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744" r:id="rId4"/>
  </p:sldMasterIdLst>
  <p:notesMasterIdLst>
    <p:notesMasterId r:id="rId6"/>
  </p:notesMasterIdLst>
  <p:handoutMasterIdLst>
    <p:handoutMasterId r:id="rId7"/>
  </p:handoutMasterIdLst>
  <p:sldIdLst>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472"/>
    <a:srgbClr val="FBF9EF"/>
    <a:srgbClr val="F6F0D6"/>
    <a:srgbClr val="FFFFC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66" d="100"/>
          <a:sy n="66" d="100"/>
        </p:scale>
        <p:origin x="789" y="64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499FB-90EF-4604-806D-4876D733731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365A960-1C6B-4F99-A2CA-599A1869A34F}">
      <dgm:prSet phldrT="[Text]"/>
      <dgm:spPr>
        <a:solidFill>
          <a:schemeClr val="accent1">
            <a:lumMod val="20000"/>
            <a:lumOff val="80000"/>
          </a:schemeClr>
        </a:solidFill>
        <a:ln>
          <a:noFill/>
        </a:ln>
      </dgm:spPr>
      <dgm:t>
        <a:bodyPr/>
        <a:lstStyle/>
        <a:p>
          <a:r>
            <a:rPr lang="en-US" dirty="0">
              <a:solidFill>
                <a:srgbClr val="2E0472"/>
              </a:solidFill>
            </a:rPr>
            <a:t>Co-Advisor</a:t>
          </a:r>
        </a:p>
      </dgm:t>
    </dgm:pt>
    <dgm:pt modelId="{BB11898D-3383-48E2-9B35-331948B12B76}" type="parTrans" cxnId="{C5DCC748-EF71-4396-A1BE-7C8A151FC6BB}">
      <dgm:prSet/>
      <dgm:spPr/>
      <dgm:t>
        <a:bodyPr/>
        <a:lstStyle/>
        <a:p>
          <a:endParaRPr lang="en-US"/>
        </a:p>
      </dgm:t>
    </dgm:pt>
    <dgm:pt modelId="{89F5E1FD-942C-44D8-B358-DB553B033C50}" type="sibTrans" cxnId="{C5DCC748-EF71-4396-A1BE-7C8A151FC6BB}">
      <dgm:prSet>
        <dgm:style>
          <a:lnRef idx="0">
            <a:scrgbClr r="0" g="0" b="0"/>
          </a:lnRef>
          <a:fillRef idx="0">
            <a:scrgbClr r="0" g="0" b="0"/>
          </a:fillRef>
          <a:effectRef idx="0">
            <a:scrgbClr r="0" g="0" b="0"/>
          </a:effectRef>
          <a:fontRef idx="minor">
            <a:schemeClr val="tx1"/>
          </a:fontRef>
        </dgm:style>
      </dgm:prSet>
      <dgm:spPr>
        <a:ln w="12700" cap="flat" cmpd="sng" algn="ctr">
          <a:solidFill>
            <a:srgbClr val="FBF9EF"/>
          </a:solidFill>
          <a:prstDash val="solid"/>
          <a:round/>
          <a:headEnd type="arrow" w="med" len="med"/>
          <a:tailEnd type="arrow" w="med" len="med"/>
        </a:ln>
      </dgm:spPr>
      <dgm:t>
        <a:bodyPr/>
        <a:lstStyle/>
        <a:p>
          <a:endParaRPr lang="en-US"/>
        </a:p>
      </dgm:t>
    </dgm:pt>
    <dgm:pt modelId="{D0B0CE40-B3C4-4D70-A3EC-A68DEB2105D1}">
      <dgm:prSet phldrT="[Text]"/>
      <dgm:spPr>
        <a:solidFill>
          <a:schemeClr val="accent1">
            <a:lumMod val="20000"/>
            <a:lumOff val="80000"/>
          </a:schemeClr>
        </a:solidFill>
        <a:ln>
          <a:noFill/>
        </a:ln>
      </dgm:spPr>
      <dgm:t>
        <a:bodyPr/>
        <a:lstStyle/>
        <a:p>
          <a:r>
            <a:rPr lang="en-US" dirty="0">
              <a:solidFill>
                <a:srgbClr val="2E0472"/>
              </a:solidFill>
            </a:rPr>
            <a:t>Co-Advisor</a:t>
          </a:r>
        </a:p>
      </dgm:t>
    </dgm:pt>
    <dgm:pt modelId="{E6E76824-F580-4AD4-8EA4-6D578DA5C0F2}" type="parTrans" cxnId="{1B086BB5-6715-44C9-A631-1DFDAA0F8F45}">
      <dgm:prSet/>
      <dgm:spPr/>
      <dgm:t>
        <a:bodyPr/>
        <a:lstStyle/>
        <a:p>
          <a:endParaRPr lang="en-US"/>
        </a:p>
      </dgm:t>
    </dgm:pt>
    <dgm:pt modelId="{AD189D0A-1E3F-453E-A96C-2EFAE5477040}" type="sibTrans" cxnId="{1B086BB5-6715-44C9-A631-1DFDAA0F8F45}">
      <dgm:prSet>
        <dgm:style>
          <a:lnRef idx="0">
            <a:scrgbClr r="0" g="0" b="0"/>
          </a:lnRef>
          <a:fillRef idx="0">
            <a:scrgbClr r="0" g="0" b="0"/>
          </a:fillRef>
          <a:effectRef idx="0">
            <a:scrgbClr r="0" g="0" b="0"/>
          </a:effectRef>
          <a:fontRef idx="minor">
            <a:schemeClr val="tx1"/>
          </a:fontRef>
        </dgm:style>
      </dgm:prSet>
      <dgm:spPr>
        <a:ln w="12700" cap="flat" cmpd="sng" algn="ctr">
          <a:solidFill>
            <a:srgbClr val="FBF9EF"/>
          </a:solidFill>
          <a:prstDash val="solid"/>
          <a:round/>
          <a:headEnd type="arrow" w="med" len="med"/>
          <a:tailEnd type="arrow" w="med" len="med"/>
        </a:ln>
      </dgm:spPr>
      <dgm:t>
        <a:bodyPr/>
        <a:lstStyle/>
        <a:p>
          <a:endParaRPr lang="en-US"/>
        </a:p>
      </dgm:t>
    </dgm:pt>
    <dgm:pt modelId="{4196A6D5-A96A-400F-84F4-5CE6C2C3FC64}">
      <dgm:prSet phldrT="[Text]"/>
      <dgm:spPr>
        <a:solidFill>
          <a:schemeClr val="accent1">
            <a:lumMod val="20000"/>
            <a:lumOff val="80000"/>
          </a:schemeClr>
        </a:solidFill>
        <a:ln>
          <a:noFill/>
        </a:ln>
      </dgm:spPr>
      <dgm:t>
        <a:bodyPr/>
        <a:lstStyle/>
        <a:p>
          <a:r>
            <a:rPr lang="en-US" dirty="0">
              <a:solidFill>
                <a:srgbClr val="2E0472"/>
              </a:solidFill>
            </a:rPr>
            <a:t>Undergraduate Student</a:t>
          </a:r>
        </a:p>
      </dgm:t>
    </dgm:pt>
    <dgm:pt modelId="{F31EF1DE-F65C-4A16-97A8-78DEA337EAFB}" type="parTrans" cxnId="{AB8F2EBE-F453-45F3-BF65-7F3399A2C77C}">
      <dgm:prSet/>
      <dgm:spPr/>
      <dgm:t>
        <a:bodyPr/>
        <a:lstStyle/>
        <a:p>
          <a:endParaRPr lang="en-US"/>
        </a:p>
      </dgm:t>
    </dgm:pt>
    <dgm:pt modelId="{D4FBD55F-3A28-4D95-99DD-36A79E663112}" type="sibTrans" cxnId="{AB8F2EBE-F453-45F3-BF65-7F3399A2C77C}">
      <dgm:prSet>
        <dgm:style>
          <a:lnRef idx="0">
            <a:scrgbClr r="0" g="0" b="0"/>
          </a:lnRef>
          <a:fillRef idx="0">
            <a:scrgbClr r="0" g="0" b="0"/>
          </a:fillRef>
          <a:effectRef idx="0">
            <a:scrgbClr r="0" g="0" b="0"/>
          </a:effectRef>
          <a:fontRef idx="minor">
            <a:schemeClr val="tx1"/>
          </a:fontRef>
        </dgm:style>
      </dgm:prSet>
      <dgm:spPr>
        <a:ln w="12700" cap="flat" cmpd="sng" algn="ctr">
          <a:solidFill>
            <a:srgbClr val="FBF9EF"/>
          </a:solidFill>
          <a:prstDash val="solid"/>
          <a:round/>
          <a:headEnd type="arrow" w="med" len="med"/>
          <a:tailEnd type="arrow" w="med" len="med"/>
        </a:ln>
      </dgm:spPr>
      <dgm:t>
        <a:bodyPr/>
        <a:lstStyle/>
        <a:p>
          <a:endParaRPr lang="en-US"/>
        </a:p>
      </dgm:t>
    </dgm:pt>
    <dgm:pt modelId="{676CC5D7-78CB-46DB-839B-20CF2BAF831D}">
      <dgm:prSet phldrT="[Text]"/>
      <dgm:spPr>
        <a:solidFill>
          <a:schemeClr val="accent1">
            <a:lumMod val="20000"/>
            <a:lumOff val="80000"/>
          </a:schemeClr>
        </a:solidFill>
        <a:ln>
          <a:noFill/>
        </a:ln>
      </dgm:spPr>
      <dgm:t>
        <a:bodyPr/>
        <a:lstStyle/>
        <a:p>
          <a:r>
            <a:rPr lang="en-US" dirty="0">
              <a:solidFill>
                <a:srgbClr val="2E0472"/>
              </a:solidFill>
            </a:rPr>
            <a:t> Master’s Student</a:t>
          </a:r>
        </a:p>
      </dgm:t>
    </dgm:pt>
    <dgm:pt modelId="{7671D44E-4E48-47D1-8009-CD3BD2F9BAB6}" type="parTrans" cxnId="{38C5C292-BC71-4266-AA4C-DE7A9720DBD4}">
      <dgm:prSet/>
      <dgm:spPr/>
      <dgm:t>
        <a:bodyPr/>
        <a:lstStyle/>
        <a:p>
          <a:endParaRPr lang="en-US"/>
        </a:p>
      </dgm:t>
    </dgm:pt>
    <dgm:pt modelId="{148A517B-25DC-4D17-9D8E-B75DE9403205}" type="sibTrans" cxnId="{38C5C292-BC71-4266-AA4C-DE7A9720DBD4}">
      <dgm:prSet>
        <dgm:style>
          <a:lnRef idx="0">
            <a:scrgbClr r="0" g="0" b="0"/>
          </a:lnRef>
          <a:fillRef idx="0">
            <a:scrgbClr r="0" g="0" b="0"/>
          </a:fillRef>
          <a:effectRef idx="0">
            <a:scrgbClr r="0" g="0" b="0"/>
          </a:effectRef>
          <a:fontRef idx="minor">
            <a:schemeClr val="tx1"/>
          </a:fontRef>
        </dgm:style>
      </dgm:prSet>
      <dgm:spPr>
        <a:ln w="12700" cap="flat" cmpd="sng" algn="ctr">
          <a:solidFill>
            <a:srgbClr val="FBF9EF"/>
          </a:solidFill>
          <a:prstDash val="solid"/>
          <a:round/>
          <a:headEnd type="arrow" w="med" len="med"/>
          <a:tailEnd type="arrow" w="med" len="med"/>
        </a:ln>
      </dgm:spPr>
      <dgm:t>
        <a:bodyPr/>
        <a:lstStyle/>
        <a:p>
          <a:endParaRPr lang="en-US"/>
        </a:p>
      </dgm:t>
    </dgm:pt>
    <dgm:pt modelId="{72B7471A-7015-48E9-A43A-E239213C9106}" type="pres">
      <dgm:prSet presAssocID="{44D499FB-90EF-4604-806D-4876D7337314}" presName="cycle" presStyleCnt="0">
        <dgm:presLayoutVars>
          <dgm:dir/>
          <dgm:resizeHandles val="exact"/>
        </dgm:presLayoutVars>
      </dgm:prSet>
      <dgm:spPr/>
    </dgm:pt>
    <dgm:pt modelId="{50892356-3F04-4170-98CE-9E8BB49CA900}" type="pres">
      <dgm:prSet presAssocID="{B365A960-1C6B-4F99-A2CA-599A1869A34F}" presName="node" presStyleLbl="node1" presStyleIdx="0" presStyleCnt="4" custScaleY="34050" custRadScaleRad="111839" custRadScaleInc="-150921">
        <dgm:presLayoutVars>
          <dgm:bulletEnabled val="1"/>
        </dgm:presLayoutVars>
      </dgm:prSet>
      <dgm:spPr/>
    </dgm:pt>
    <dgm:pt modelId="{38B84C98-892E-48D1-AE1C-445468C8F750}" type="pres">
      <dgm:prSet presAssocID="{B365A960-1C6B-4F99-A2CA-599A1869A34F}" presName="spNode" presStyleCnt="0"/>
      <dgm:spPr/>
    </dgm:pt>
    <dgm:pt modelId="{2EDAF778-D19E-40A2-9DB1-DD44F156E226}" type="pres">
      <dgm:prSet presAssocID="{89F5E1FD-942C-44D8-B358-DB553B033C50}" presName="sibTrans" presStyleLbl="sibTrans1D1" presStyleIdx="0" presStyleCnt="4"/>
      <dgm:spPr/>
    </dgm:pt>
    <dgm:pt modelId="{4FD78DB0-D6AA-46E8-92EE-24C06C50CBA2}" type="pres">
      <dgm:prSet presAssocID="{D0B0CE40-B3C4-4D70-A3EC-A68DEB2105D1}" presName="node" presStyleLbl="node1" presStyleIdx="1" presStyleCnt="4" custScaleY="34050" custRadScaleRad="135123" custRadScaleInc="-119273">
        <dgm:presLayoutVars>
          <dgm:bulletEnabled val="1"/>
        </dgm:presLayoutVars>
      </dgm:prSet>
      <dgm:spPr/>
    </dgm:pt>
    <dgm:pt modelId="{BE723378-7F30-4630-AC06-B6FCF877453D}" type="pres">
      <dgm:prSet presAssocID="{D0B0CE40-B3C4-4D70-A3EC-A68DEB2105D1}" presName="spNode" presStyleCnt="0"/>
      <dgm:spPr/>
    </dgm:pt>
    <dgm:pt modelId="{0F8AF702-E500-42D5-85DE-AF373D6CCFBB}" type="pres">
      <dgm:prSet presAssocID="{AD189D0A-1E3F-453E-A96C-2EFAE5477040}" presName="sibTrans" presStyleLbl="sibTrans1D1" presStyleIdx="1" presStyleCnt="4"/>
      <dgm:spPr/>
    </dgm:pt>
    <dgm:pt modelId="{93F1BBBA-171B-462E-B6C0-1604DC329B91}" type="pres">
      <dgm:prSet presAssocID="{4196A6D5-A96A-400F-84F4-5CE6C2C3FC64}" presName="node" presStyleLbl="node1" presStyleIdx="2" presStyleCnt="4" custScaleY="34050" custRadScaleRad="128906" custRadScaleInc="-210714">
        <dgm:presLayoutVars>
          <dgm:bulletEnabled val="1"/>
        </dgm:presLayoutVars>
      </dgm:prSet>
      <dgm:spPr/>
    </dgm:pt>
    <dgm:pt modelId="{43E09554-0274-4695-800D-CC1B5E36923B}" type="pres">
      <dgm:prSet presAssocID="{4196A6D5-A96A-400F-84F4-5CE6C2C3FC64}" presName="spNode" presStyleCnt="0"/>
      <dgm:spPr/>
    </dgm:pt>
    <dgm:pt modelId="{46D85F8C-ED7E-46CF-8BE1-2F8AA6995D8E}" type="pres">
      <dgm:prSet presAssocID="{D4FBD55F-3A28-4D95-99DD-36A79E663112}" presName="sibTrans" presStyleLbl="sibTrans1D1" presStyleIdx="2" presStyleCnt="4"/>
      <dgm:spPr/>
    </dgm:pt>
    <dgm:pt modelId="{5D6CA106-7E98-4D4F-9EC2-3BC8EFF80B89}" type="pres">
      <dgm:prSet presAssocID="{676CC5D7-78CB-46DB-839B-20CF2BAF831D}" presName="node" presStyleLbl="node1" presStyleIdx="3" presStyleCnt="4" custScaleY="34050" custRadScaleRad="101938" custRadScaleInc="-118864">
        <dgm:presLayoutVars>
          <dgm:bulletEnabled val="1"/>
        </dgm:presLayoutVars>
      </dgm:prSet>
      <dgm:spPr/>
    </dgm:pt>
    <dgm:pt modelId="{321B3A95-93A3-42DD-A67E-01BB6AEE9ADE}" type="pres">
      <dgm:prSet presAssocID="{676CC5D7-78CB-46DB-839B-20CF2BAF831D}" presName="spNode" presStyleCnt="0"/>
      <dgm:spPr/>
    </dgm:pt>
    <dgm:pt modelId="{D217FE3C-EF2F-487D-B001-63A935669FA7}" type="pres">
      <dgm:prSet presAssocID="{148A517B-25DC-4D17-9D8E-B75DE9403205}" presName="sibTrans" presStyleLbl="sibTrans1D1" presStyleIdx="3" presStyleCnt="4"/>
      <dgm:spPr/>
    </dgm:pt>
  </dgm:ptLst>
  <dgm:cxnLst>
    <dgm:cxn modelId="{AEEE2F1C-8940-4F98-AA01-C15BE0609FBC}" type="presOf" srcId="{D0B0CE40-B3C4-4D70-A3EC-A68DEB2105D1}" destId="{4FD78DB0-D6AA-46E8-92EE-24C06C50CBA2}" srcOrd="0" destOrd="0" presId="urn:microsoft.com/office/officeart/2005/8/layout/cycle5"/>
    <dgm:cxn modelId="{179A4C37-B562-4323-9AE4-A971AB7F42BD}" type="presOf" srcId="{89F5E1FD-942C-44D8-B358-DB553B033C50}" destId="{2EDAF778-D19E-40A2-9DB1-DD44F156E226}" srcOrd="0" destOrd="0" presId="urn:microsoft.com/office/officeart/2005/8/layout/cycle5"/>
    <dgm:cxn modelId="{EAEFC764-D301-4720-A0FB-20992307ACC3}" type="presOf" srcId="{D4FBD55F-3A28-4D95-99DD-36A79E663112}" destId="{46D85F8C-ED7E-46CF-8BE1-2F8AA6995D8E}" srcOrd="0" destOrd="0" presId="urn:microsoft.com/office/officeart/2005/8/layout/cycle5"/>
    <dgm:cxn modelId="{17568267-F727-4A52-B9F3-F0E3694F300B}" type="presOf" srcId="{AD189D0A-1E3F-453E-A96C-2EFAE5477040}" destId="{0F8AF702-E500-42D5-85DE-AF373D6CCFBB}" srcOrd="0" destOrd="0" presId="urn:microsoft.com/office/officeart/2005/8/layout/cycle5"/>
    <dgm:cxn modelId="{C5DCC748-EF71-4396-A1BE-7C8A151FC6BB}" srcId="{44D499FB-90EF-4604-806D-4876D7337314}" destId="{B365A960-1C6B-4F99-A2CA-599A1869A34F}" srcOrd="0" destOrd="0" parTransId="{BB11898D-3383-48E2-9B35-331948B12B76}" sibTransId="{89F5E1FD-942C-44D8-B358-DB553B033C50}"/>
    <dgm:cxn modelId="{38C5C292-BC71-4266-AA4C-DE7A9720DBD4}" srcId="{44D499FB-90EF-4604-806D-4876D7337314}" destId="{676CC5D7-78CB-46DB-839B-20CF2BAF831D}" srcOrd="3" destOrd="0" parTransId="{7671D44E-4E48-47D1-8009-CD3BD2F9BAB6}" sibTransId="{148A517B-25DC-4D17-9D8E-B75DE9403205}"/>
    <dgm:cxn modelId="{1B086BB5-6715-44C9-A631-1DFDAA0F8F45}" srcId="{44D499FB-90EF-4604-806D-4876D7337314}" destId="{D0B0CE40-B3C4-4D70-A3EC-A68DEB2105D1}" srcOrd="1" destOrd="0" parTransId="{E6E76824-F580-4AD4-8EA4-6D578DA5C0F2}" sibTransId="{AD189D0A-1E3F-453E-A96C-2EFAE5477040}"/>
    <dgm:cxn modelId="{AB8F2EBE-F453-45F3-BF65-7F3399A2C77C}" srcId="{44D499FB-90EF-4604-806D-4876D7337314}" destId="{4196A6D5-A96A-400F-84F4-5CE6C2C3FC64}" srcOrd="2" destOrd="0" parTransId="{F31EF1DE-F65C-4A16-97A8-78DEA337EAFB}" sibTransId="{D4FBD55F-3A28-4D95-99DD-36A79E663112}"/>
    <dgm:cxn modelId="{DBE736C7-8211-4C91-9050-A4F92FB38661}" type="presOf" srcId="{B365A960-1C6B-4F99-A2CA-599A1869A34F}" destId="{50892356-3F04-4170-98CE-9E8BB49CA900}" srcOrd="0" destOrd="0" presId="urn:microsoft.com/office/officeart/2005/8/layout/cycle5"/>
    <dgm:cxn modelId="{C1E990D6-AA51-4B84-9C1C-D4E1135D80F8}" type="presOf" srcId="{4196A6D5-A96A-400F-84F4-5CE6C2C3FC64}" destId="{93F1BBBA-171B-462E-B6C0-1604DC329B91}" srcOrd="0" destOrd="0" presId="urn:microsoft.com/office/officeart/2005/8/layout/cycle5"/>
    <dgm:cxn modelId="{5A085DE8-758A-47C8-99D8-EA539D1E4B3F}" type="presOf" srcId="{44D499FB-90EF-4604-806D-4876D7337314}" destId="{72B7471A-7015-48E9-A43A-E239213C9106}" srcOrd="0" destOrd="0" presId="urn:microsoft.com/office/officeart/2005/8/layout/cycle5"/>
    <dgm:cxn modelId="{F16BCFEF-A91C-4CA6-BB18-4861C5CE90C1}" type="presOf" srcId="{148A517B-25DC-4D17-9D8E-B75DE9403205}" destId="{D217FE3C-EF2F-487D-B001-63A935669FA7}" srcOrd="0" destOrd="0" presId="urn:microsoft.com/office/officeart/2005/8/layout/cycle5"/>
    <dgm:cxn modelId="{7B1365FF-8EAD-435D-994C-72F62B0555DA}" type="presOf" srcId="{676CC5D7-78CB-46DB-839B-20CF2BAF831D}" destId="{5D6CA106-7E98-4D4F-9EC2-3BC8EFF80B89}" srcOrd="0" destOrd="0" presId="urn:microsoft.com/office/officeart/2005/8/layout/cycle5"/>
    <dgm:cxn modelId="{45D7C8E7-6632-4DF7-BD96-1F8B517D8CC1}" type="presParOf" srcId="{72B7471A-7015-48E9-A43A-E239213C9106}" destId="{50892356-3F04-4170-98CE-9E8BB49CA900}" srcOrd="0" destOrd="0" presId="urn:microsoft.com/office/officeart/2005/8/layout/cycle5"/>
    <dgm:cxn modelId="{9D74BE30-4DBD-4663-A393-E1D70A66D0CE}" type="presParOf" srcId="{72B7471A-7015-48E9-A43A-E239213C9106}" destId="{38B84C98-892E-48D1-AE1C-445468C8F750}" srcOrd="1" destOrd="0" presId="urn:microsoft.com/office/officeart/2005/8/layout/cycle5"/>
    <dgm:cxn modelId="{78623723-240D-4FBA-993A-9D42CDC096F5}" type="presParOf" srcId="{72B7471A-7015-48E9-A43A-E239213C9106}" destId="{2EDAF778-D19E-40A2-9DB1-DD44F156E226}" srcOrd="2" destOrd="0" presId="urn:microsoft.com/office/officeart/2005/8/layout/cycle5"/>
    <dgm:cxn modelId="{324143BF-0141-40F7-B94E-37F3826EE4F3}" type="presParOf" srcId="{72B7471A-7015-48E9-A43A-E239213C9106}" destId="{4FD78DB0-D6AA-46E8-92EE-24C06C50CBA2}" srcOrd="3" destOrd="0" presId="urn:microsoft.com/office/officeart/2005/8/layout/cycle5"/>
    <dgm:cxn modelId="{AF3116DC-A9E9-4E6C-973E-565E15082F57}" type="presParOf" srcId="{72B7471A-7015-48E9-A43A-E239213C9106}" destId="{BE723378-7F30-4630-AC06-B6FCF877453D}" srcOrd="4" destOrd="0" presId="urn:microsoft.com/office/officeart/2005/8/layout/cycle5"/>
    <dgm:cxn modelId="{91B9E2A6-8AB7-4D81-809F-808353B0640D}" type="presParOf" srcId="{72B7471A-7015-48E9-A43A-E239213C9106}" destId="{0F8AF702-E500-42D5-85DE-AF373D6CCFBB}" srcOrd="5" destOrd="0" presId="urn:microsoft.com/office/officeart/2005/8/layout/cycle5"/>
    <dgm:cxn modelId="{307BA79C-6C06-4228-A42A-2C8206560ADD}" type="presParOf" srcId="{72B7471A-7015-48E9-A43A-E239213C9106}" destId="{93F1BBBA-171B-462E-B6C0-1604DC329B91}" srcOrd="6" destOrd="0" presId="urn:microsoft.com/office/officeart/2005/8/layout/cycle5"/>
    <dgm:cxn modelId="{070EA198-4D22-4EBF-B76C-CA16A4B35C57}" type="presParOf" srcId="{72B7471A-7015-48E9-A43A-E239213C9106}" destId="{43E09554-0274-4695-800D-CC1B5E36923B}" srcOrd="7" destOrd="0" presId="urn:microsoft.com/office/officeart/2005/8/layout/cycle5"/>
    <dgm:cxn modelId="{FABE0DD1-BE5B-4EB5-8F8A-F0F932D70487}" type="presParOf" srcId="{72B7471A-7015-48E9-A43A-E239213C9106}" destId="{46D85F8C-ED7E-46CF-8BE1-2F8AA6995D8E}" srcOrd="8" destOrd="0" presId="urn:microsoft.com/office/officeart/2005/8/layout/cycle5"/>
    <dgm:cxn modelId="{D8CFFE58-A3CF-4A4A-83AD-21B4C7098633}" type="presParOf" srcId="{72B7471A-7015-48E9-A43A-E239213C9106}" destId="{5D6CA106-7E98-4D4F-9EC2-3BC8EFF80B89}" srcOrd="9" destOrd="0" presId="urn:microsoft.com/office/officeart/2005/8/layout/cycle5"/>
    <dgm:cxn modelId="{9C02D0BF-9270-4EE7-A8E4-7E71652C9256}" type="presParOf" srcId="{72B7471A-7015-48E9-A43A-E239213C9106}" destId="{321B3A95-93A3-42DD-A67E-01BB6AEE9ADE}" srcOrd="10" destOrd="0" presId="urn:microsoft.com/office/officeart/2005/8/layout/cycle5"/>
    <dgm:cxn modelId="{2AAE4097-5AEE-44C6-A703-FB2B785D8F61}" type="presParOf" srcId="{72B7471A-7015-48E9-A43A-E239213C9106}" destId="{D217FE3C-EF2F-487D-B001-63A935669FA7}" srcOrd="11" destOrd="0" presId="urn:microsoft.com/office/officeart/2005/8/layout/cycle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92356-3F04-4170-98CE-9E8BB49CA900}">
      <dsp:nvSpPr>
        <dsp:cNvPr id="0" name=""/>
        <dsp:cNvSpPr/>
      </dsp:nvSpPr>
      <dsp:spPr>
        <a:xfrm>
          <a:off x="1443076" y="858321"/>
          <a:ext cx="1936750" cy="428651"/>
        </a:xfrm>
        <a:prstGeom prst="roundRect">
          <a:avLst/>
        </a:prstGeom>
        <a:solidFill>
          <a:schemeClr val="accent1">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2E0472"/>
              </a:solidFill>
            </a:rPr>
            <a:t>Co-Advisor</a:t>
          </a:r>
        </a:p>
      </dsp:txBody>
      <dsp:txXfrm>
        <a:off x="1464001" y="879246"/>
        <a:ext cx="1894900" cy="386801"/>
      </dsp:txXfrm>
    </dsp:sp>
    <dsp:sp modelId="{2EDAF778-D19E-40A2-9DB1-DD44F156E226}">
      <dsp:nvSpPr>
        <dsp:cNvPr id="0" name=""/>
        <dsp:cNvSpPr/>
      </dsp:nvSpPr>
      <dsp:spPr>
        <a:xfrm>
          <a:off x="2336551" y="-114334"/>
          <a:ext cx="4159314" cy="4159314"/>
        </a:xfrm>
        <a:custGeom>
          <a:avLst/>
          <a:gdLst/>
          <a:ahLst/>
          <a:cxnLst/>
          <a:rect l="0" t="0" r="0" b="0"/>
          <a:pathLst>
            <a:path>
              <a:moveTo>
                <a:pt x="786189" y="451186"/>
              </a:moveTo>
              <a:arcTo wR="2079657" hR="2079657" stAng="13892427" swAng="4602674"/>
            </a:path>
          </a:pathLst>
        </a:custGeom>
        <a:noFill/>
        <a:ln w="12700" cap="flat" cmpd="sng" algn="ctr">
          <a:solidFill>
            <a:srgbClr val="FBF9EF"/>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4FD78DB0-D6AA-46E8-92EE-24C06C50CBA2}">
      <dsp:nvSpPr>
        <dsp:cNvPr id="0" name=""/>
        <dsp:cNvSpPr/>
      </dsp:nvSpPr>
      <dsp:spPr>
        <a:xfrm>
          <a:off x="5375310" y="851941"/>
          <a:ext cx="1936750" cy="428651"/>
        </a:xfrm>
        <a:prstGeom prst="roundRect">
          <a:avLst/>
        </a:prstGeom>
        <a:solidFill>
          <a:schemeClr val="accent1">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2E0472"/>
              </a:solidFill>
            </a:rPr>
            <a:t>Co-Advisor</a:t>
          </a:r>
        </a:p>
      </dsp:txBody>
      <dsp:txXfrm>
        <a:off x="5396235" y="872866"/>
        <a:ext cx="1894900" cy="386801"/>
      </dsp:txXfrm>
    </dsp:sp>
    <dsp:sp modelId="{0F8AF702-E500-42D5-85DE-AF373D6CCFBB}">
      <dsp:nvSpPr>
        <dsp:cNvPr id="0" name=""/>
        <dsp:cNvSpPr/>
      </dsp:nvSpPr>
      <dsp:spPr>
        <a:xfrm>
          <a:off x="2749693" y="461030"/>
          <a:ext cx="4159314" cy="4159314"/>
        </a:xfrm>
        <a:custGeom>
          <a:avLst/>
          <a:gdLst/>
          <a:ahLst/>
          <a:cxnLst/>
          <a:rect l="0" t="0" r="0" b="0"/>
          <a:pathLst>
            <a:path>
              <a:moveTo>
                <a:pt x="3980393" y="1235752"/>
              </a:moveTo>
              <a:arcTo wR="2079657" hR="2079657" stAng="20163560" swAng="2674224"/>
            </a:path>
          </a:pathLst>
        </a:custGeom>
        <a:noFill/>
        <a:ln w="12700" cap="flat" cmpd="sng" algn="ctr">
          <a:solidFill>
            <a:srgbClr val="FBF9EF"/>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93F1BBBA-171B-462E-B6C0-1604DC329B91}">
      <dsp:nvSpPr>
        <dsp:cNvPr id="0" name=""/>
        <dsp:cNvSpPr/>
      </dsp:nvSpPr>
      <dsp:spPr>
        <a:xfrm>
          <a:off x="5488771" y="3703128"/>
          <a:ext cx="1936750" cy="428651"/>
        </a:xfrm>
        <a:prstGeom prst="roundRect">
          <a:avLst/>
        </a:prstGeom>
        <a:solidFill>
          <a:schemeClr val="accent1">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2E0472"/>
              </a:solidFill>
            </a:rPr>
            <a:t>Undergraduate Student</a:t>
          </a:r>
        </a:p>
      </dsp:txBody>
      <dsp:txXfrm>
        <a:off x="5509696" y="3724053"/>
        <a:ext cx="1894900" cy="386801"/>
      </dsp:txXfrm>
    </dsp:sp>
    <dsp:sp modelId="{46D85F8C-ED7E-46CF-8BE1-2F8AA6995D8E}">
      <dsp:nvSpPr>
        <dsp:cNvPr id="0" name=""/>
        <dsp:cNvSpPr/>
      </dsp:nvSpPr>
      <dsp:spPr>
        <a:xfrm>
          <a:off x="2341331" y="1241842"/>
          <a:ext cx="4159314" cy="4159314"/>
        </a:xfrm>
        <a:custGeom>
          <a:avLst/>
          <a:gdLst/>
          <a:ahLst/>
          <a:cxnLst/>
          <a:rect l="0" t="0" r="0" b="0"/>
          <a:pathLst>
            <a:path>
              <a:moveTo>
                <a:pt x="3576324" y="3523596"/>
              </a:moveTo>
              <a:arcTo wR="2079657" hR="2079657" stAng="2638365" swAng="5473330"/>
            </a:path>
          </a:pathLst>
        </a:custGeom>
        <a:noFill/>
        <a:ln w="12700" cap="flat" cmpd="sng" algn="ctr">
          <a:solidFill>
            <a:srgbClr val="FBF9EF"/>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 modelId="{5D6CA106-7E98-4D4F-9EC2-3BC8EFF80B89}">
      <dsp:nvSpPr>
        <dsp:cNvPr id="0" name=""/>
        <dsp:cNvSpPr/>
      </dsp:nvSpPr>
      <dsp:spPr>
        <a:xfrm>
          <a:off x="1373159" y="3730866"/>
          <a:ext cx="1936750" cy="428651"/>
        </a:xfrm>
        <a:prstGeom prst="roundRect">
          <a:avLst/>
        </a:prstGeom>
        <a:solidFill>
          <a:schemeClr val="accent1">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2E0472"/>
              </a:solidFill>
            </a:rPr>
            <a:t> Master’s Student</a:t>
          </a:r>
        </a:p>
      </dsp:txBody>
      <dsp:txXfrm>
        <a:off x="1394084" y="3751791"/>
        <a:ext cx="1894900" cy="386801"/>
      </dsp:txXfrm>
    </dsp:sp>
    <dsp:sp modelId="{D217FE3C-EF2F-487D-B001-63A935669FA7}">
      <dsp:nvSpPr>
        <dsp:cNvPr id="0" name=""/>
        <dsp:cNvSpPr/>
      </dsp:nvSpPr>
      <dsp:spPr>
        <a:xfrm>
          <a:off x="1818146" y="441207"/>
          <a:ext cx="4159314" cy="4159314"/>
        </a:xfrm>
        <a:custGeom>
          <a:avLst/>
          <a:gdLst/>
          <a:ahLst/>
          <a:cxnLst/>
          <a:rect l="0" t="0" r="0" b="0"/>
          <a:pathLst>
            <a:path>
              <a:moveTo>
                <a:pt x="152968" y="2862501"/>
              </a:moveTo>
              <a:arcTo wR="2079657" hR="2079657" stAng="9473239" swAng="2702330"/>
            </a:path>
          </a:pathLst>
        </a:custGeom>
        <a:noFill/>
        <a:ln w="12700" cap="flat" cmpd="sng" algn="ctr">
          <a:solidFill>
            <a:srgbClr val="FBF9EF"/>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5D74EA-3E93-4587-B549-75C756A580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BF02352-E69D-4564-8C89-60D46765C7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3CBB3B-DDCC-4BA8-B384-6D814D568C89}" type="datetimeFigureOut">
              <a:rPr lang="en-US" smtClean="0"/>
              <a:t>4/6/2020</a:t>
            </a:fld>
            <a:endParaRPr lang="en-US" dirty="0"/>
          </a:p>
        </p:txBody>
      </p:sp>
      <p:sp>
        <p:nvSpPr>
          <p:cNvPr id="4" name="Footer Placeholder 3">
            <a:extLst>
              <a:ext uri="{FF2B5EF4-FFF2-40B4-BE49-F238E27FC236}">
                <a16:creationId xmlns:a16="http://schemas.microsoft.com/office/drawing/2014/main" id="{901CBCD5-D962-413C-8FBE-97EB2634A3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D7122F-EC5F-4ED4-9874-FD3953E4B9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5710C-02FF-4D10-B04B-E760FF8404B2}" type="slidenum">
              <a:rPr lang="en-US" smtClean="0"/>
              <a:t>‹#›</a:t>
            </a:fld>
            <a:endParaRPr lang="en-US" dirty="0"/>
          </a:p>
        </p:txBody>
      </p:sp>
    </p:spTree>
    <p:extLst>
      <p:ext uri="{BB962C8B-B14F-4D97-AF65-F5344CB8AC3E}">
        <p14:creationId xmlns:p14="http://schemas.microsoft.com/office/powerpoint/2010/main" val="3673966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97834-F4BE-48C3-B69E-B67C82C5D609}" type="datetimeFigureOut">
              <a:rPr lang="en-US" smtClean="0"/>
              <a:t>4/6/2020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5E4AF-373C-429A-8AD0-F68B6D291494}" type="slidenum">
              <a:rPr lang="en-US" smtClean="0"/>
              <a:t>‹#›</a:t>
            </a:fld>
            <a:endParaRPr lang="en-US" dirty="0"/>
          </a:p>
        </p:txBody>
      </p:sp>
    </p:spTree>
    <p:extLst>
      <p:ext uri="{BB962C8B-B14F-4D97-AF65-F5344CB8AC3E}">
        <p14:creationId xmlns:p14="http://schemas.microsoft.com/office/powerpoint/2010/main" val="157576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F82F-3DD9-44C7-86D3-2AD930D9DC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D8C0BC-C44B-42C9-BE50-41B40BEBB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FDC223-178F-4E4A-8C35-1CF52C89B180}"/>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5" name="Footer Placeholder 4">
            <a:extLst>
              <a:ext uri="{FF2B5EF4-FFF2-40B4-BE49-F238E27FC236}">
                <a16:creationId xmlns:a16="http://schemas.microsoft.com/office/drawing/2014/main" id="{B9BE4026-6985-4241-8EE7-947128067772}"/>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A18FB-4712-4A76-8BD6-FCB35BE93984}"/>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266414316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F8B1-06C0-41BC-A272-2CA534E21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667F99-FD35-424E-A21B-1ADE65399B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64E39-0576-4A08-980F-357388955FC6}"/>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5" name="Footer Placeholder 4">
            <a:extLst>
              <a:ext uri="{FF2B5EF4-FFF2-40B4-BE49-F238E27FC236}">
                <a16:creationId xmlns:a16="http://schemas.microsoft.com/office/drawing/2014/main" id="{96B828C0-E0D2-4C12-BD7E-6262DD9993DC}"/>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E465D692-AF91-4422-A06E-723E1EAE59C2}"/>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82505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F7F6A-5C2F-4136-A353-4C931A849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E9CA6C-B747-4BEE-97DE-95DF5D473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A52FC-E2C0-4EE3-9E55-AEDCD01BF464}"/>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5" name="Footer Placeholder 4">
            <a:extLst>
              <a:ext uri="{FF2B5EF4-FFF2-40B4-BE49-F238E27FC236}">
                <a16:creationId xmlns:a16="http://schemas.microsoft.com/office/drawing/2014/main" id="{71D85C0D-E778-4974-B096-2F4A2E05F390}"/>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4705D0A3-AFBF-4364-857E-F549DE068104}"/>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54103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AAC1-6843-4EE2-98F8-FEC46D5F2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162B6-DDD3-4930-9730-448E4AA5BD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507FD-A94C-4DEA-BB3F-40DCCBC019AD}"/>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5" name="Footer Placeholder 4">
            <a:extLst>
              <a:ext uri="{FF2B5EF4-FFF2-40B4-BE49-F238E27FC236}">
                <a16:creationId xmlns:a16="http://schemas.microsoft.com/office/drawing/2014/main" id="{90AE7202-C376-4195-86CC-97C691C86368}"/>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2DFB1318-770D-48DD-B520-B78B1CB74BB4}"/>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90060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F65D-F6DA-4CD2-8FEB-A1B5D440F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38F752-693C-49DA-AF39-4BE6B7534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A4736-8244-46B8-A8BC-312A9E863FB0}"/>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5" name="Footer Placeholder 4">
            <a:extLst>
              <a:ext uri="{FF2B5EF4-FFF2-40B4-BE49-F238E27FC236}">
                <a16:creationId xmlns:a16="http://schemas.microsoft.com/office/drawing/2014/main" id="{D00BA440-C3F8-405A-A8AA-7AB65AED42F3}"/>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0111683C-31A2-4B2F-97BD-CAC80D0BB8A4}"/>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54775581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7647-D3B3-4785-AD2C-B789F8FC9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E32841-B539-4DE2-AD13-0EA7EB896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BD8300-18D2-49A1-82E1-B45C5B1B3D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07464-19E3-4CC9-B985-BFB1AEBD9AD3}"/>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6" name="Footer Placeholder 5">
            <a:extLst>
              <a:ext uri="{FF2B5EF4-FFF2-40B4-BE49-F238E27FC236}">
                <a16:creationId xmlns:a16="http://schemas.microsoft.com/office/drawing/2014/main" id="{89683E9B-E936-430C-9327-3F4661535617}"/>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7EC97490-8011-4F6F-B03E-E06D7C24E5AD}"/>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120948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C7F8-D2FF-4B12-A103-3AF68AC7BA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465D45-2917-48D8-B768-271A8B5CF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8494A-39C4-4A65-BA1D-F07FEB42CC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B5333-D62F-4ECB-8FA0-BA25C06FC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D6043-D926-4789-A649-BEA2555A3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19F8F-DDEA-4E7B-BA20-737476FDD7F4}"/>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8" name="Footer Placeholder 7">
            <a:extLst>
              <a:ext uri="{FF2B5EF4-FFF2-40B4-BE49-F238E27FC236}">
                <a16:creationId xmlns:a16="http://schemas.microsoft.com/office/drawing/2014/main" id="{68AA0C46-5FF1-43E3-A8D6-7223CEDD5AF4}"/>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4FF41FCC-7CA3-478B-979D-215AD186462E}"/>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35306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DC13-1711-42BD-902C-97920B18F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29FFCC-8731-4D81-BC94-0ABD70628B15}"/>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4" name="Footer Placeholder 3">
            <a:extLst>
              <a:ext uri="{FF2B5EF4-FFF2-40B4-BE49-F238E27FC236}">
                <a16:creationId xmlns:a16="http://schemas.microsoft.com/office/drawing/2014/main" id="{92EBE09F-72AD-41DD-B49B-187D11F3362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E2868156-76C1-4B28-999C-A0802020DE98}"/>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418487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6936C9-D52D-4E29-95C0-21F327686BF3}"/>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3" name="Footer Placeholder 2">
            <a:extLst>
              <a:ext uri="{FF2B5EF4-FFF2-40B4-BE49-F238E27FC236}">
                <a16:creationId xmlns:a16="http://schemas.microsoft.com/office/drawing/2014/main" id="{1FB84830-F5FD-406E-A656-B24B4B5B69F4}"/>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ED605DA0-BF3C-4EA9-A5AB-608D6B326415}"/>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2328203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C5FB-5B2B-428F-B334-188DE7296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236310-74A8-4DAD-80BD-BBC585373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6B835E-E4DE-4D52-8389-70F24B724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0CC42-E5FE-41F7-9C81-18CED4EF4CBB}"/>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6" name="Footer Placeholder 5">
            <a:extLst>
              <a:ext uri="{FF2B5EF4-FFF2-40B4-BE49-F238E27FC236}">
                <a16:creationId xmlns:a16="http://schemas.microsoft.com/office/drawing/2014/main" id="{367B5425-E926-498F-9DBA-DC2288DC817A}"/>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64C8AB14-27BF-4FC9-95E6-42FD84491B26}"/>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134176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FFAF-0FDB-4F72-9A1E-107D61454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D417C6-74EF-4F2D-A033-4658CC251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98684-0B18-43AE-80BE-FF26EE176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4861E-4E8A-46F9-8475-3BFEA92E0473}"/>
              </a:ext>
            </a:extLst>
          </p:cNvPr>
          <p:cNvSpPr>
            <a:spLocks noGrp="1"/>
          </p:cNvSpPr>
          <p:nvPr>
            <p:ph type="dt" sz="half" idx="10"/>
          </p:nvPr>
        </p:nvSpPr>
        <p:spPr/>
        <p:txBody>
          <a:bodyPr/>
          <a:lstStyle/>
          <a:p>
            <a:fld id="{74929172-4BF7-429F-BA25-7E9D1A4215EE}" type="datetimeFigureOut">
              <a:rPr lang="en-US" noProof="0" smtClean="0"/>
              <a:t>4/6/2020</a:t>
            </a:fld>
            <a:endParaRPr lang="en-US" noProof="0" dirty="0"/>
          </a:p>
        </p:txBody>
      </p:sp>
      <p:sp>
        <p:nvSpPr>
          <p:cNvPr id="6" name="Footer Placeholder 5">
            <a:extLst>
              <a:ext uri="{FF2B5EF4-FFF2-40B4-BE49-F238E27FC236}">
                <a16:creationId xmlns:a16="http://schemas.microsoft.com/office/drawing/2014/main" id="{115EE995-32D3-48AB-B05B-90936EA7555A}"/>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39382120-18FE-4596-AB39-A035CE874B59}"/>
              </a:ext>
            </a:extLst>
          </p:cNvPr>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127526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854F1-A2B1-479E-B41D-60541E87F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A4542-2D94-4A5B-A5F2-270759959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1D038-90BE-45C0-B118-5A6A33947A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29172-4BF7-429F-BA25-7E9D1A4215EE}" type="datetimeFigureOut">
              <a:rPr lang="en-US" noProof="0" smtClean="0"/>
              <a:t>4/6/2020</a:t>
            </a:fld>
            <a:endParaRPr lang="en-US" noProof="0" dirty="0"/>
          </a:p>
        </p:txBody>
      </p:sp>
      <p:sp>
        <p:nvSpPr>
          <p:cNvPr id="5" name="Footer Placeholder 4">
            <a:extLst>
              <a:ext uri="{FF2B5EF4-FFF2-40B4-BE49-F238E27FC236}">
                <a16:creationId xmlns:a16="http://schemas.microsoft.com/office/drawing/2014/main" id="{D2E68813-B054-4191-8305-DBA917A80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8EA1B1C3-DDE5-4E55-B989-188746489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1878221464"/>
      </p:ext>
    </p:extLst>
  </p:cSld>
  <p:clrMap bg1="lt1" tx1="dk1" bg2="lt2" tx2="dk2" accent1="accent1" accent2="accent2" accent3="accent3" accent4="accent4" accent5="accent5" accent6="accent6" hlink="hlink" folHlink="folHlink"/>
  <p:sldLayoutIdLst>
    <p:sldLayoutId id="2147484745" r:id="rId1"/>
    <p:sldLayoutId id="2147484746" r:id="rId2"/>
    <p:sldLayoutId id="2147484747" r:id="rId3"/>
    <p:sldLayoutId id="2147484748" r:id="rId4"/>
    <p:sldLayoutId id="2147484749" r:id="rId5"/>
    <p:sldLayoutId id="2147484750" r:id="rId6"/>
    <p:sldLayoutId id="2147484751" r:id="rId7"/>
    <p:sldLayoutId id="2147484752" r:id="rId8"/>
    <p:sldLayoutId id="2147484753" r:id="rId9"/>
    <p:sldLayoutId id="2147484754" r:id="rId10"/>
    <p:sldLayoutId id="2147484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23A4A418-CDCA-4DE8-95EC-8CEB48A64B02}"/>
              </a:ext>
            </a:extLst>
          </p:cNvPr>
          <p:cNvGrpSpPr/>
          <p:nvPr/>
        </p:nvGrpSpPr>
        <p:grpSpPr>
          <a:xfrm>
            <a:off x="-1323221" y="-120362"/>
            <a:ext cx="10937756" cy="7037439"/>
            <a:chOff x="-1127280" y="-120362"/>
            <a:chExt cx="10937756" cy="7037439"/>
          </a:xfrm>
        </p:grpSpPr>
        <p:sp>
          <p:nvSpPr>
            <p:cNvPr id="57" name="Freeform: Shape 56" descr="Outside Tier Circle">
              <a:extLst>
                <a:ext uri="{FF2B5EF4-FFF2-40B4-BE49-F238E27FC236}">
                  <a16:creationId xmlns:a16="http://schemas.microsoft.com/office/drawing/2014/main" id="{766B54B0-5BF1-4249-9283-2E010E2CEE53}"/>
                </a:ext>
                <a:ext uri="{C183D7F6-B498-43B3-948B-1728B52AA6E4}">
                  <adec:decorative xmlns:adec="http://schemas.microsoft.com/office/drawing/2017/decorative" val="0"/>
                </a:ext>
              </a:extLst>
            </p:cNvPr>
            <p:cNvSpPr/>
            <p:nvPr/>
          </p:nvSpPr>
          <p:spPr>
            <a:xfrm>
              <a:off x="-1127280" y="-120362"/>
              <a:ext cx="10937756" cy="7037439"/>
            </a:xfrm>
            <a:custGeom>
              <a:avLst/>
              <a:gdLst>
                <a:gd name="connsiteX0" fmla="*/ 1784518 w 10937756"/>
                <a:gd name="connsiteY0" fmla="*/ 0 h 6858000"/>
                <a:gd name="connsiteX1" fmla="*/ 9153238 w 10937756"/>
                <a:gd name="connsiteY1" fmla="*/ 0 h 6858000"/>
                <a:gd name="connsiteX2" fmla="*/ 9335959 w 10937756"/>
                <a:gd name="connsiteY2" fmla="*/ 174208 h 6858000"/>
                <a:gd name="connsiteX3" fmla="*/ 10937756 w 10937756"/>
                <a:gd name="connsiteY3" fmla="*/ 4041289 h 6858000"/>
                <a:gd name="connsiteX4" fmla="*/ 10277692 w 10937756"/>
                <a:gd name="connsiteY4" fmla="*/ 6648081 h 6858000"/>
                <a:gd name="connsiteX5" fmla="*/ 10156991 w 10937756"/>
                <a:gd name="connsiteY5" fmla="*/ 6858000 h 6858000"/>
                <a:gd name="connsiteX6" fmla="*/ 780765 w 10937756"/>
                <a:gd name="connsiteY6" fmla="*/ 6858000 h 6858000"/>
                <a:gd name="connsiteX7" fmla="*/ 660064 w 10937756"/>
                <a:gd name="connsiteY7" fmla="*/ 6648081 h 6858000"/>
                <a:gd name="connsiteX8" fmla="*/ 0 w 10937756"/>
                <a:gd name="connsiteY8" fmla="*/ 4041289 h 6858000"/>
                <a:gd name="connsiteX9" fmla="*/ 1601797 w 10937756"/>
                <a:gd name="connsiteY9" fmla="*/ 1742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chemeClr val="bg1">
                <a:lumMod val="85000"/>
                <a:alpha val="1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descr="Second Tier Hierarchy Color Large Circle">
              <a:extLst>
                <a:ext uri="{FF2B5EF4-FFF2-40B4-BE49-F238E27FC236}">
                  <a16:creationId xmlns:a16="http://schemas.microsoft.com/office/drawing/2014/main" id="{3FC9D367-3521-4108-A2CE-9FD20FEB28FF}"/>
                </a:ext>
              </a:extLst>
            </p:cNvPr>
            <p:cNvSpPr/>
            <p:nvPr/>
          </p:nvSpPr>
          <p:spPr>
            <a:xfrm>
              <a:off x="629072" y="1212545"/>
              <a:ext cx="1183461" cy="124696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descr="Second Tier Hierarchy Color Large Circle">
              <a:extLst>
                <a:ext uri="{FF2B5EF4-FFF2-40B4-BE49-F238E27FC236}">
                  <a16:creationId xmlns:a16="http://schemas.microsoft.com/office/drawing/2014/main" id="{2E46F4CA-42C4-4E0E-87F2-D308194F79C1}"/>
                </a:ext>
              </a:extLst>
            </p:cNvPr>
            <p:cNvSpPr/>
            <p:nvPr/>
          </p:nvSpPr>
          <p:spPr>
            <a:xfrm>
              <a:off x="6844239" y="1212545"/>
              <a:ext cx="1183461" cy="124696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descr="Second Tier Hierarchy Color Large Circle">
              <a:extLst>
                <a:ext uri="{FF2B5EF4-FFF2-40B4-BE49-F238E27FC236}">
                  <a16:creationId xmlns:a16="http://schemas.microsoft.com/office/drawing/2014/main" id="{66EB5C4C-F047-4299-A6FF-11060FB657FB}"/>
                </a:ext>
              </a:extLst>
            </p:cNvPr>
            <p:cNvSpPr/>
            <p:nvPr/>
          </p:nvSpPr>
          <p:spPr>
            <a:xfrm>
              <a:off x="528603" y="4153578"/>
              <a:ext cx="1183461" cy="124696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descr="Second Tier Hierarchy Color Large Circle">
              <a:extLst>
                <a:ext uri="{FF2B5EF4-FFF2-40B4-BE49-F238E27FC236}">
                  <a16:creationId xmlns:a16="http://schemas.microsoft.com/office/drawing/2014/main" id="{FCD89F34-9A15-4F8E-B13D-48D92D211A52}"/>
                </a:ext>
              </a:extLst>
            </p:cNvPr>
            <p:cNvSpPr/>
            <p:nvPr/>
          </p:nvSpPr>
          <p:spPr>
            <a:xfrm>
              <a:off x="7289155" y="4185112"/>
              <a:ext cx="1183461" cy="124696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descr="Mid Tier Circle">
              <a:extLst>
                <a:ext uri="{FF2B5EF4-FFF2-40B4-BE49-F238E27FC236}">
                  <a16:creationId xmlns:a16="http://schemas.microsoft.com/office/drawing/2014/main" id="{AD48C9CB-2A2C-4786-9490-95BA9AB70073}"/>
                </a:ext>
              </a:extLst>
            </p:cNvPr>
            <p:cNvSpPr/>
            <p:nvPr/>
          </p:nvSpPr>
          <p:spPr>
            <a:xfrm>
              <a:off x="1405629" y="508820"/>
              <a:ext cx="5958920" cy="5840359"/>
            </a:xfrm>
            <a:prstGeom prst="ellipse">
              <a:avLst/>
            </a:prstGeom>
            <a:solidFill>
              <a:schemeClr val="bg1">
                <a:lumMod val="95000"/>
                <a:alpha val="4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B9384F58-94B9-4343-ADE1-AA5B7D9F08FB}"/>
              </a:ext>
            </a:extLst>
          </p:cNvPr>
          <p:cNvGrpSpPr/>
          <p:nvPr/>
        </p:nvGrpSpPr>
        <p:grpSpPr>
          <a:xfrm>
            <a:off x="-207479" y="820582"/>
            <a:ext cx="8257631" cy="5418667"/>
            <a:chOff x="2032000" y="719666"/>
            <a:chExt cx="8257631" cy="5418667"/>
          </a:xfrm>
        </p:grpSpPr>
        <p:graphicFrame>
          <p:nvGraphicFramePr>
            <p:cNvPr id="2" name="Diagram 1">
              <a:extLst>
                <a:ext uri="{FF2B5EF4-FFF2-40B4-BE49-F238E27FC236}">
                  <a16:creationId xmlns:a16="http://schemas.microsoft.com/office/drawing/2014/main" id="{E5A9CFB2-EC69-4669-9D31-68F2085F3282}"/>
                </a:ext>
              </a:extLst>
            </p:cNvPr>
            <p:cNvGraphicFramePr/>
            <p:nvPr>
              <p:extLst>
                <p:ext uri="{D42A27DB-BD31-4B8C-83A1-F6EECF244321}">
                  <p14:modId xmlns:p14="http://schemas.microsoft.com/office/powerpoint/2010/main" val="26338828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2" name="Straight Connector 21">
              <a:extLst>
                <a:ext uri="{FF2B5EF4-FFF2-40B4-BE49-F238E27FC236}">
                  <a16:creationId xmlns:a16="http://schemas.microsoft.com/office/drawing/2014/main" id="{7AA56FB4-9068-4679-8004-E9182502F04D}"/>
                </a:ext>
              </a:extLst>
            </p:cNvPr>
            <p:cNvCxnSpPr/>
            <p:nvPr/>
          </p:nvCxnSpPr>
          <p:spPr>
            <a:xfrm>
              <a:off x="5314950" y="4650581"/>
              <a:ext cx="2243138" cy="0"/>
            </a:xfrm>
            <a:prstGeom prst="line">
              <a:avLst/>
            </a:prstGeom>
            <a:ln w="2222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0AFCFA-24B5-4219-9B7C-15AB85A28B19}"/>
                </a:ext>
              </a:extLst>
            </p:cNvPr>
            <p:cNvCxnSpPr/>
            <p:nvPr/>
          </p:nvCxnSpPr>
          <p:spPr>
            <a:xfrm>
              <a:off x="5393531" y="1778795"/>
              <a:ext cx="2164557" cy="0"/>
            </a:xfrm>
            <a:prstGeom prst="line">
              <a:avLst/>
            </a:prstGeom>
            <a:ln w="2222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3F08A03C-C830-4645-B481-9501E7D4C070}"/>
                </a:ext>
              </a:extLst>
            </p:cNvPr>
            <p:cNvSpPr/>
            <p:nvPr/>
          </p:nvSpPr>
          <p:spPr>
            <a:xfrm>
              <a:off x="4678981" y="2722615"/>
              <a:ext cx="943193" cy="9572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1729B40-BF37-48FD-9141-46D42EC48411}"/>
                </a:ext>
              </a:extLst>
            </p:cNvPr>
            <p:cNvSpPr/>
            <p:nvPr/>
          </p:nvSpPr>
          <p:spPr>
            <a:xfrm>
              <a:off x="9346438" y="4152188"/>
              <a:ext cx="943193" cy="9572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EF9BC7D-2F28-4C29-A644-0EB8EE56C368}"/>
                </a:ext>
              </a:extLst>
            </p:cNvPr>
            <p:cNvSpPr/>
            <p:nvPr/>
          </p:nvSpPr>
          <p:spPr>
            <a:xfrm>
              <a:off x="2814834" y="4157292"/>
              <a:ext cx="943193" cy="9572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B4E7613-37BF-492D-BEE5-0A393082AE1E}"/>
                </a:ext>
              </a:extLst>
            </p:cNvPr>
            <p:cNvSpPr/>
            <p:nvPr/>
          </p:nvSpPr>
          <p:spPr>
            <a:xfrm>
              <a:off x="2924704" y="1300165"/>
              <a:ext cx="943193" cy="9572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58BCF9E-ECCA-435A-BD13-1D153B81F5EB}"/>
                </a:ext>
              </a:extLst>
            </p:cNvPr>
            <p:cNvGrpSpPr/>
            <p:nvPr/>
          </p:nvGrpSpPr>
          <p:grpSpPr>
            <a:xfrm>
              <a:off x="3074210" y="1511393"/>
              <a:ext cx="660903" cy="517432"/>
              <a:chOff x="10654361" y="2618671"/>
              <a:chExt cx="768489" cy="652490"/>
            </a:xfrm>
          </p:grpSpPr>
          <p:pic>
            <p:nvPicPr>
              <p:cNvPr id="37" name="Picture 36" descr="A sign lit up at night&#10;&#10;Description automatically generated">
                <a:extLst>
                  <a:ext uri="{FF2B5EF4-FFF2-40B4-BE49-F238E27FC236}">
                    <a16:creationId xmlns:a16="http://schemas.microsoft.com/office/drawing/2014/main" id="{1B360A0F-3AB3-423A-B6EE-95E7D29B3305}"/>
                  </a:ext>
                </a:extLst>
              </p:cNvPr>
              <p:cNvPicPr>
                <a:picLocks noChangeAspect="1"/>
              </p:cNvPicPr>
              <p:nvPr/>
            </p:nvPicPr>
            <p:blipFill rotWithShape="1">
              <a:blip r:embed="rId7"/>
              <a:srcRect r="71472"/>
              <a:stretch/>
            </p:blipFill>
            <p:spPr>
              <a:xfrm>
                <a:off x="10734787" y="2618671"/>
                <a:ext cx="607639" cy="427653"/>
              </a:xfrm>
              <a:prstGeom prst="rect">
                <a:avLst/>
              </a:prstGeom>
            </p:spPr>
          </p:pic>
          <p:pic>
            <p:nvPicPr>
              <p:cNvPr id="38" name="Picture 37" descr="A sign lit up at night&#10;&#10;Description automatically generated">
                <a:extLst>
                  <a:ext uri="{FF2B5EF4-FFF2-40B4-BE49-F238E27FC236}">
                    <a16:creationId xmlns:a16="http://schemas.microsoft.com/office/drawing/2014/main" id="{40356832-C0CC-4076-BE95-54CD27455537}"/>
                  </a:ext>
                </a:extLst>
              </p:cNvPr>
              <p:cNvPicPr>
                <a:picLocks noChangeAspect="1"/>
              </p:cNvPicPr>
              <p:nvPr/>
            </p:nvPicPr>
            <p:blipFill rotWithShape="1">
              <a:blip r:embed="rId7"/>
              <a:srcRect l="29121"/>
              <a:stretch/>
            </p:blipFill>
            <p:spPr>
              <a:xfrm>
                <a:off x="10654361" y="3053468"/>
                <a:ext cx="768489" cy="217693"/>
              </a:xfrm>
              <a:prstGeom prst="rect">
                <a:avLst/>
              </a:prstGeom>
            </p:spPr>
          </p:pic>
        </p:grpSp>
        <p:cxnSp>
          <p:nvCxnSpPr>
            <p:cNvPr id="20" name="Straight Connector 19">
              <a:extLst>
                <a:ext uri="{FF2B5EF4-FFF2-40B4-BE49-F238E27FC236}">
                  <a16:creationId xmlns:a16="http://schemas.microsoft.com/office/drawing/2014/main" id="{782639A7-0DE0-4813-80F9-FD689E6CA2E3}"/>
                </a:ext>
              </a:extLst>
            </p:cNvPr>
            <p:cNvCxnSpPr/>
            <p:nvPr/>
          </p:nvCxnSpPr>
          <p:spPr>
            <a:xfrm>
              <a:off x="6417469" y="1778795"/>
              <a:ext cx="0" cy="2871786"/>
            </a:xfrm>
            <a:prstGeom prst="line">
              <a:avLst/>
            </a:prstGeom>
            <a:ln w="2222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C485D3A-13AD-4AD3-8E15-0E3242FE084A}"/>
                </a:ext>
              </a:extLst>
            </p:cNvPr>
            <p:cNvGrpSpPr/>
            <p:nvPr/>
          </p:nvGrpSpPr>
          <p:grpSpPr>
            <a:xfrm>
              <a:off x="5449094" y="3000348"/>
              <a:ext cx="1936750" cy="428651"/>
              <a:chOff x="1443076" y="858321"/>
              <a:chExt cx="1936750" cy="428651"/>
            </a:xfrm>
            <a:solidFill>
              <a:schemeClr val="bg1"/>
            </a:solidFill>
          </p:grpSpPr>
          <p:sp>
            <p:nvSpPr>
              <p:cNvPr id="4" name="Rectangle: Rounded Corners 3">
                <a:extLst>
                  <a:ext uri="{FF2B5EF4-FFF2-40B4-BE49-F238E27FC236}">
                    <a16:creationId xmlns:a16="http://schemas.microsoft.com/office/drawing/2014/main" id="{4BE0C0C2-BD23-4464-8CA0-988BB8051C38}"/>
                  </a:ext>
                </a:extLst>
              </p:cNvPr>
              <p:cNvSpPr/>
              <p:nvPr/>
            </p:nvSpPr>
            <p:spPr>
              <a:xfrm>
                <a:off x="1443076" y="858321"/>
                <a:ext cx="1936750" cy="428651"/>
              </a:xfrm>
              <a:prstGeom prst="roundRect">
                <a:avLst/>
              </a:prstGeom>
              <a:solidFill>
                <a:schemeClr val="accent1">
                  <a:lumMod val="20000"/>
                  <a:lumOff val="80000"/>
                </a:schemeClr>
              </a:solidFill>
              <a:ln>
                <a:solidFill>
                  <a:schemeClr val="accent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tangle: Rounded Corners 4">
                <a:extLst>
                  <a:ext uri="{FF2B5EF4-FFF2-40B4-BE49-F238E27FC236}">
                    <a16:creationId xmlns:a16="http://schemas.microsoft.com/office/drawing/2014/main" id="{F0947508-4A39-4A4E-BDE7-C77EF97AA979}"/>
                  </a:ext>
                </a:extLst>
              </p:cNvPr>
              <p:cNvSpPr txBox="1"/>
              <p:nvPr/>
            </p:nvSpPr>
            <p:spPr>
              <a:xfrm>
                <a:off x="1464001" y="879246"/>
                <a:ext cx="1894900" cy="386801"/>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accent6"/>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2E0472"/>
                    </a:solidFill>
                  </a:rPr>
                  <a:t>PhD</a:t>
                </a:r>
                <a:r>
                  <a:rPr lang="en-US" sz="1400" kern="1200" dirty="0">
                    <a:solidFill>
                      <a:schemeClr val="tx1"/>
                    </a:solidFill>
                  </a:rPr>
                  <a:t> Student</a:t>
                </a:r>
              </a:p>
            </p:txBody>
          </p:sp>
        </p:grpSp>
        <p:cxnSp>
          <p:nvCxnSpPr>
            <p:cNvPr id="7" name="Straight Arrow Connector 6">
              <a:extLst>
                <a:ext uri="{FF2B5EF4-FFF2-40B4-BE49-F238E27FC236}">
                  <a16:creationId xmlns:a16="http://schemas.microsoft.com/office/drawing/2014/main" id="{8B2DC9B8-B177-4A73-ACC8-35CEE788DE0E}"/>
                </a:ext>
              </a:extLst>
            </p:cNvPr>
            <p:cNvCxnSpPr>
              <a:cxnSpLocks/>
            </p:cNvCxnSpPr>
            <p:nvPr/>
          </p:nvCxnSpPr>
          <p:spPr>
            <a:xfrm flipH="1" flipV="1">
              <a:off x="5086351" y="2071689"/>
              <a:ext cx="514349" cy="760809"/>
            </a:xfrm>
            <a:prstGeom prst="straightConnector1">
              <a:avLst/>
            </a:prstGeom>
            <a:ln w="12700" cap="flat" cmpd="sng" algn="ctr">
              <a:solidFill>
                <a:srgbClr val="FBF9EF"/>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2D8CD1EA-19DF-43E9-8DED-88B45700FEA8}"/>
                </a:ext>
              </a:extLst>
            </p:cNvPr>
            <p:cNvCxnSpPr>
              <a:cxnSpLocks/>
            </p:cNvCxnSpPr>
            <p:nvPr/>
          </p:nvCxnSpPr>
          <p:spPr>
            <a:xfrm flipV="1">
              <a:off x="7219698" y="2071689"/>
              <a:ext cx="600581" cy="760809"/>
            </a:xfrm>
            <a:prstGeom prst="straightConnector1">
              <a:avLst/>
            </a:prstGeom>
            <a:ln w="12700" cap="flat" cmpd="sng" algn="ctr">
              <a:solidFill>
                <a:srgbClr val="FBF9EF"/>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9E129B6B-6A7D-4855-AF39-FAFBA4CA22C1}"/>
                </a:ext>
              </a:extLst>
            </p:cNvPr>
            <p:cNvCxnSpPr>
              <a:cxnSpLocks/>
            </p:cNvCxnSpPr>
            <p:nvPr/>
          </p:nvCxnSpPr>
          <p:spPr>
            <a:xfrm flipH="1">
              <a:off x="5022057" y="3537001"/>
              <a:ext cx="658415" cy="777824"/>
            </a:xfrm>
            <a:prstGeom prst="straightConnector1">
              <a:avLst/>
            </a:prstGeom>
            <a:ln w="12700" cap="flat" cmpd="sng" algn="ctr">
              <a:solidFill>
                <a:srgbClr val="FBF9EF"/>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CC3CC13C-3B4F-48F2-9503-27CEED13E4CA}"/>
                </a:ext>
              </a:extLst>
            </p:cNvPr>
            <p:cNvCxnSpPr>
              <a:cxnSpLocks/>
            </p:cNvCxnSpPr>
            <p:nvPr/>
          </p:nvCxnSpPr>
          <p:spPr>
            <a:xfrm>
              <a:off x="7286625" y="3537001"/>
              <a:ext cx="600581" cy="777824"/>
            </a:xfrm>
            <a:prstGeom prst="straightConnector1">
              <a:avLst/>
            </a:prstGeom>
            <a:ln w="12700" cap="flat" cmpd="sng" algn="ctr">
              <a:solidFill>
                <a:srgbClr val="FBF9EF"/>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40" name="Group 39">
              <a:extLst>
                <a:ext uri="{FF2B5EF4-FFF2-40B4-BE49-F238E27FC236}">
                  <a16:creationId xmlns:a16="http://schemas.microsoft.com/office/drawing/2014/main" id="{56D57F3B-0824-423D-8B0F-652CB0468338}"/>
                </a:ext>
              </a:extLst>
            </p:cNvPr>
            <p:cNvGrpSpPr/>
            <p:nvPr/>
          </p:nvGrpSpPr>
          <p:grpSpPr>
            <a:xfrm>
              <a:off x="4861303" y="2968711"/>
              <a:ext cx="589014" cy="452117"/>
              <a:chOff x="10654361" y="2618671"/>
              <a:chExt cx="768489" cy="652490"/>
            </a:xfrm>
          </p:grpSpPr>
          <p:pic>
            <p:nvPicPr>
              <p:cNvPr id="41" name="Picture 40" descr="A sign lit up at night&#10;&#10;Description automatically generated">
                <a:extLst>
                  <a:ext uri="{FF2B5EF4-FFF2-40B4-BE49-F238E27FC236}">
                    <a16:creationId xmlns:a16="http://schemas.microsoft.com/office/drawing/2014/main" id="{514684F0-7F90-45FE-B390-02542A0EEB99}"/>
                  </a:ext>
                </a:extLst>
              </p:cNvPr>
              <p:cNvPicPr>
                <a:picLocks noChangeAspect="1"/>
              </p:cNvPicPr>
              <p:nvPr/>
            </p:nvPicPr>
            <p:blipFill rotWithShape="1">
              <a:blip r:embed="rId7"/>
              <a:srcRect r="71472"/>
              <a:stretch/>
            </p:blipFill>
            <p:spPr>
              <a:xfrm>
                <a:off x="10734787" y="2618671"/>
                <a:ext cx="607639" cy="427653"/>
              </a:xfrm>
              <a:prstGeom prst="rect">
                <a:avLst/>
              </a:prstGeom>
            </p:spPr>
          </p:pic>
          <p:pic>
            <p:nvPicPr>
              <p:cNvPr id="42" name="Picture 41" descr="A sign lit up at night&#10;&#10;Description automatically generated">
                <a:extLst>
                  <a:ext uri="{FF2B5EF4-FFF2-40B4-BE49-F238E27FC236}">
                    <a16:creationId xmlns:a16="http://schemas.microsoft.com/office/drawing/2014/main" id="{18FB3101-A135-4F4D-A05B-885B1FCF6DDF}"/>
                  </a:ext>
                </a:extLst>
              </p:cNvPr>
              <p:cNvPicPr>
                <a:picLocks noChangeAspect="1"/>
              </p:cNvPicPr>
              <p:nvPr/>
            </p:nvPicPr>
            <p:blipFill rotWithShape="1">
              <a:blip r:embed="rId7"/>
              <a:srcRect l="29121"/>
              <a:stretch/>
            </p:blipFill>
            <p:spPr>
              <a:xfrm>
                <a:off x="10654361" y="3053468"/>
                <a:ext cx="768489" cy="217693"/>
              </a:xfrm>
              <a:prstGeom prst="rect">
                <a:avLst/>
              </a:prstGeom>
            </p:spPr>
          </p:pic>
        </p:grpSp>
        <p:grpSp>
          <p:nvGrpSpPr>
            <p:cNvPr id="48" name="Group 47">
              <a:extLst>
                <a:ext uri="{FF2B5EF4-FFF2-40B4-BE49-F238E27FC236}">
                  <a16:creationId xmlns:a16="http://schemas.microsoft.com/office/drawing/2014/main" id="{45985BE3-F6DC-4485-B7D4-28E317E07138}"/>
                </a:ext>
              </a:extLst>
            </p:cNvPr>
            <p:cNvGrpSpPr/>
            <p:nvPr/>
          </p:nvGrpSpPr>
          <p:grpSpPr>
            <a:xfrm>
              <a:off x="9428606" y="4363585"/>
              <a:ext cx="746930" cy="534466"/>
              <a:chOff x="9497609" y="4353048"/>
              <a:chExt cx="746930" cy="534466"/>
            </a:xfrm>
          </p:grpSpPr>
          <p:pic>
            <p:nvPicPr>
              <p:cNvPr id="46" name="Picture 45" descr="A picture containing drawing&#10;&#10;Description automatically generated">
                <a:extLst>
                  <a:ext uri="{FF2B5EF4-FFF2-40B4-BE49-F238E27FC236}">
                    <a16:creationId xmlns:a16="http://schemas.microsoft.com/office/drawing/2014/main" id="{22E82BCE-B6E9-46CE-B777-EDA8E580C954}"/>
                  </a:ext>
                </a:extLst>
              </p:cNvPr>
              <p:cNvPicPr>
                <a:picLocks noChangeAspect="1"/>
              </p:cNvPicPr>
              <p:nvPr/>
            </p:nvPicPr>
            <p:blipFill rotWithShape="1">
              <a:blip r:embed="rId8"/>
              <a:srcRect l="-6692" b="31992"/>
              <a:stretch/>
            </p:blipFill>
            <p:spPr>
              <a:xfrm>
                <a:off x="9497609" y="4353048"/>
                <a:ext cx="746930" cy="404690"/>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233D35C8-53E7-42EA-BD38-607D8C56EB6D}"/>
                  </a:ext>
                </a:extLst>
              </p:cNvPr>
              <p:cNvPicPr>
                <a:picLocks noChangeAspect="1"/>
              </p:cNvPicPr>
              <p:nvPr/>
            </p:nvPicPr>
            <p:blipFill rotWithShape="1">
              <a:blip r:embed="rId8"/>
              <a:srcRect t="68008"/>
              <a:stretch/>
            </p:blipFill>
            <p:spPr>
              <a:xfrm>
                <a:off x="9528178" y="4697139"/>
                <a:ext cx="700079" cy="190375"/>
              </a:xfrm>
              <a:prstGeom prst="rect">
                <a:avLst/>
              </a:prstGeom>
            </p:spPr>
          </p:pic>
        </p:grpSp>
        <p:grpSp>
          <p:nvGrpSpPr>
            <p:cNvPr id="50" name="Group 49">
              <a:extLst>
                <a:ext uri="{FF2B5EF4-FFF2-40B4-BE49-F238E27FC236}">
                  <a16:creationId xmlns:a16="http://schemas.microsoft.com/office/drawing/2014/main" id="{88708E10-9C18-45ED-8828-481962A1556F}"/>
                </a:ext>
              </a:extLst>
            </p:cNvPr>
            <p:cNvGrpSpPr/>
            <p:nvPr/>
          </p:nvGrpSpPr>
          <p:grpSpPr>
            <a:xfrm>
              <a:off x="2772358" y="4359588"/>
              <a:ext cx="1033571" cy="527262"/>
              <a:chOff x="2589529" y="4381624"/>
              <a:chExt cx="915784" cy="472553"/>
            </a:xfrm>
          </p:grpSpPr>
          <p:pic>
            <p:nvPicPr>
              <p:cNvPr id="32" name="Picture 31" descr="A close up of a logo&#10;&#10;Description automatically generated">
                <a:extLst>
                  <a:ext uri="{FF2B5EF4-FFF2-40B4-BE49-F238E27FC236}">
                    <a16:creationId xmlns:a16="http://schemas.microsoft.com/office/drawing/2014/main" id="{11D51946-7E40-4B0C-9C9D-00600B978F7F}"/>
                  </a:ext>
                </a:extLst>
              </p:cNvPr>
              <p:cNvPicPr>
                <a:picLocks noChangeAspect="1"/>
              </p:cNvPicPr>
              <p:nvPr/>
            </p:nvPicPr>
            <p:blipFill rotWithShape="1">
              <a:blip r:embed="rId9"/>
              <a:srcRect b="50341"/>
              <a:stretch/>
            </p:blipFill>
            <p:spPr>
              <a:xfrm>
                <a:off x="2669606" y="4381624"/>
                <a:ext cx="769918" cy="268957"/>
              </a:xfrm>
              <a:prstGeom prst="rect">
                <a:avLst/>
              </a:prstGeom>
            </p:spPr>
          </p:pic>
          <p:pic>
            <p:nvPicPr>
              <p:cNvPr id="49" name="Picture 48" descr="A close up of a logo&#10;&#10;Description automatically generated">
                <a:extLst>
                  <a:ext uri="{FF2B5EF4-FFF2-40B4-BE49-F238E27FC236}">
                    <a16:creationId xmlns:a16="http://schemas.microsoft.com/office/drawing/2014/main" id="{1AE0738F-3D21-424B-BE11-83DCDFADB56B}"/>
                  </a:ext>
                </a:extLst>
              </p:cNvPr>
              <p:cNvPicPr>
                <a:picLocks noChangeAspect="1"/>
              </p:cNvPicPr>
              <p:nvPr/>
            </p:nvPicPr>
            <p:blipFill rotWithShape="1">
              <a:blip r:embed="rId9"/>
              <a:srcRect t="61188"/>
              <a:stretch/>
            </p:blipFill>
            <p:spPr>
              <a:xfrm>
                <a:off x="2589529" y="4604146"/>
                <a:ext cx="915784" cy="250031"/>
              </a:xfrm>
              <a:prstGeom prst="rect">
                <a:avLst/>
              </a:prstGeom>
            </p:spPr>
          </p:pic>
        </p:grpSp>
        <p:sp>
          <p:nvSpPr>
            <p:cNvPr id="53" name="Oval 52">
              <a:extLst>
                <a:ext uri="{FF2B5EF4-FFF2-40B4-BE49-F238E27FC236}">
                  <a16:creationId xmlns:a16="http://schemas.microsoft.com/office/drawing/2014/main" id="{D3667DE8-ACA6-425E-BC09-78992339933B}"/>
                </a:ext>
              </a:extLst>
            </p:cNvPr>
            <p:cNvSpPr/>
            <p:nvPr/>
          </p:nvSpPr>
          <p:spPr>
            <a:xfrm>
              <a:off x="8861097" y="1300165"/>
              <a:ext cx="943193" cy="9572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4A501CFE-16C6-4119-A7AF-CEC691337909}"/>
                </a:ext>
              </a:extLst>
            </p:cNvPr>
            <p:cNvGrpSpPr/>
            <p:nvPr/>
          </p:nvGrpSpPr>
          <p:grpSpPr>
            <a:xfrm>
              <a:off x="9060452" y="1420419"/>
              <a:ext cx="600582" cy="716752"/>
              <a:chOff x="9427765" y="1459708"/>
              <a:chExt cx="752872" cy="847722"/>
            </a:xfrm>
          </p:grpSpPr>
          <p:pic>
            <p:nvPicPr>
              <p:cNvPr id="30" name="Picture 29" descr="A picture containing drawing, food&#10;&#10;Description automatically generated">
                <a:extLst>
                  <a:ext uri="{FF2B5EF4-FFF2-40B4-BE49-F238E27FC236}">
                    <a16:creationId xmlns:a16="http://schemas.microsoft.com/office/drawing/2014/main" id="{D264C143-A52B-4EEA-8693-B5248A4ED635}"/>
                  </a:ext>
                </a:extLst>
              </p:cNvPr>
              <p:cNvPicPr>
                <a:picLocks noChangeAspect="1"/>
              </p:cNvPicPr>
              <p:nvPr/>
            </p:nvPicPr>
            <p:blipFill>
              <a:blip r:embed="rId10"/>
              <a:stretch>
                <a:fillRect/>
              </a:stretch>
            </p:blipFill>
            <p:spPr>
              <a:xfrm>
                <a:off x="9427765" y="1459708"/>
                <a:ext cx="611981" cy="611981"/>
              </a:xfrm>
              <a:prstGeom prst="rect">
                <a:avLst/>
              </a:prstGeom>
            </p:spPr>
          </p:pic>
          <p:pic>
            <p:nvPicPr>
              <p:cNvPr id="34" name="Picture 33" descr="A close up of a sign&#10;&#10;Description automatically generated">
                <a:extLst>
                  <a:ext uri="{FF2B5EF4-FFF2-40B4-BE49-F238E27FC236}">
                    <a16:creationId xmlns:a16="http://schemas.microsoft.com/office/drawing/2014/main" id="{E9F927AB-D555-49E9-8740-B380C5A770E9}"/>
                  </a:ext>
                </a:extLst>
              </p:cNvPr>
              <p:cNvPicPr>
                <a:picLocks noChangeAspect="1"/>
              </p:cNvPicPr>
              <p:nvPr/>
            </p:nvPicPr>
            <p:blipFill rotWithShape="1">
              <a:blip r:embed="rId11"/>
              <a:srcRect l="35119" r="-16"/>
              <a:stretch/>
            </p:blipFill>
            <p:spPr>
              <a:xfrm>
                <a:off x="9462227" y="1920783"/>
                <a:ext cx="718410" cy="386647"/>
              </a:xfrm>
              <a:prstGeom prst="rect">
                <a:avLst/>
              </a:prstGeom>
            </p:spPr>
          </p:pic>
        </p:grpSp>
      </p:grpSp>
      <p:sp>
        <p:nvSpPr>
          <p:cNvPr id="64" name="Rectangle: Rounded Corners 63">
            <a:extLst>
              <a:ext uri="{FF2B5EF4-FFF2-40B4-BE49-F238E27FC236}">
                <a16:creationId xmlns:a16="http://schemas.microsoft.com/office/drawing/2014/main" id="{96B2BFE2-16A1-43D3-8671-9E1916661043}"/>
              </a:ext>
            </a:extLst>
          </p:cNvPr>
          <p:cNvSpPr/>
          <p:nvPr/>
        </p:nvSpPr>
        <p:spPr>
          <a:xfrm>
            <a:off x="8506954" y="724349"/>
            <a:ext cx="3516751" cy="54186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2E0472"/>
                </a:solidFill>
              </a:rPr>
              <a:t>Our research team aims to understand the underlying psychological mechanisms that contribute to perceptions of Missing and Murdered Indigenous Women and Girls (MMIWG). We do this by developing online surveys measuring people’s attitudes and beliefs towards MMIWG and their intentions to support ending violence against Indigenous women (e.g., voting, sharing hashtags, signing petitions). Every Monday junior members of our team meet to prepare materials for Thursday meetings with the entire team. </a:t>
            </a:r>
          </a:p>
        </p:txBody>
      </p:sp>
    </p:spTree>
    <p:extLst>
      <p:ext uri="{BB962C8B-B14F-4D97-AF65-F5344CB8AC3E}">
        <p14:creationId xmlns:p14="http://schemas.microsoft.com/office/powerpoint/2010/main" val="77083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B6C6B5-25A7-4002-8DA6-82C2DD0691A3}">
  <ds:schemaRefs>
    <ds:schemaRef ds:uri="http://schemas.microsoft.com/sharepoint/v3/contenttype/forms"/>
  </ds:schemaRefs>
</ds:datastoreItem>
</file>

<file path=customXml/itemProps2.xml><?xml version="1.0" encoding="utf-8"?>
<ds:datastoreItem xmlns:ds="http://schemas.openxmlformats.org/officeDocument/2006/customXml" ds:itemID="{5B67D6E6-D1D9-437E-BD08-E13DACBDF7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D7FB66-5AEF-4592-ADF0-E0DD5FFC51D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90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2020-04-06T23:11:36Z</dcterms:created>
  <dcterms:modified xsi:type="dcterms:W3CDTF">2020-04-07T00:56:04Z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