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C03A0-B5C8-4135-A7C7-FB28D3DCC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39260D-9FCF-4A10-9F6D-A23213D45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26A7E7-7171-434E-BF2A-8BA90C6E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F680-B853-45F6-8B25-57C9D38F2901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55E0D-7EA9-49DD-A721-3E06397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5853EF-C71A-4D90-A0CA-E7B68C0F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59BB-7CFD-46F4-BA24-D8198018D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30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F3FA8-0960-4A5A-A18D-35E72191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DE516B-C27B-4477-825E-961C9375A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6BA7B-F226-4C3B-9A32-0FD3650C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F680-B853-45F6-8B25-57C9D38F2901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16850A-9511-4B00-BB5E-57FF8CC6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C73E9A-CF54-441B-B7AB-1C4A4230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59BB-7CFD-46F4-BA24-D8198018D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15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37E3E7-E45A-4EBC-A46B-20A3A8614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1E0FAE-60DA-49AF-8AFB-E702167FC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4586B-924A-4A21-B73E-B2F4AD98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F680-B853-45F6-8B25-57C9D38F2901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44B563-8B16-436C-B49D-7AFCD646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EC0AB-295B-47E2-9323-F8856D8E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59BB-7CFD-46F4-BA24-D8198018D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49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21633-F97C-43C1-AAFB-E732E905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6FF0C-958E-45E3-BC1D-3D0E7C521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62F2F6-4552-4E2E-B729-F07A9CC2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F680-B853-45F6-8B25-57C9D38F2901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BE694E-B4AC-43A9-BE63-4F8AA6BE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B510A2-474C-4831-8E3C-B4F26AE8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59BB-7CFD-46F4-BA24-D8198018D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60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0A590-CE02-49AD-9B7F-2F8AE2EA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644D87-C1D7-4B5B-BD0E-C7894CD8F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2A020-ED67-450F-814C-9B894180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F680-B853-45F6-8B25-57C9D38F2901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EBBC3F-5A25-4B32-8A63-86AFA9C52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4362D-2BDB-432F-9ACC-22C9A1EA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59BB-7CFD-46F4-BA24-D8198018D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30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3A708-D3C0-4643-A9D5-0C9762D8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615C9-1EC9-49EA-98C4-9B4A2485B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F46153-8082-4E88-8EB6-AE554DEEB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AFD4A5-5A42-4539-A346-0866B8E6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F680-B853-45F6-8B25-57C9D38F2901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BDA79C-675F-4926-AE1B-BA7F859F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827249-AA08-4750-98FD-9271A94E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59BB-7CFD-46F4-BA24-D8198018D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8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09C7E-0CE8-414C-979F-6986225DF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B8FC5D-59A4-42F3-9135-7C92D27EB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C8D532-CC0C-47B4-95DB-E5E6CD7F0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CA462E-4D91-46C7-98D5-70E93952A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3FFB51-DEC7-455C-905B-411D5AD50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85FCC8-EDC4-4B0C-B168-C25FC699A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F680-B853-45F6-8B25-57C9D38F2901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B75B9C-A7F1-4477-BC03-73DDE300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47B675-8D91-4E1C-BBAD-B3F98510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59BB-7CFD-46F4-BA24-D8198018D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47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39347-ED8C-4AF9-A9DD-DF9BEDBE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A56EE6-7D87-4907-8515-F3543C88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F680-B853-45F6-8B25-57C9D38F2901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5DC8F7-AB37-44B2-815F-F7C9815A8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6A150A-1E53-4A0E-9999-E6BE0197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59BB-7CFD-46F4-BA24-D8198018D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13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2DB930-C9B1-4271-9E21-C296CCAA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F680-B853-45F6-8B25-57C9D38F2901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6B4175-776E-40EA-A3A9-43A25BDAD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B21D9E-2D41-4708-ADCB-7F9627E2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59BB-7CFD-46F4-BA24-D8198018D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81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E1746-A848-4691-9C06-5AD08D45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76971C-1DF5-4F59-BC76-B11CD4CB1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711C27-9E3E-4B22-ABC4-39E97E07A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F19DE9-A862-4DDB-8422-E2FCD8E1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F680-B853-45F6-8B25-57C9D38F2901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B37F37-770A-4DB3-A4DC-A85901D5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900FBB-2787-4BE1-B16D-CFE03E17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59BB-7CFD-46F4-BA24-D8198018D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46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E5B62-E094-452D-AEF2-E1922A7F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2D9909-24EE-4A35-A2DF-9866B5461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F3A4E7-19DB-498B-AF6A-B4228AAA5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991063-A74C-4F6F-AEE1-F414F7211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F680-B853-45F6-8B25-57C9D38F2901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AACE19-FFAB-4D6E-810F-5D2A0405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5B09F5-C2C7-4C5B-9BF8-C1D298CE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59BB-7CFD-46F4-BA24-D8198018D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73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0B54AD-D9C3-42FA-B20C-077ED965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3E765C-F9FE-4056-8B1B-756739EE5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12900E-4468-4946-9484-0334C28F0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DF680-B853-45F6-8B25-57C9D38F2901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058C03-96DA-4302-A4C8-484C59C2F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6D0DA-3988-47F3-A85F-A7A5FCBA8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D59BB-7CFD-46F4-BA24-D8198018D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90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2DABB4A-F7B3-40AC-A0DB-E50A239AB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479130"/>
              </p:ext>
            </p:extLst>
          </p:nvPr>
        </p:nvGraphicFramePr>
        <p:xfrm>
          <a:off x="1741838" y="1541477"/>
          <a:ext cx="87083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665">
                  <a:extLst>
                    <a:ext uri="{9D8B030D-6E8A-4147-A177-3AD203B41FA5}">
                      <a16:colId xmlns:a16="http://schemas.microsoft.com/office/drawing/2014/main" val="1382090636"/>
                    </a:ext>
                  </a:extLst>
                </a:gridCol>
                <a:gridCol w="1741665">
                  <a:extLst>
                    <a:ext uri="{9D8B030D-6E8A-4147-A177-3AD203B41FA5}">
                      <a16:colId xmlns:a16="http://schemas.microsoft.com/office/drawing/2014/main" val="3573243801"/>
                    </a:ext>
                  </a:extLst>
                </a:gridCol>
                <a:gridCol w="1741665">
                  <a:extLst>
                    <a:ext uri="{9D8B030D-6E8A-4147-A177-3AD203B41FA5}">
                      <a16:colId xmlns:a16="http://schemas.microsoft.com/office/drawing/2014/main" val="3292210645"/>
                    </a:ext>
                  </a:extLst>
                </a:gridCol>
                <a:gridCol w="1741665">
                  <a:extLst>
                    <a:ext uri="{9D8B030D-6E8A-4147-A177-3AD203B41FA5}">
                      <a16:colId xmlns:a16="http://schemas.microsoft.com/office/drawing/2014/main" val="4153465299"/>
                    </a:ext>
                  </a:extLst>
                </a:gridCol>
                <a:gridCol w="1741665">
                  <a:extLst>
                    <a:ext uri="{9D8B030D-6E8A-4147-A177-3AD203B41FA5}">
                      <a16:colId xmlns:a16="http://schemas.microsoft.com/office/drawing/2014/main" val="3956015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테이블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열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 </a:t>
                      </a:r>
                      <a:r>
                        <a:rPr lang="ko-KR" altLang="en-US" dirty="0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37646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membertbl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memberID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6316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memberPW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4148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memberName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VARCHAR(5)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12054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A60C949-C373-4493-B150-646181E87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967209"/>
              </p:ext>
            </p:extLst>
          </p:nvPr>
        </p:nvGraphicFramePr>
        <p:xfrm>
          <a:off x="1741837" y="3429000"/>
          <a:ext cx="87083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665">
                  <a:extLst>
                    <a:ext uri="{9D8B030D-6E8A-4147-A177-3AD203B41FA5}">
                      <a16:colId xmlns:a16="http://schemas.microsoft.com/office/drawing/2014/main" val="1382090636"/>
                    </a:ext>
                  </a:extLst>
                </a:gridCol>
                <a:gridCol w="1741665">
                  <a:extLst>
                    <a:ext uri="{9D8B030D-6E8A-4147-A177-3AD203B41FA5}">
                      <a16:colId xmlns:a16="http://schemas.microsoft.com/office/drawing/2014/main" val="3573243801"/>
                    </a:ext>
                  </a:extLst>
                </a:gridCol>
                <a:gridCol w="1741665">
                  <a:extLst>
                    <a:ext uri="{9D8B030D-6E8A-4147-A177-3AD203B41FA5}">
                      <a16:colId xmlns:a16="http://schemas.microsoft.com/office/drawing/2014/main" val="3292210645"/>
                    </a:ext>
                  </a:extLst>
                </a:gridCol>
                <a:gridCol w="1741665">
                  <a:extLst>
                    <a:ext uri="{9D8B030D-6E8A-4147-A177-3AD203B41FA5}">
                      <a16:colId xmlns:a16="http://schemas.microsoft.com/office/drawing/2014/main" val="4153465299"/>
                    </a:ext>
                  </a:extLst>
                </a:gridCol>
                <a:gridCol w="1741665">
                  <a:extLst>
                    <a:ext uri="{9D8B030D-6E8A-4147-A177-3AD203B41FA5}">
                      <a16:colId xmlns:a16="http://schemas.microsoft.com/office/drawing/2014/main" val="3956015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테이블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열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 </a:t>
                      </a:r>
                      <a:r>
                        <a:rPr lang="ko-KR" altLang="en-US" dirty="0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37646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noticetbl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noticeID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PK, AI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6316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4148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contents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120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82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0474BEF-8228-4951-9E0E-B1F938D8C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818911"/>
              </p:ext>
            </p:extLst>
          </p:nvPr>
        </p:nvGraphicFramePr>
        <p:xfrm>
          <a:off x="1520737" y="845499"/>
          <a:ext cx="9150526" cy="4867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432">
                  <a:extLst>
                    <a:ext uri="{9D8B030D-6E8A-4147-A177-3AD203B41FA5}">
                      <a16:colId xmlns:a16="http://schemas.microsoft.com/office/drawing/2014/main" val="1773718917"/>
                    </a:ext>
                  </a:extLst>
                </a:gridCol>
                <a:gridCol w="6697094">
                  <a:extLst>
                    <a:ext uri="{9D8B030D-6E8A-4147-A177-3AD203B41FA5}">
                      <a16:colId xmlns:a16="http://schemas.microsoft.com/office/drawing/2014/main" val="493136505"/>
                    </a:ext>
                  </a:extLst>
                </a:gridCol>
              </a:tblGrid>
              <a:tr h="7660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26741"/>
                  </a:ext>
                </a:extLst>
              </a:tr>
              <a:tr h="7660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/web_2022-05-23/member/login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28085"/>
                  </a:ext>
                </a:extLst>
              </a:tr>
              <a:tr h="7660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호출 방식</a:t>
                      </a:r>
                      <a:r>
                        <a:rPr lang="en-US" altLang="ko-KR" dirty="0"/>
                        <a:t>(Method)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521861"/>
                  </a:ext>
                </a:extLst>
              </a:tr>
              <a:tr h="9734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Id : </a:t>
                      </a:r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Pw : </a:t>
                      </a:r>
                      <a:r>
                        <a:rPr lang="ko-KR" altLang="en-US" dirty="0"/>
                        <a:t>비밀번호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076784"/>
                  </a:ext>
                </a:extLst>
              </a:tr>
              <a:tr h="15959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200 : </a:t>
                      </a:r>
                      <a:r>
                        <a:rPr lang="ko-KR" altLang="en-US" dirty="0"/>
                        <a:t>로그인에 성공했을 경우</a:t>
                      </a: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 -&gt; { “</a:t>
                      </a:r>
                      <a:r>
                        <a:rPr lang="en-US" altLang="ko-KR" dirty="0" err="1"/>
                        <a:t>loginUserName</a:t>
                      </a:r>
                      <a:r>
                        <a:rPr lang="en-US" altLang="ko-KR" dirty="0"/>
                        <a:t>” : ”</a:t>
                      </a:r>
                      <a:r>
                        <a:rPr lang="ko-KR" altLang="en-US" dirty="0"/>
                        <a:t>로그인한 사용자의 이름“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       “</a:t>
                      </a:r>
                      <a:r>
                        <a:rPr lang="en-US" altLang="ko-KR" dirty="0" err="1"/>
                        <a:t>loginUserId</a:t>
                      </a:r>
                      <a:r>
                        <a:rPr lang="en-US" altLang="ko-KR" dirty="0"/>
                        <a:t>” : “</a:t>
                      </a:r>
                      <a:r>
                        <a:rPr lang="ko-KR" altLang="en-US" dirty="0"/>
                        <a:t>로그인한 사용자의 아이디“ </a:t>
                      </a:r>
                      <a:r>
                        <a:rPr lang="en-US" altLang="ko-KR" dirty="0"/>
                        <a:t>}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400 : </a:t>
                      </a:r>
                      <a:r>
                        <a:rPr lang="ko-KR" altLang="en-US" dirty="0"/>
                        <a:t>아이디 또는 비밀번호가 달라 로그인에 실패했을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088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64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0474BEF-8228-4951-9E0E-B1F938D8C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810855"/>
              </p:ext>
            </p:extLst>
          </p:nvPr>
        </p:nvGraphicFramePr>
        <p:xfrm>
          <a:off x="1520737" y="870666"/>
          <a:ext cx="9150526" cy="4942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432">
                  <a:extLst>
                    <a:ext uri="{9D8B030D-6E8A-4147-A177-3AD203B41FA5}">
                      <a16:colId xmlns:a16="http://schemas.microsoft.com/office/drawing/2014/main" val="1773718917"/>
                    </a:ext>
                  </a:extLst>
                </a:gridCol>
                <a:gridCol w="6697094">
                  <a:extLst>
                    <a:ext uri="{9D8B030D-6E8A-4147-A177-3AD203B41FA5}">
                      <a16:colId xmlns:a16="http://schemas.microsoft.com/office/drawing/2014/main" val="493136505"/>
                    </a:ext>
                  </a:extLst>
                </a:gridCol>
              </a:tblGrid>
              <a:tr h="806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상태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26741"/>
                  </a:ext>
                </a:extLst>
              </a:tr>
              <a:tr h="806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/web_2022-05-23/member/login/status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28085"/>
                  </a:ext>
                </a:extLst>
              </a:tr>
              <a:tr h="806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호출 방식</a:t>
                      </a:r>
                      <a:r>
                        <a:rPr lang="en-US" altLang="ko-KR" dirty="0"/>
                        <a:t>(Method)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521861"/>
                  </a:ext>
                </a:extLst>
              </a:tr>
              <a:tr h="10245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076784"/>
                  </a:ext>
                </a:extLst>
              </a:tr>
              <a:tr h="14995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200 : </a:t>
                      </a:r>
                      <a:r>
                        <a:rPr lang="ko-KR" altLang="en-US" dirty="0"/>
                        <a:t>로그인을 한 상태일 경우</a:t>
                      </a: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   -&gt; { “</a:t>
                      </a:r>
                      <a:r>
                        <a:rPr lang="en-US" altLang="ko-KR" dirty="0" err="1"/>
                        <a:t>loginUserName</a:t>
                      </a:r>
                      <a:r>
                        <a:rPr lang="en-US" altLang="ko-KR" dirty="0"/>
                        <a:t>” : ”</a:t>
                      </a:r>
                      <a:r>
                        <a:rPr lang="ko-KR" altLang="en-US" dirty="0"/>
                        <a:t>로그인한 사용자의 이름“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         “</a:t>
                      </a:r>
                      <a:r>
                        <a:rPr lang="en-US" altLang="ko-KR" dirty="0" err="1"/>
                        <a:t>loginUserId</a:t>
                      </a:r>
                      <a:r>
                        <a:rPr lang="en-US" altLang="ko-KR" dirty="0"/>
                        <a:t>” : “</a:t>
                      </a:r>
                      <a:r>
                        <a:rPr lang="ko-KR" altLang="en-US" dirty="0"/>
                        <a:t>로그인한 사용자의 아이디“ </a:t>
                      </a:r>
                      <a:r>
                        <a:rPr lang="en-US" altLang="ko-KR" dirty="0"/>
                        <a:t>}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204 : </a:t>
                      </a:r>
                      <a:r>
                        <a:rPr lang="ko-KR" altLang="en-US" dirty="0"/>
                        <a:t>로그인을 하지 않은 상태일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088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38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0474BEF-8228-4951-9E0E-B1F938D8C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977987"/>
              </p:ext>
            </p:extLst>
          </p:nvPr>
        </p:nvGraphicFramePr>
        <p:xfrm>
          <a:off x="1520737" y="979723"/>
          <a:ext cx="9150526" cy="4822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432">
                  <a:extLst>
                    <a:ext uri="{9D8B030D-6E8A-4147-A177-3AD203B41FA5}">
                      <a16:colId xmlns:a16="http://schemas.microsoft.com/office/drawing/2014/main" val="1773718917"/>
                    </a:ext>
                  </a:extLst>
                </a:gridCol>
                <a:gridCol w="6697094">
                  <a:extLst>
                    <a:ext uri="{9D8B030D-6E8A-4147-A177-3AD203B41FA5}">
                      <a16:colId xmlns:a16="http://schemas.microsoft.com/office/drawing/2014/main" val="493136505"/>
                    </a:ext>
                  </a:extLst>
                </a:gridCol>
              </a:tblGrid>
              <a:tr h="786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26741"/>
                  </a:ext>
                </a:extLst>
              </a:tr>
              <a:tr h="7866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/web_2022-05-23/member/join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28085"/>
                  </a:ext>
                </a:extLst>
              </a:tr>
              <a:tr h="786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호출 방식</a:t>
                      </a:r>
                      <a:r>
                        <a:rPr lang="en-US" altLang="ko-KR" dirty="0"/>
                        <a:t>(Method)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521861"/>
                  </a:ext>
                </a:extLst>
              </a:tr>
              <a:tr h="9996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Id : </a:t>
                      </a:r>
                      <a:r>
                        <a:rPr lang="ko-KR" altLang="en-US" dirty="0"/>
                        <a:t>아이디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Pw : </a:t>
                      </a:r>
                      <a:r>
                        <a:rPr lang="ko-KR" altLang="en-US" dirty="0"/>
                        <a:t>비밀번호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Name : </a:t>
                      </a:r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076784"/>
                  </a:ext>
                </a:extLst>
              </a:tr>
              <a:tr h="1331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200 : </a:t>
                      </a:r>
                      <a:r>
                        <a:rPr lang="ko-KR" altLang="en-US" dirty="0"/>
                        <a:t>회원가입에 성공했을 경우 공지사항 목록 페이지</a:t>
                      </a:r>
                      <a:r>
                        <a:rPr lang="en-US" altLang="ko-KR" dirty="0"/>
                        <a:t>(/web_2022-05-23/notice/list.html)</a:t>
                      </a:r>
                      <a:r>
                        <a:rPr lang="ko-KR" altLang="en-US" dirty="0"/>
                        <a:t>로 이동을 지시</a:t>
                      </a: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409 : </a:t>
                      </a:r>
                      <a:r>
                        <a:rPr lang="ko-KR" altLang="en-US" dirty="0"/>
                        <a:t>이미 사용중인 아이디로 가입을 시도해서 회원가입에 실패했을 경우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088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130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243</Words>
  <Application>Microsoft Office PowerPoint</Application>
  <PresentationFormat>와이드스크린</PresentationFormat>
  <Paragraphs>74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2022-06-08T03:23:08Z</dcterms:created>
  <dcterms:modified xsi:type="dcterms:W3CDTF">2022-06-08T03:33:41Z</dcterms:modified>
</cp:coreProperties>
</file>