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3" r:id="rId4"/>
    <p:sldId id="258" r:id="rId5"/>
    <p:sldId id="259" r:id="rId6"/>
    <p:sldId id="264" r:id="rId7"/>
    <p:sldId id="270" r:id="rId8"/>
    <p:sldId id="265" r:id="rId9"/>
    <p:sldId id="266" r:id="rId10"/>
    <p:sldId id="262" r:id="rId11"/>
    <p:sldId id="260" r:id="rId12"/>
    <p:sldId id="261" r:id="rId13"/>
    <p:sldId id="268" r:id="rId14"/>
    <p:sldId id="269" r:id="rId15"/>
    <p:sldId id="271" r:id="rId16"/>
    <p:sldId id="267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8C2DC-A8EE-4D18-9B67-586A97CCF55F}" type="datetimeFigureOut">
              <a:rPr lang="zh-TW" altLang="en-US" smtClean="0"/>
              <a:t>2019/12/12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CB344-17B6-4E67-BC0A-B76CC64AA9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6003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CB344-17B6-4E67-BC0A-B76CC64AA94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117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18639-E75B-4CF0-B9A3-64A393DF9EF4}" type="datetimeFigureOut">
              <a:rPr lang="zh-TW" altLang="en-US" smtClean="0"/>
              <a:t>2019/12/12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757A5-D6EF-4E1E-BCBA-19ECA1117F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1400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18639-E75B-4CF0-B9A3-64A393DF9EF4}" type="datetimeFigureOut">
              <a:rPr lang="zh-TW" altLang="en-US" smtClean="0"/>
              <a:t>2019/12/12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757A5-D6EF-4E1E-BCBA-19ECA1117F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851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18639-E75B-4CF0-B9A3-64A393DF9EF4}" type="datetimeFigureOut">
              <a:rPr lang="zh-TW" altLang="en-US" smtClean="0"/>
              <a:t>2019/12/12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757A5-D6EF-4E1E-BCBA-19ECA1117F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6741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18639-E75B-4CF0-B9A3-64A393DF9EF4}" type="datetimeFigureOut">
              <a:rPr lang="zh-TW" altLang="en-US" smtClean="0"/>
              <a:t>2019/12/12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757A5-D6EF-4E1E-BCBA-19ECA1117F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4580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18639-E75B-4CF0-B9A3-64A393DF9EF4}" type="datetimeFigureOut">
              <a:rPr lang="zh-TW" altLang="en-US" smtClean="0"/>
              <a:t>2019/12/12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757A5-D6EF-4E1E-BCBA-19ECA1117F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5088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18639-E75B-4CF0-B9A3-64A393DF9EF4}" type="datetimeFigureOut">
              <a:rPr lang="zh-TW" altLang="en-US" smtClean="0"/>
              <a:t>2019/12/12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757A5-D6EF-4E1E-BCBA-19ECA1117F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35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18639-E75B-4CF0-B9A3-64A393DF9EF4}" type="datetimeFigureOut">
              <a:rPr lang="zh-TW" altLang="en-US" smtClean="0"/>
              <a:t>2019/12/12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757A5-D6EF-4E1E-BCBA-19ECA1117F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337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18639-E75B-4CF0-B9A3-64A393DF9EF4}" type="datetimeFigureOut">
              <a:rPr lang="zh-TW" altLang="en-US" smtClean="0"/>
              <a:t>2019/12/12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757A5-D6EF-4E1E-BCBA-19ECA1117F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1362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18639-E75B-4CF0-B9A3-64A393DF9EF4}" type="datetimeFigureOut">
              <a:rPr lang="zh-TW" altLang="en-US" smtClean="0"/>
              <a:t>2019/12/12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757A5-D6EF-4E1E-BCBA-19ECA1117F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620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18639-E75B-4CF0-B9A3-64A393DF9EF4}" type="datetimeFigureOut">
              <a:rPr lang="zh-TW" altLang="en-US" smtClean="0"/>
              <a:t>2019/12/12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757A5-D6EF-4E1E-BCBA-19ECA1117F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5660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18639-E75B-4CF0-B9A3-64A393DF9EF4}" type="datetimeFigureOut">
              <a:rPr lang="zh-TW" altLang="en-US" smtClean="0"/>
              <a:t>2019/12/12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757A5-D6EF-4E1E-BCBA-19ECA1117F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3269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18639-E75B-4CF0-B9A3-64A393DF9EF4}" type="datetimeFigureOut">
              <a:rPr lang="zh-TW" altLang="en-US" smtClean="0"/>
              <a:t>2019/12/12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757A5-D6EF-4E1E-BCBA-19ECA1117F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367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1212</a:t>
            </a:r>
            <a:r>
              <a:rPr lang="zh-TW" altLang="en-US" dirty="0" smtClean="0"/>
              <a:t>進度報告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zh-TW" dirty="0"/>
              <a:t>應用自然語言深度學習進行中文文本錯別字詞偵測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725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r="45445"/>
          <a:stretch/>
        </p:blipFill>
        <p:spPr>
          <a:xfrm>
            <a:off x="433055" y="1501791"/>
            <a:ext cx="11589947" cy="128798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/>
          <a:srcRect r="52694" b="1521"/>
          <a:stretch/>
        </p:blipFill>
        <p:spPr>
          <a:xfrm>
            <a:off x="433055" y="3154915"/>
            <a:ext cx="11698589" cy="117264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5"/>
          <a:srcRect l="-1" r="47216"/>
          <a:stretch/>
        </p:blipFill>
        <p:spPr>
          <a:xfrm>
            <a:off x="265992" y="4863927"/>
            <a:ext cx="11735978" cy="129242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563762" y="5332491"/>
            <a:ext cx="425514" cy="3983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156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50028" t="33094" b="-2053"/>
          <a:stretch/>
        </p:blipFill>
        <p:spPr>
          <a:xfrm>
            <a:off x="1547932" y="5262781"/>
            <a:ext cx="9096136" cy="121715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024303" y="4658756"/>
            <a:ext cx="1512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/>
              <a:t>中研院：</a:t>
            </a:r>
            <a:endParaRPr lang="zh-TW" altLang="en-US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905606" y="3012426"/>
            <a:ext cx="1512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/>
              <a:t>我的：</a:t>
            </a:r>
            <a:endParaRPr lang="zh-TW" altLang="en-US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905607" y="1249482"/>
            <a:ext cx="1512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/>
              <a:t>INPUT</a:t>
            </a:r>
            <a:r>
              <a:rPr lang="zh-TW" altLang="en-US" sz="3200" b="1" dirty="0" smtClean="0"/>
              <a:t>：</a:t>
            </a:r>
            <a:endParaRPr lang="zh-TW" altLang="en-US" b="1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780276"/>
            <a:ext cx="9240006" cy="1271112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2180490" y="2977909"/>
            <a:ext cx="8273563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時代背景為元朝末年，</a:t>
            </a:r>
            <a:r>
              <a:rPr lang="en-US" altLang="zh-TW" dirty="0"/>
              <a:t>《</a:t>
            </a:r>
            <a:r>
              <a:rPr lang="zh-TW" altLang="en-US" dirty="0"/>
              <a:t>神鵰俠侶</a:t>
            </a:r>
            <a:r>
              <a:rPr lang="en-US" altLang="zh-TW" dirty="0"/>
              <a:t>》</a:t>
            </a:r>
            <a:r>
              <a:rPr lang="zh-TW" altLang="en-US" dirty="0"/>
              <a:t>結尾 </a:t>
            </a:r>
            <a:r>
              <a:rPr lang="en-US" altLang="zh-TW" b="1" dirty="0"/>
              <a:t>( </a:t>
            </a:r>
            <a:r>
              <a:rPr lang="zh-TW" altLang="en-US" dirty="0"/>
              <a:t>的</a:t>
            </a:r>
            <a:r>
              <a:rPr lang="en-US" altLang="zh-TW" dirty="0"/>
              <a:t>&gt;</a:t>
            </a:r>
            <a:r>
              <a:rPr lang="zh-TW" altLang="en-US" dirty="0"/>
              <a:t>為</a:t>
            </a:r>
            <a:r>
              <a:rPr lang="zh-TW" altLang="en-US" b="1" dirty="0"/>
              <a:t> </a:t>
            </a:r>
            <a:r>
              <a:rPr lang="en-US" altLang="zh-TW" b="1" dirty="0"/>
              <a:t>) ( </a:t>
            </a:r>
            <a:r>
              <a:rPr lang="zh-TW" altLang="en-US" dirty="0"/>
              <a:t>近</a:t>
            </a:r>
            <a:r>
              <a:rPr lang="en-US" altLang="zh-TW" dirty="0"/>
              <a:t>&gt;</a:t>
            </a:r>
            <a:r>
              <a:rPr lang="zh-TW" altLang="en-US" dirty="0"/>
              <a:t>一</a:t>
            </a:r>
            <a:r>
              <a:rPr lang="zh-TW" altLang="en-US" b="1" dirty="0"/>
              <a:t> </a:t>
            </a:r>
            <a:r>
              <a:rPr lang="en-US" altLang="zh-TW" b="1" dirty="0"/>
              <a:t>) </a:t>
            </a:r>
            <a:r>
              <a:rPr lang="zh-TW" altLang="en-US" dirty="0"/>
              <a:t>百年後。故事圍繞兩 </a:t>
            </a:r>
            <a:r>
              <a:rPr lang="en-US" altLang="zh-TW" b="1" dirty="0"/>
              <a:t>( </a:t>
            </a:r>
            <a:r>
              <a:rPr lang="zh-TW" altLang="en-US" dirty="0"/>
              <a:t>樣</a:t>
            </a:r>
            <a:r>
              <a:rPr lang="en-US" altLang="zh-TW" dirty="0"/>
              <a:t>&gt;</a:t>
            </a:r>
            <a:r>
              <a:rPr lang="zh-TW" altLang="en-US" dirty="0"/>
              <a:t>種</a:t>
            </a:r>
            <a:r>
              <a:rPr lang="zh-TW" altLang="en-US" b="1" dirty="0"/>
              <a:t> </a:t>
            </a:r>
            <a:r>
              <a:rPr lang="en-US" altLang="zh-TW" b="1" dirty="0"/>
              <a:t>) </a:t>
            </a:r>
            <a:r>
              <a:rPr lang="zh-TW" altLang="en-US" dirty="0"/>
              <a:t>兵器屠龍刀和倚天劍。出場的真實歷史人物包括張三丰、朱元璋、陳友諒、常遇春、徐達、汝陽王察罕帖木兒、王保 </a:t>
            </a:r>
            <a:r>
              <a:rPr lang="en-US" altLang="zh-TW" b="1" dirty="0"/>
              <a:t>( </a:t>
            </a:r>
            <a:r>
              <a:rPr lang="zh-TW" altLang="en-US" dirty="0"/>
              <a:t>保</a:t>
            </a:r>
            <a:r>
              <a:rPr lang="en-US" altLang="zh-TW" dirty="0"/>
              <a:t>&gt;</a:t>
            </a:r>
            <a:r>
              <a:rPr lang="zh-TW" altLang="en-US" dirty="0"/>
              <a:t>全</a:t>
            </a:r>
            <a:r>
              <a:rPr lang="zh-TW" altLang="en-US" b="1" dirty="0"/>
              <a:t> </a:t>
            </a:r>
            <a:r>
              <a:rPr lang="en-US" altLang="zh-TW" b="1" dirty="0"/>
              <a:t>) </a:t>
            </a:r>
            <a:r>
              <a:rPr lang="zh-TW" altLang="en-US" dirty="0"/>
              <a:t>、韓林 </a:t>
            </a:r>
            <a:r>
              <a:rPr lang="en-US" altLang="zh-TW" b="1" dirty="0"/>
              <a:t>( </a:t>
            </a:r>
            <a:r>
              <a:rPr lang="zh-TW" altLang="en-US" dirty="0"/>
              <a:t>兒</a:t>
            </a:r>
            <a:r>
              <a:rPr lang="en-US" altLang="zh-TW" dirty="0"/>
              <a:t>&gt;</a:t>
            </a:r>
            <a:r>
              <a:rPr lang="zh-TW" altLang="en-US" dirty="0"/>
              <a:t>等</a:t>
            </a:r>
            <a:r>
              <a:rPr lang="zh-TW" altLang="en-US" b="1" dirty="0"/>
              <a:t> </a:t>
            </a:r>
            <a:r>
              <a:rPr lang="en-US" altLang="zh-TW" b="1" dirty="0"/>
              <a:t>) </a:t>
            </a:r>
            <a:r>
              <a:rPr lang="zh-TW" altLang="en-US" dirty="0"/>
              <a:t>等等。設定中的當時社會 </a:t>
            </a:r>
            <a:r>
              <a:rPr lang="en-US" altLang="zh-TW" b="1" dirty="0"/>
              <a:t>( </a:t>
            </a:r>
            <a:r>
              <a:rPr lang="zh-TW" altLang="en-US" dirty="0"/>
              <a:t>之</a:t>
            </a:r>
            <a:r>
              <a:rPr lang="en-US" altLang="zh-TW" dirty="0"/>
              <a:t>&gt;</a:t>
            </a:r>
            <a:r>
              <a:rPr lang="zh-TW" altLang="en-US" dirty="0"/>
              <a:t>的</a:t>
            </a:r>
            <a:r>
              <a:rPr lang="zh-TW" altLang="en-US" b="1" dirty="0"/>
              <a:t> </a:t>
            </a:r>
            <a:r>
              <a:rPr lang="en-US" altLang="zh-TW" b="1" dirty="0"/>
              <a:t>) </a:t>
            </a:r>
            <a:r>
              <a:rPr lang="zh-TW" altLang="en-US" dirty="0"/>
              <a:t>焦點主要是以明教為首的「邪派」和以少林、武當為首的正派之爭，以及起義軍和朝廷的對抗。涉及的武林秘笈包括</a:t>
            </a:r>
            <a:r>
              <a:rPr lang="en-US" altLang="zh-TW" dirty="0"/>
              <a:t>《</a:t>
            </a:r>
            <a:r>
              <a:rPr lang="zh-TW" altLang="en-US" dirty="0"/>
              <a:t>九陽真經</a:t>
            </a:r>
            <a:r>
              <a:rPr lang="en-US" altLang="zh-TW" dirty="0"/>
              <a:t>》</a:t>
            </a:r>
            <a:r>
              <a:rPr lang="zh-TW" altLang="en-US" dirty="0"/>
              <a:t>、</a:t>
            </a:r>
            <a:r>
              <a:rPr lang="en-US" altLang="zh-TW" dirty="0"/>
              <a:t>《</a:t>
            </a:r>
            <a:r>
              <a:rPr lang="zh-TW" altLang="en-US" dirty="0"/>
              <a:t>九陰真經</a:t>
            </a:r>
            <a:r>
              <a:rPr lang="en-US" altLang="zh-TW" dirty="0"/>
              <a:t>》</a:t>
            </a:r>
            <a:r>
              <a:rPr lang="zh-TW" altLang="en-US" dirty="0"/>
              <a:t>、</a:t>
            </a:r>
            <a:r>
              <a:rPr lang="en-US" altLang="zh-TW" dirty="0"/>
              <a:t>《 </a:t>
            </a:r>
            <a:r>
              <a:rPr lang="en-US" altLang="zh-TW" b="1" dirty="0"/>
              <a:t>( </a:t>
            </a:r>
            <a:r>
              <a:rPr lang="zh-TW" altLang="en-US" dirty="0"/>
              <a:t>七</a:t>
            </a:r>
            <a:r>
              <a:rPr lang="en-US" altLang="zh-TW" dirty="0"/>
              <a:t>&gt;</a:t>
            </a:r>
            <a:r>
              <a:rPr lang="zh-TW" altLang="en-US" dirty="0"/>
              <a:t>太</a:t>
            </a:r>
            <a:r>
              <a:rPr lang="zh-TW" altLang="en-US" b="1" dirty="0"/>
              <a:t> </a:t>
            </a:r>
            <a:r>
              <a:rPr lang="en-US" altLang="zh-TW" b="1" dirty="0"/>
              <a:t>) ( </a:t>
            </a:r>
            <a:r>
              <a:rPr lang="zh-TW" altLang="en-US" dirty="0"/>
              <a:t>傷</a:t>
            </a:r>
            <a:r>
              <a:rPr lang="en-US" altLang="zh-TW" dirty="0"/>
              <a:t>&gt;</a:t>
            </a:r>
            <a:r>
              <a:rPr lang="zh-TW" altLang="en-US" dirty="0"/>
              <a:t>星</a:t>
            </a:r>
            <a:r>
              <a:rPr lang="zh-TW" altLang="en-US" b="1" dirty="0"/>
              <a:t> </a:t>
            </a:r>
            <a:r>
              <a:rPr lang="en-US" altLang="zh-TW" b="1" dirty="0"/>
              <a:t>) </a:t>
            </a:r>
            <a:r>
              <a:rPr lang="zh-TW" altLang="en-US" dirty="0"/>
              <a:t>拳譜</a:t>
            </a:r>
            <a:r>
              <a:rPr lang="en-US" altLang="zh-TW" dirty="0"/>
              <a:t>》</a:t>
            </a:r>
            <a:r>
              <a:rPr lang="zh-TW" altLang="en-US" dirty="0"/>
              <a:t>等等。</a:t>
            </a:r>
          </a:p>
        </p:txBody>
      </p:sp>
    </p:spTree>
    <p:extLst>
      <p:ext uri="{BB962C8B-B14F-4D97-AF65-F5344CB8AC3E}">
        <p14:creationId xmlns:p14="http://schemas.microsoft.com/office/powerpoint/2010/main" val="383453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未來方向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可能方向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Fine tuning</a:t>
            </a:r>
            <a:r>
              <a:rPr lang="zh-TW" altLang="en-US" dirty="0" smtClean="0"/>
              <a:t>模型</a:t>
            </a:r>
            <a:endParaRPr lang="en-US" altLang="zh-TW" dirty="0" smtClean="0"/>
          </a:p>
          <a:p>
            <a:r>
              <a:rPr lang="zh-TW" altLang="en-US" dirty="0" smtClean="0"/>
              <a:t>加入混淆詞</a:t>
            </a:r>
            <a:endParaRPr lang="en-US" altLang="zh-TW" dirty="0" smtClean="0"/>
          </a:p>
          <a:p>
            <a:r>
              <a:rPr lang="zh-TW" altLang="en-US" dirty="0" smtClean="0"/>
              <a:t>拼音</a:t>
            </a:r>
            <a:endParaRPr lang="en-US" altLang="zh-TW" dirty="0" smtClean="0"/>
          </a:p>
          <a:p>
            <a:r>
              <a:rPr lang="zh-TW" altLang="en-US" dirty="0" smtClean="0"/>
              <a:t>辨識錯詞</a:t>
            </a:r>
            <a:endParaRPr lang="en-US" altLang="zh-TW" dirty="0" smtClean="0"/>
          </a:p>
          <a:p>
            <a:r>
              <a:rPr lang="zh-TW" altLang="en-US" dirty="0" smtClean="0"/>
              <a:t>結巴切詞</a:t>
            </a:r>
            <a:endParaRPr lang="en-US" altLang="zh-TW" dirty="0" smtClean="0"/>
          </a:p>
          <a:p>
            <a:r>
              <a:rPr lang="zh-TW" altLang="en-US" dirty="0" smtClean="0"/>
              <a:t>專有名詞的錯誤</a:t>
            </a:r>
            <a:r>
              <a:rPr lang="zh-TW" altLang="en-US" dirty="0" smtClean="0"/>
              <a:t>識別</a:t>
            </a:r>
            <a:endParaRPr lang="en-US" altLang="zh-TW" dirty="0" smtClean="0"/>
          </a:p>
          <a:p>
            <a:r>
              <a:rPr lang="zh-TW" altLang="en-US" dirty="0" smtClean="0"/>
              <a:t>自己建立模型、疊隱藏層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599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55" y="2035127"/>
            <a:ext cx="16378260" cy="349103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57355" y="925758"/>
            <a:ext cx="4964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Dataset:NLPCC2018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GEC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2800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-131" t="3583" r="24906" b="47378"/>
          <a:stretch/>
        </p:blipFill>
        <p:spPr>
          <a:xfrm>
            <a:off x="757355" y="1641663"/>
            <a:ext cx="14415142" cy="528591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57355" y="925758"/>
            <a:ext cx="4964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Dataset:NLPCC2018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GEC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24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Confusion word(1443word)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24" y="1457645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35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Pycorrector</a:t>
            </a:r>
            <a:r>
              <a:rPr lang="zh-TW" altLang="en-US" dirty="0" smtClean="0"/>
              <a:t> 作者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06" y="1573823"/>
            <a:ext cx="3826576" cy="513837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l="26484" r="27393"/>
          <a:stretch/>
        </p:blipFill>
        <p:spPr>
          <a:xfrm>
            <a:off x="6228127" y="1431235"/>
            <a:ext cx="4449812" cy="542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8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主要套件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0730"/>
            <a:ext cx="5527431" cy="525943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872" y="1450730"/>
            <a:ext cx="5888411" cy="525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85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模型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ALBERT</a:t>
            </a:r>
          </a:p>
          <a:p>
            <a:r>
              <a:rPr lang="en-US" altLang="zh-TW" sz="4000" dirty="0" smtClean="0"/>
              <a:t>BERT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CHINESE(chinese_L-12_H-768_A-12)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68369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NER-</a:t>
            </a:r>
            <a:r>
              <a:rPr lang="en-US" altLang="zh-TW" dirty="0" err="1" smtClean="0"/>
              <a:t>kashgari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004" y="1443770"/>
            <a:ext cx="9089992" cy="367335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004" y="5344258"/>
            <a:ext cx="9081716" cy="135548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985238" y="3043054"/>
            <a:ext cx="2628899" cy="2804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843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預測標</a:t>
            </a:r>
            <a:r>
              <a:rPr lang="zh-TW" altLang="en-US" dirty="0"/>
              <a:t>籤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21798"/>
          <a:stretch/>
        </p:blipFill>
        <p:spPr>
          <a:xfrm>
            <a:off x="6758585" y="1837592"/>
            <a:ext cx="3721845" cy="483437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t="-5" b="78244"/>
          <a:stretch/>
        </p:blipFill>
        <p:spPr>
          <a:xfrm>
            <a:off x="835385" y="2900761"/>
            <a:ext cx="5694173" cy="205810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180492" y="3015762"/>
            <a:ext cx="1943100" cy="237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701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預測標籤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704" y="904548"/>
            <a:ext cx="6067773" cy="595345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901574" y="2009869"/>
            <a:ext cx="393297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INPUT</a:t>
            </a:r>
            <a:r>
              <a:rPr lang="zh-TW" altLang="en-US" sz="4000" dirty="0" smtClean="0"/>
              <a:t>：</a:t>
            </a:r>
            <a:endParaRPr lang="en-US" altLang="zh-TW" sz="4000" dirty="0" smtClean="0"/>
          </a:p>
          <a:p>
            <a:r>
              <a:rPr lang="zh-TW" altLang="en-US" sz="2800" dirty="0" smtClean="0"/>
              <a:t>南</a:t>
            </a:r>
            <a:r>
              <a:rPr lang="zh-TW" altLang="en-US" sz="2800" dirty="0"/>
              <a:t>宋理宗年間，外號「赤練仙子」的李莫愁因心儀男子陸展元與何沅君相戀，遷怒於陸展元弟陸立鼎，將陸立鼎夫婦殺害</a:t>
            </a:r>
            <a:r>
              <a:rPr lang="zh-TW" altLang="en-US" sz="2800" dirty="0" smtClean="0"/>
              <a:t>，</a:t>
            </a:r>
            <a:r>
              <a:rPr lang="en-US" altLang="zh-TW" sz="2800" dirty="0" smtClean="0"/>
              <a:t>…..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984686" y="196662"/>
            <a:ext cx="3932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OUTPUT</a:t>
            </a:r>
            <a:r>
              <a:rPr lang="zh-TW" altLang="en-US" sz="4000" dirty="0" smtClean="0"/>
              <a:t>：</a:t>
            </a:r>
            <a:endParaRPr lang="en-US" altLang="zh-TW" sz="4000" dirty="0" smtClean="0"/>
          </a:p>
        </p:txBody>
      </p:sp>
    </p:spTree>
    <p:extLst>
      <p:ext uri="{BB962C8B-B14F-4D97-AF65-F5344CB8AC3E}">
        <p14:creationId xmlns:p14="http://schemas.microsoft.com/office/powerpoint/2010/main" val="2876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預測</a:t>
            </a:r>
            <a:r>
              <a:rPr lang="en-US" altLang="zh-TW" dirty="0" smtClean="0"/>
              <a:t>MASK-</a:t>
            </a:r>
            <a:r>
              <a:rPr lang="zh-TW" altLang="en-US" dirty="0" smtClean="0"/>
              <a:t>加載模型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43009"/>
            <a:ext cx="10481515" cy="327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76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預測</a:t>
            </a:r>
            <a:r>
              <a:rPr lang="en-US" altLang="zh-TW" dirty="0" smtClean="0"/>
              <a:t>MASK-</a:t>
            </a:r>
            <a:r>
              <a:rPr lang="zh-TW" altLang="en-US" dirty="0" smtClean="0"/>
              <a:t>前處理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298" y="1312252"/>
            <a:ext cx="6923210" cy="547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47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預測</a:t>
            </a:r>
            <a:r>
              <a:rPr lang="en-US" altLang="zh-TW" dirty="0" smtClean="0"/>
              <a:t>MASK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r="18191"/>
          <a:stretch/>
        </p:blipFill>
        <p:spPr>
          <a:xfrm>
            <a:off x="838200" y="1922950"/>
            <a:ext cx="10907562" cy="431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04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299</Words>
  <Application>Microsoft Office PowerPoint</Application>
  <PresentationFormat>寬螢幕</PresentationFormat>
  <Paragraphs>34</Paragraphs>
  <Slides>16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新細明體</vt:lpstr>
      <vt:lpstr>Arial</vt:lpstr>
      <vt:lpstr>Calibri</vt:lpstr>
      <vt:lpstr>Calibri Light</vt:lpstr>
      <vt:lpstr>Office 佈景主題</vt:lpstr>
      <vt:lpstr>1212進度報告</vt:lpstr>
      <vt:lpstr>主要套件</vt:lpstr>
      <vt:lpstr>模型</vt:lpstr>
      <vt:lpstr>NER-kashgari</vt:lpstr>
      <vt:lpstr>預測標籤</vt:lpstr>
      <vt:lpstr>預測標籤</vt:lpstr>
      <vt:lpstr>預測MASK-加載模型</vt:lpstr>
      <vt:lpstr>預測MASK-前處理</vt:lpstr>
      <vt:lpstr>預測MASK</vt:lpstr>
      <vt:lpstr>DEMO</vt:lpstr>
      <vt:lpstr>DEMO</vt:lpstr>
      <vt:lpstr>未來方向&amp;可能方向</vt:lpstr>
      <vt:lpstr>PowerPoint 簡報</vt:lpstr>
      <vt:lpstr>PowerPoint 簡報</vt:lpstr>
      <vt:lpstr>Confusion word(1443word)</vt:lpstr>
      <vt:lpstr>參考(Pycorrector 作者)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1212進度報告</dc:title>
  <dc:creator>Chang Jerry</dc:creator>
  <cp:lastModifiedBy>chang jhsuan</cp:lastModifiedBy>
  <cp:revision>14</cp:revision>
  <dcterms:created xsi:type="dcterms:W3CDTF">2019-12-11T19:53:39Z</dcterms:created>
  <dcterms:modified xsi:type="dcterms:W3CDTF">2019-12-12T11:39:20Z</dcterms:modified>
</cp:coreProperties>
</file>