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ezy/page-object/wiki" TargetMode="External"/><Relationship Id="rId2" Type="http://schemas.openxmlformats.org/officeDocument/2006/relationships/hyperlink" Target="http://www.cnblogs.com/timshe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asonhan007/lazyma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elenium/wiki/JsonWireProtocol" TargetMode="External"/><Relationship Id="rId2" Type="http://schemas.openxmlformats.org/officeDocument/2006/relationships/hyperlink" Target="https://github.com/cheezy/page-object/wik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关于自动化的那些事儿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     by  Tim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6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Watir-webdriver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官方支持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Api</a:t>
            </a:r>
            <a:r>
              <a:rPr lang="zh-CN" altLang="en-US" dirty="0" smtClean="0"/>
              <a:t>完善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有几种框架可选，</a:t>
            </a:r>
            <a:r>
              <a:rPr lang="en-US" altLang="zh-CN" dirty="0" err="1" smtClean="0"/>
              <a:t>rspec,cucumber,testunit,lazyman,wat,atm</a:t>
            </a:r>
            <a:r>
              <a:rPr lang="en-US" altLang="zh-CN" dirty="0" smtClean="0"/>
              <a:t>(</a:t>
            </a:r>
            <a:r>
              <a:rPr lang="zh-CN" altLang="en-US" dirty="0" smtClean="0"/>
              <a:t>后三种是国内开源的框架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Watir-webdriver</a:t>
            </a:r>
            <a:r>
              <a:rPr lang="zh-CN" altLang="en-US" dirty="0" smtClean="0"/>
              <a:t>是在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的基础上用</a:t>
            </a:r>
            <a:r>
              <a:rPr lang="en-US" altLang="zh-CN" dirty="0" err="1" smtClean="0"/>
              <a:t>watir</a:t>
            </a:r>
            <a:r>
              <a:rPr lang="zh-CN" altLang="en-US" dirty="0" smtClean="0"/>
              <a:t>的语法做了封装，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更易懂，对</a:t>
            </a:r>
            <a:r>
              <a:rPr lang="en-US" altLang="zh-CN" dirty="0" err="1" smtClean="0"/>
              <a:t>ie</a:t>
            </a:r>
            <a:r>
              <a:rPr lang="zh-CN" altLang="en-US" dirty="0" smtClean="0"/>
              <a:t>浏览器支持也更好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社区活跃，同行较多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代码量少，优雅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环境搭建很方便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73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Rspec</a:t>
            </a:r>
            <a:r>
              <a:rPr lang="zh-CN" altLang="en-US" dirty="0" smtClean="0"/>
              <a:t>测试脚本代码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D:\work\automation\rspec\test_soso\spec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82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Rspec+PageObejct</a:t>
            </a:r>
            <a:r>
              <a:rPr lang="zh-CN" altLang="en-US" dirty="0" smtClean="0"/>
              <a:t>测试脚本代码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D:\work\automation\rspec\test_003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92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Lazyman</a:t>
            </a:r>
            <a:r>
              <a:rPr lang="zh-CN" altLang="en-US" dirty="0" smtClean="0"/>
              <a:t>框架测试代码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由于此框架集成了</a:t>
            </a:r>
            <a:r>
              <a:rPr lang="en-US" altLang="zh-CN" dirty="0" smtClean="0"/>
              <a:t>page-object  gem</a:t>
            </a:r>
            <a:r>
              <a:rPr lang="zh-CN" altLang="en-US" dirty="0" smtClean="0"/>
              <a:t>，因此使得</a:t>
            </a:r>
            <a:r>
              <a:rPr lang="en-US" altLang="zh-CN" dirty="0" err="1" smtClean="0"/>
              <a:t>watir-webdriver</a:t>
            </a:r>
            <a:r>
              <a:rPr lang="zh-CN" altLang="en-US" dirty="0" smtClean="0"/>
              <a:t>的元素定位更加强大，测试代码进一步减少，对于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alert,prompt</a:t>
            </a:r>
            <a:r>
              <a:rPr lang="en-US" altLang="zh-CN" dirty="0" smtClean="0"/>
              <a:t>,</a:t>
            </a:r>
            <a:r>
              <a:rPr lang="zh-CN" altLang="en-US" dirty="0" smtClean="0"/>
              <a:t>弹层的处理也更加简单</a:t>
            </a:r>
            <a:endParaRPr lang="en-US" altLang="zh-CN" dirty="0" smtClean="0"/>
          </a:p>
          <a:p>
            <a:r>
              <a:rPr lang="en-US" altLang="zh-CN" dirty="0"/>
              <a:t>D:\work\automation\webdriver\watir-webdriver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92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selenium-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入门教程 已传共享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或者</a:t>
            </a:r>
            <a:r>
              <a:rPr lang="en-US" altLang="zh-CN" dirty="0" smtClean="0">
                <a:hlinkClick r:id="rId2"/>
              </a:rPr>
              <a:t>www.cnblogs.com/timsheng</a:t>
            </a:r>
            <a:endParaRPr lang="en-US" altLang="zh-CN" dirty="0" smtClean="0"/>
          </a:p>
          <a:p>
            <a:r>
              <a:rPr lang="en-US" altLang="zh-CN" dirty="0" smtClean="0"/>
              <a:t>Page-object</a:t>
            </a:r>
            <a:r>
              <a:rPr lang="zh-CN" altLang="en-US" dirty="0"/>
              <a:t> </a:t>
            </a:r>
            <a:r>
              <a:rPr lang="zh-CN" altLang="en-US" dirty="0" smtClean="0"/>
              <a:t>教程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github.com/cheezy/page-object/wiki</a:t>
            </a:r>
            <a:endParaRPr lang="en-US" altLang="zh-CN" dirty="0" smtClean="0"/>
          </a:p>
          <a:p>
            <a:r>
              <a:rPr lang="en-US" altLang="zh-CN" dirty="0" err="1" smtClean="0"/>
              <a:t>Lazyman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教程</a:t>
            </a:r>
            <a:r>
              <a:rPr lang="en-US" altLang="zh-CN" dirty="0">
                <a:hlinkClick r:id="rId4"/>
              </a:rPr>
              <a:t>https://github.com/easonhan007/lazyman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65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800" dirty="0" smtClean="0"/>
              <a:t>Q&amp;A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3763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自动化测试（</a:t>
            </a:r>
            <a:r>
              <a:rPr lang="en-US" altLang="zh-CN" sz="3200" dirty="0" smtClean="0"/>
              <a:t>Automation </a:t>
            </a:r>
            <a:r>
              <a:rPr lang="en-US" altLang="zh-CN" sz="3200" dirty="0"/>
              <a:t>Testing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3300" b="1" dirty="0"/>
              <a:t>覆盖范围</a:t>
            </a:r>
            <a:r>
              <a:rPr lang="zh-CN" altLang="en-US" sz="3300" dirty="0"/>
              <a:t>：单元测试，接口测试，协议测试，前端性能测试，</a:t>
            </a:r>
            <a:r>
              <a:rPr lang="en-US" altLang="zh-CN" sz="3300" dirty="0"/>
              <a:t>UI</a:t>
            </a:r>
            <a:r>
              <a:rPr lang="zh-CN" altLang="en-US" sz="3300" dirty="0"/>
              <a:t>测试，移动终端测试等</a:t>
            </a:r>
            <a:r>
              <a:rPr lang="zh-CN" altLang="en-US" sz="3300" dirty="0" smtClean="0"/>
              <a:t>。</a:t>
            </a:r>
            <a:endParaRPr lang="en-US" altLang="zh-CN" sz="3300" dirty="0" smtClean="0"/>
          </a:p>
          <a:p>
            <a:pPr marL="0" indent="0">
              <a:buNone/>
            </a:pPr>
            <a:endParaRPr lang="en-US" altLang="zh-CN" sz="3300" dirty="0"/>
          </a:p>
          <a:p>
            <a:pPr marL="0" indent="0">
              <a:buNone/>
            </a:pPr>
            <a:r>
              <a:rPr lang="zh-CN" altLang="en-US" sz="3300" b="1" dirty="0"/>
              <a:t>测试目的</a:t>
            </a:r>
            <a:r>
              <a:rPr lang="zh-CN" altLang="en-US" sz="3300" dirty="0"/>
              <a:t>：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sz="3300" dirty="0"/>
              <a:t>      1</a:t>
            </a:r>
            <a:r>
              <a:rPr lang="zh-CN" altLang="en-US" sz="3300" dirty="0"/>
              <a:t>）偷懒。</a:t>
            </a:r>
            <a:r>
              <a:rPr lang="zh-CN" altLang="en-US" sz="3300" dirty="0">
                <a:solidFill>
                  <a:srgbClr val="FF0000"/>
                </a:solidFill>
              </a:rPr>
              <a:t>各种测试工具，测试框架只是手段，不是目的</a:t>
            </a:r>
            <a:r>
              <a:rPr lang="zh-CN" altLang="en-US" sz="3300" dirty="0" smtClean="0">
                <a:solidFill>
                  <a:srgbClr val="FF0000"/>
                </a:solidFill>
              </a:rPr>
              <a:t>。</a:t>
            </a:r>
            <a:endParaRPr lang="en-US" altLang="zh-CN" sz="33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3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300" dirty="0"/>
              <a:t>      2</a:t>
            </a:r>
            <a:r>
              <a:rPr lang="zh-CN" altLang="en-US" sz="3300" dirty="0"/>
              <a:t>）将人为驱动的测试过程转变为机器执行的过程，从而减少和避免测试过程中出现的人为疏忽和错误</a:t>
            </a:r>
            <a:r>
              <a:rPr lang="zh-CN" altLang="en-US" sz="3300" dirty="0" smtClean="0"/>
              <a:t>。</a:t>
            </a:r>
            <a:endParaRPr lang="en-US" altLang="zh-CN" sz="3300" dirty="0" smtClean="0"/>
          </a:p>
          <a:p>
            <a:pPr marL="0" indent="0">
              <a:buNone/>
            </a:pPr>
            <a:endParaRPr lang="en-US" altLang="zh-CN" sz="3300" dirty="0"/>
          </a:p>
          <a:p>
            <a:pPr marL="0" indent="0">
              <a:buNone/>
            </a:pPr>
            <a:r>
              <a:rPr lang="en-US" altLang="zh-CN" sz="3300" dirty="0"/>
              <a:t>      3</a:t>
            </a:r>
            <a:r>
              <a:rPr lang="zh-CN" altLang="en-US" sz="3300" dirty="0"/>
              <a:t>）利用机器模拟人的行为，持续，稳定，无疲倦的执行测试工作，提高工作效率，降低人工成本</a:t>
            </a:r>
            <a:r>
              <a:rPr lang="zh-CN" altLang="en-US" sz="3300" dirty="0" smtClean="0"/>
              <a:t>。</a:t>
            </a:r>
            <a:endParaRPr lang="en-US" altLang="zh-CN" sz="3300" dirty="0" smtClean="0"/>
          </a:p>
          <a:p>
            <a:pPr marL="0" indent="0">
              <a:buNone/>
            </a:pPr>
            <a:endParaRPr lang="en-US" altLang="zh-CN" sz="3300" dirty="0"/>
          </a:p>
          <a:p>
            <a:pPr marL="0" indent="0">
              <a:buNone/>
            </a:pPr>
            <a:r>
              <a:rPr lang="en-US" altLang="zh-CN" sz="3300" dirty="0"/>
              <a:t>      4</a:t>
            </a:r>
            <a:r>
              <a:rPr lang="zh-CN" altLang="en-US" sz="3300" dirty="0"/>
              <a:t>）半自动化算不算？能否彻底摆脱手工？</a:t>
            </a:r>
            <a:r>
              <a:rPr lang="en-US" altLang="zh-CN" sz="3300" dirty="0"/>
              <a:t>          </a:t>
            </a:r>
            <a:endParaRPr lang="zh-CN" altLang="en-US" sz="33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5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前端自动化测试介绍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录制回放：</a:t>
            </a:r>
            <a:r>
              <a:rPr lang="en-US" altLang="zh-CN" b="1" dirty="0"/>
              <a:t>QTP</a:t>
            </a:r>
            <a:r>
              <a:rPr lang="zh-CN" altLang="en-US" b="1" dirty="0"/>
              <a:t>，</a:t>
            </a:r>
            <a:r>
              <a:rPr lang="en-US" altLang="zh-CN" b="1" dirty="0"/>
              <a:t>Selenium IDE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优点：操作简单，易学，易懂，入门快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缺点：复用性低，维护成本高，难以满足自定义需求，参数化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r>
              <a:rPr lang="zh-CN" altLang="en-US" b="1" dirty="0"/>
              <a:t>数据驱动：</a:t>
            </a:r>
            <a:r>
              <a:rPr lang="en-US" altLang="zh-CN" b="1" dirty="0"/>
              <a:t>Excel</a:t>
            </a:r>
            <a:r>
              <a:rPr lang="zh-CN" altLang="en-US" b="1" dirty="0"/>
              <a:t>，</a:t>
            </a:r>
            <a:r>
              <a:rPr lang="en-US" altLang="zh-CN" b="1" dirty="0"/>
              <a:t>DB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优点：批量参数化，操作直观，灵活，可定制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缺点：维护成本高，选项定制受界面影响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r>
              <a:rPr lang="zh-CN" altLang="en-US" b="1" dirty="0"/>
              <a:t>关键字驱动：</a:t>
            </a:r>
            <a:r>
              <a:rPr lang="en-US" altLang="zh-CN" b="1" dirty="0" err="1"/>
              <a:t>Rspec</a:t>
            </a:r>
            <a:r>
              <a:rPr lang="zh-CN" altLang="en-US" b="1" dirty="0"/>
              <a:t>、</a:t>
            </a:r>
            <a:r>
              <a:rPr lang="en-US" altLang="zh-CN" b="1" dirty="0"/>
              <a:t>Cucumber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优点：将业务逻辑拆解成逻辑和数据，通过关键字调度封装逻辑和测试数据。逻辑和数据分离，测试描述和实现脚本分离。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缺点：需要维护逻辑封装和测试数据两方面。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2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前端自动化入门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3300" b="1" dirty="0"/>
              <a:t>录制回放</a:t>
            </a:r>
            <a:endParaRPr lang="en-US" altLang="zh-CN" sz="3300" b="1" dirty="0"/>
          </a:p>
          <a:p>
            <a:pPr>
              <a:buNone/>
            </a:pPr>
            <a:r>
              <a:rPr lang="en-US" altLang="zh-CN" sz="3300" dirty="0"/>
              <a:t>      1. </a:t>
            </a:r>
            <a:r>
              <a:rPr lang="zh-CN" altLang="en-US" sz="3300" dirty="0"/>
              <a:t>了解自动化测试的工作方式</a:t>
            </a:r>
            <a:endParaRPr lang="en-US" altLang="zh-CN" sz="3300" dirty="0"/>
          </a:p>
          <a:p>
            <a:pPr>
              <a:buNone/>
            </a:pPr>
            <a:r>
              <a:rPr lang="en-US" altLang="zh-CN" sz="3300" dirty="0"/>
              <a:t>      2. </a:t>
            </a:r>
            <a:r>
              <a:rPr lang="zh-CN" altLang="en-US" sz="3300" dirty="0"/>
              <a:t>了解描述性编程，面向对象</a:t>
            </a:r>
            <a:r>
              <a:rPr lang="zh-CN" altLang="en-US" sz="3300" dirty="0" smtClean="0"/>
              <a:t>思想</a:t>
            </a:r>
            <a:endParaRPr lang="en-US" altLang="zh-CN" sz="3300" dirty="0" smtClean="0"/>
          </a:p>
          <a:p>
            <a:pPr>
              <a:buNone/>
            </a:pPr>
            <a:endParaRPr lang="en-US" altLang="zh-CN" sz="3300" dirty="0"/>
          </a:p>
          <a:p>
            <a:r>
              <a:rPr lang="zh-CN" altLang="en-US" sz="3300" b="1" dirty="0"/>
              <a:t>编写脚本</a:t>
            </a:r>
            <a:endParaRPr lang="en-US" altLang="zh-CN" sz="3300" b="1" dirty="0"/>
          </a:p>
          <a:p>
            <a:pPr>
              <a:buNone/>
            </a:pPr>
            <a:r>
              <a:rPr lang="en-US" altLang="zh-CN" sz="3300" dirty="0"/>
              <a:t>      1. </a:t>
            </a:r>
            <a:r>
              <a:rPr lang="zh-CN" altLang="en-US" sz="3300" dirty="0"/>
              <a:t>了解语言特点，选择擅长的</a:t>
            </a:r>
            <a:endParaRPr lang="en-US" altLang="zh-CN" sz="3300" dirty="0"/>
          </a:p>
          <a:p>
            <a:pPr>
              <a:buNone/>
            </a:pPr>
            <a:r>
              <a:rPr lang="en-US" altLang="zh-CN" sz="3300" dirty="0"/>
              <a:t>      2. </a:t>
            </a:r>
            <a:r>
              <a:rPr lang="zh-CN" altLang="en-US" sz="3300" dirty="0"/>
              <a:t>了解</a:t>
            </a:r>
            <a:r>
              <a:rPr lang="en-US" altLang="zh-CN" sz="3300" dirty="0"/>
              <a:t>web</a:t>
            </a:r>
            <a:r>
              <a:rPr lang="zh-CN" altLang="en-US" sz="3300" dirty="0"/>
              <a:t>元素定位，熟悉</a:t>
            </a:r>
            <a:r>
              <a:rPr lang="en-US" altLang="zh-CN" sz="3300" dirty="0"/>
              <a:t>API</a:t>
            </a:r>
          </a:p>
          <a:p>
            <a:pPr>
              <a:buNone/>
            </a:pPr>
            <a:r>
              <a:rPr lang="en-US" altLang="zh-CN" sz="3300" dirty="0"/>
              <a:t>      3. </a:t>
            </a:r>
            <a:r>
              <a:rPr lang="zh-CN" altLang="en-US" sz="3300" dirty="0"/>
              <a:t>读懂错误信息，学会分析和定位问题</a:t>
            </a:r>
            <a:endParaRPr lang="en-US" altLang="zh-CN" sz="3300" dirty="0"/>
          </a:p>
          <a:p>
            <a:pPr>
              <a:buNone/>
            </a:pPr>
            <a:r>
              <a:rPr lang="en-US" altLang="zh-CN" sz="3300" dirty="0"/>
              <a:t>      4. </a:t>
            </a:r>
            <a:r>
              <a:rPr lang="zh-CN" altLang="en-US" sz="3300" dirty="0"/>
              <a:t>融会贯通与工作中，知道如何利用脚本“偷懒”</a:t>
            </a:r>
            <a:endParaRPr lang="en-US" altLang="zh-CN" sz="33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Webdriver与selenium之间的</a:t>
            </a:r>
            <a:r>
              <a:rPr lang="zh-CN" altLang="zh-CN" sz="3200" dirty="0" smtClean="0"/>
              <a:t>情感纠葛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38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为什么要学习webdriver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支持多</a:t>
            </a:r>
            <a:r>
              <a:rPr lang="zh-CN" altLang="zh-CN" dirty="0" smtClean="0"/>
              <a:t>浏览器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支持多</a:t>
            </a:r>
            <a:r>
              <a:rPr lang="zh-CN" altLang="zh-CN" dirty="0" smtClean="0"/>
              <a:t>语言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活跃的</a:t>
            </a:r>
            <a:r>
              <a:rPr lang="zh-CN" altLang="zh-CN" dirty="0" smtClean="0"/>
              <a:t>社区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更好的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完备的</a:t>
            </a:r>
            <a:r>
              <a:rPr lang="zh-CN" altLang="zh-CN" dirty="0" smtClean="0"/>
              <a:t>文档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友好的API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8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8195" name="Picture 3" descr="code-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08050"/>
            <a:ext cx="1728787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4" descr="ff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1196975"/>
            <a:ext cx="122555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7" name="Picture 5" descr="43623631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365625"/>
            <a:ext cx="163195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21063" y="1268413"/>
            <a:ext cx="2157412" cy="865187"/>
            <a:chOff x="0" y="0"/>
            <a:chExt cx="3398" cy="1361"/>
          </a:xfrm>
        </p:grpSpPr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0" y="567"/>
              <a:ext cx="3287" cy="794"/>
            </a:xfrm>
            <a:prstGeom prst="rightArrow">
              <a:avLst>
                <a:gd name="adj1" fmla="val 50000"/>
                <a:gd name="adj2" fmla="val 103495"/>
              </a:avLst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180" y="0"/>
              <a:ext cx="3219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/>
                <a:t>启动浏览器</a:t>
              </a:r>
            </a:p>
          </p:txBody>
        </p:sp>
      </p:grp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5845175" y="2303463"/>
            <a:ext cx="815975" cy="2565400"/>
            <a:chOff x="0" y="0"/>
            <a:chExt cx="1285" cy="4040"/>
          </a:xfrm>
        </p:grpSpPr>
        <p:sp>
          <p:nvSpPr>
            <p:cNvPr id="8202" name="AutoShape 10"/>
            <p:cNvSpPr>
              <a:spLocks noChangeArrowheads="1"/>
            </p:cNvSpPr>
            <p:nvPr/>
          </p:nvSpPr>
          <p:spPr bwMode="auto">
            <a:xfrm>
              <a:off x="945" y="412"/>
              <a:ext cx="341" cy="2154"/>
            </a:xfrm>
            <a:prstGeom prst="downArrow">
              <a:avLst>
                <a:gd name="adj1" fmla="val 50000"/>
                <a:gd name="adj2" fmla="val 157918"/>
              </a:avLst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/>
            <a:p>
              <a:endParaRPr lang="zh-CN" alt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719" cy="4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0" hangingPunct="0"/>
              <a:r>
                <a:rPr lang="zh-CN"/>
                <a:t>启动服务器并监听端口</a:t>
              </a:r>
            </a:p>
          </p:txBody>
        </p:sp>
      </p:grp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1938338" y="3816350"/>
            <a:ext cx="4065587" cy="503238"/>
            <a:chOff x="0" y="0"/>
            <a:chExt cx="6402" cy="794"/>
          </a:xfrm>
        </p:grpSpPr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 rot="2100000">
              <a:off x="0" y="0"/>
              <a:ext cx="6402" cy="794"/>
            </a:xfrm>
            <a:prstGeom prst="rightArrow">
              <a:avLst>
                <a:gd name="adj1" fmla="val 50000"/>
                <a:gd name="adj2" fmla="val 201574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 rot="2220000">
              <a:off x="65" y="186"/>
              <a:ext cx="321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/>
                <a:t>发送http请求</a:t>
              </a:r>
            </a:p>
          </p:txBody>
        </p:sp>
      </p:grpSp>
      <p:grpSp>
        <p:nvGrpSpPr>
          <p:cNvPr id="8207" name="Group 15"/>
          <p:cNvGrpSpPr>
            <a:grpSpLocks/>
          </p:cNvGrpSpPr>
          <p:nvPr/>
        </p:nvGrpSpPr>
        <p:grpSpPr bwMode="auto">
          <a:xfrm>
            <a:off x="7021513" y="1990725"/>
            <a:ext cx="887412" cy="3527425"/>
            <a:chOff x="0" y="0"/>
            <a:chExt cx="1398" cy="5556"/>
          </a:xfrm>
        </p:grpSpPr>
        <p:sp>
          <p:nvSpPr>
            <p:cNvPr id="8208" name="AutoShape 16"/>
            <p:cNvSpPr>
              <a:spLocks noChangeArrowheads="1"/>
            </p:cNvSpPr>
            <p:nvPr/>
          </p:nvSpPr>
          <p:spPr bwMode="auto">
            <a:xfrm rot="10740000">
              <a:off x="0" y="1473"/>
              <a:ext cx="341" cy="2154"/>
            </a:xfrm>
            <a:prstGeom prst="downArrow">
              <a:avLst>
                <a:gd name="adj1" fmla="val 50000"/>
                <a:gd name="adj2" fmla="val 157918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/>
            <a:p>
              <a:endParaRPr lang="zh-CN" altLang="en-US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78" y="0"/>
              <a:ext cx="720" cy="5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0" hangingPunct="0"/>
              <a:r>
                <a:rPr lang="zh-CN" dirty="0"/>
                <a:t>接受并处理请求进行浏览器操作</a:t>
              </a:r>
            </a:p>
          </p:txBody>
        </p:sp>
      </p:grpSp>
      <p:sp>
        <p:nvSpPr>
          <p:cNvPr id="8210" name="Rectangle 18"/>
          <p:cNvSpPr>
            <a:spLocks noChangeArrowheads="1"/>
          </p:cNvSpPr>
          <p:nvPr>
            <p:ph type="title"/>
          </p:nvPr>
        </p:nvSpPr>
        <p:spPr>
          <a:xfrm>
            <a:off x="107950" y="117475"/>
            <a:ext cx="8210550" cy="935038"/>
          </a:xfrm>
        </p:spPr>
        <p:txBody>
          <a:bodyPr/>
          <a:lstStyle/>
          <a:p>
            <a:r>
              <a:rPr lang="zh-CN" dirty="0"/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18219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Php-webdriver</a:t>
            </a:r>
            <a:r>
              <a:rPr lang="en-US" altLang="zh-CN" dirty="0" smtClean="0"/>
              <a:t> bindings</a:t>
            </a:r>
            <a:r>
              <a:rPr lang="zh-CN" altLang="en-US" dirty="0" smtClean="0"/>
              <a:t>的劣势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第三方</a:t>
            </a:r>
            <a:r>
              <a:rPr lang="en-US" altLang="zh-CN" dirty="0" smtClean="0"/>
              <a:t>bindings</a:t>
            </a:r>
            <a:r>
              <a:rPr lang="zh-CN" altLang="en-US" dirty="0" smtClean="0"/>
              <a:t>，官方不支持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Api</a:t>
            </a:r>
            <a:r>
              <a:rPr lang="zh-CN" altLang="en-US" dirty="0" smtClean="0"/>
              <a:t>不完善，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个第三方</a:t>
            </a:r>
            <a:r>
              <a:rPr lang="en-US" altLang="zh-CN" dirty="0" smtClean="0"/>
              <a:t>bindings</a:t>
            </a:r>
            <a:r>
              <a:rPr lang="zh-CN" altLang="en-US" dirty="0" smtClean="0"/>
              <a:t>皆是如此，需要根据</a:t>
            </a:r>
            <a:r>
              <a:rPr lang="en-US" altLang="zh-CN" dirty="0" err="1" smtClean="0"/>
              <a:t>jsonwareprotocol</a:t>
            </a:r>
            <a:r>
              <a:rPr lang="zh-CN" altLang="en-US" dirty="0" smtClean="0"/>
              <a:t>协议去自己封装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github.com/cheezy/page-object/wiki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code.google.com/p/selenium/wiki/JsonWireProtocol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没有现成的框架可以使用，自己写框架成本较大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弹窗还没有解决方案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对于模拟键盘操作还没有解决方案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74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对于模拟鼠标操作还没有解决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Webdriver</a:t>
            </a:r>
            <a:r>
              <a:rPr lang="zh-CN" altLang="en-US" dirty="0"/>
              <a:t>对于</a:t>
            </a:r>
            <a:r>
              <a:rPr lang="en-US" altLang="zh-CN" dirty="0" err="1"/>
              <a:t>ie</a:t>
            </a:r>
            <a:r>
              <a:rPr lang="zh-CN" altLang="en-US" dirty="0"/>
              <a:t>浏览器的兼容性不是那么的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社区不活跃，同行非常</a:t>
            </a:r>
            <a:r>
              <a:rPr lang="zh-CN" altLang="en-US" dirty="0" smtClean="0"/>
              <a:t>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每次</a:t>
            </a:r>
            <a:r>
              <a:rPr lang="zh-CN" altLang="en-US" dirty="0"/>
              <a:t>启动测试脚本时，还需要像</a:t>
            </a:r>
            <a:r>
              <a:rPr lang="en-US" altLang="zh-CN" dirty="0" err="1"/>
              <a:t>rc</a:t>
            </a:r>
            <a:r>
              <a:rPr lang="zh-CN" altLang="en-US" dirty="0"/>
              <a:t>一样去启用</a:t>
            </a:r>
            <a:r>
              <a:rPr lang="en-US" altLang="zh-CN" dirty="0"/>
              <a:t>selenium-server-standard.jar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环境搭建</a:t>
            </a:r>
            <a:r>
              <a:rPr lang="zh-CN" altLang="en-US" dirty="0" smtClean="0"/>
              <a:t>复杂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代码量较多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46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621</Words>
  <Application>Microsoft Office PowerPoint</Application>
  <PresentationFormat>全屏显示(4:3)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关于自动化的那些事儿</vt:lpstr>
      <vt:lpstr>自动化测试（Automation Testing）</vt:lpstr>
      <vt:lpstr>前端自动化测试介绍</vt:lpstr>
      <vt:lpstr>前端自动化入门</vt:lpstr>
      <vt:lpstr>Webdriver与selenium之间的情感纠葛</vt:lpstr>
      <vt:lpstr>为什么要学习webdriver</vt:lpstr>
      <vt:lpstr>实现原理</vt:lpstr>
      <vt:lpstr>Php-webdriver bindings的劣势</vt:lpstr>
      <vt:lpstr>PowerPoint 演示文稿</vt:lpstr>
      <vt:lpstr>Watir-webdriver的优势</vt:lpstr>
      <vt:lpstr>Rspec测试脚本代码</vt:lpstr>
      <vt:lpstr>Rspec+PageObejct测试脚本代码</vt:lpstr>
      <vt:lpstr>Lazyman框架测试代码</vt:lpstr>
      <vt:lpstr>资料参考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 Discuss</dc:title>
  <dc:creator>Tim Sheng</dc:creator>
  <cp:lastModifiedBy>Tim Sheng</cp:lastModifiedBy>
  <cp:revision>9</cp:revision>
  <dcterms:created xsi:type="dcterms:W3CDTF">2013-04-14T11:56:11Z</dcterms:created>
  <dcterms:modified xsi:type="dcterms:W3CDTF">2013-04-15T14:26:30Z</dcterms:modified>
</cp:coreProperties>
</file>