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42CAC-65C1-4D8C-9570-BDFB33F07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A9D286-43DC-4ADE-B84B-CD4308D25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D73CB-DB30-424D-A438-BF2EA9A7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F540-6EDA-4A94-84BE-58ED08EA988A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51F8A-9BF8-458F-BD6B-9B13A072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ADCF-8585-47F1-B01B-88FE7565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2BCC-8BEC-45AF-BEA5-0BA7449F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4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5C6CC-F9E6-4072-862C-29AE73DB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725DF-7463-4C7C-9D7A-87C7FC677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1E939-7D93-4379-8C8D-4FCB7FAE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F540-6EDA-4A94-84BE-58ED08EA988A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ED16-96E9-48F5-9F9D-776D165D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18415-6CF2-49AE-B07D-BC002087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2BCC-8BEC-45AF-BEA5-0BA7449F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20F134-FA01-4283-B604-799619762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4A275F-C1A3-4B0D-AE39-48C0F88AC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A93B5-36E9-4274-B5EF-10DEBDEB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F540-6EDA-4A94-84BE-58ED08EA988A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DB6B3-F79F-4FB3-8539-403D4FD5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44245-BBB8-46C9-998E-E17F9610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2BCC-8BEC-45AF-BEA5-0BA7449F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1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52DE0-2E90-4396-9A5D-3B7F0C79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6B4EA-3A3F-4C8C-80B1-778FD175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43727-69C7-4F04-8424-EED92A87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F540-6EDA-4A94-84BE-58ED08EA988A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95344-D739-425B-B2FB-9C40C9AC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5D0DC-1DFC-43A3-94D1-320CEF02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2BCC-8BEC-45AF-BEA5-0BA7449F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4CCBF-D2E9-4FD4-B22F-FDE852EF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B3F86-3DAB-4C2A-B084-4C4A92B38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7F73F-EFBB-4121-94DD-329DA755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F540-6EDA-4A94-84BE-58ED08EA988A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A0C65-A4F5-4C49-8A23-05FD310C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09F6F-AAFD-4E20-A505-BA59A04F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2BCC-8BEC-45AF-BEA5-0BA7449F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3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ED2A0-A845-4228-91BF-DBCF19B5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8403A-0F74-4602-8842-BA2474851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F9438F-9CB7-40B0-BD90-EDC3725C2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19FAB-6694-4C6D-869C-31AE8F23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F540-6EDA-4A94-84BE-58ED08EA988A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BB96C-8714-48D2-A171-A7F0FD8E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975BE-85B3-433C-B7C4-0408EFF0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2BCC-8BEC-45AF-BEA5-0BA7449F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3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EEB96-1DCA-424C-9C34-E55EEAF9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AB1D0-1340-473F-A607-8B54652F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3F6272-A759-4197-89EB-3D146625D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9764A3-6C87-4121-BAF2-4E5EDDB7E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B0F2DD-F35C-4CA5-B8F0-2F66877BD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47C745-B36D-4CF0-8C38-6A3428B8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F540-6EDA-4A94-84BE-58ED08EA988A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C3624A-E5F5-44C8-A4A2-5EFD02D0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65AE96-7B37-4D90-B10D-2A0B4A69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2BCC-8BEC-45AF-BEA5-0BA7449F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8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5DB1C-9A13-445D-AAC3-491ACAE8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C872C-D3FC-4367-A578-6CF2F911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F540-6EDA-4A94-84BE-58ED08EA988A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32E465-2FEF-4C83-A511-B236791A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FBB3C1-F5AF-4834-8148-C28C4B91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2BCC-8BEC-45AF-BEA5-0BA7449F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132E5E-ED69-4EF0-B624-685DF0E8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F540-6EDA-4A94-84BE-58ED08EA988A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27361-13CE-44AA-ACCE-122E60B4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E39374-C2E2-4410-8263-05B41133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2BCC-8BEC-45AF-BEA5-0BA7449F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2A618-1093-4A3B-BB24-4D75118A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7A3D2-56E7-41E9-8722-B342DAA8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1BE235-A7BD-42F1-95BA-72D1ACD2B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73C18-51AF-477A-9F16-9FC26C6E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F540-6EDA-4A94-84BE-58ED08EA988A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18D89-AD2F-4236-AB50-98A12497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D5290-1558-467C-9D05-5F1B3DEF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2BCC-8BEC-45AF-BEA5-0BA7449F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0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C4EC3-E5A1-4830-A95B-C0839C03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8FD389-5170-40E3-8664-DE1A8741D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62277-1D51-44FD-BA30-584BDECAA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896BB-019F-432E-A14D-3C7B4507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F540-6EDA-4A94-84BE-58ED08EA988A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82AF3-2E8E-41D3-A469-63A01368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0835B-347B-40CD-B5C2-462E856E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2BCC-8BEC-45AF-BEA5-0BA7449F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7DDE3D-057B-41B6-8A94-56F9663B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CAB61-1305-48F4-B3EB-909A23FC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5C6AB-7B95-471B-9345-59B5A2AA8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F540-6EDA-4A94-84BE-58ED08EA988A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01B0C-B41B-4EA7-969E-FE22C386A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8F98A-A5BB-41D0-AA8B-D1AC72BE8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32BCC-8BEC-45AF-BEA5-0BA7449FF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47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8042D-E672-48C1-A7C5-C1A503F46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0" i="0" dirty="0">
                <a:solidFill>
                  <a:srgbClr val="24292E"/>
                </a:solidFill>
                <a:effectLst/>
                <a:latin typeface="-apple-system"/>
              </a:rPr>
              <a:t>카카오페이 </a:t>
            </a:r>
            <a:r>
              <a:rPr lang="en-US" altLang="ko-KR" sz="4000" b="0" i="0" dirty="0">
                <a:solidFill>
                  <a:srgbClr val="24292E"/>
                </a:solidFill>
                <a:effectLst/>
                <a:latin typeface="-apple-system"/>
              </a:rPr>
              <a:t>2020 </a:t>
            </a:r>
            <a:r>
              <a:rPr lang="ko-KR" altLang="en-US" sz="4000" b="0" i="0" dirty="0">
                <a:solidFill>
                  <a:srgbClr val="24292E"/>
                </a:solidFill>
                <a:effectLst/>
                <a:latin typeface="-apple-system"/>
              </a:rPr>
              <a:t>개발 경력직 공개채용 서버개발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EDD3D5-9E36-4D2C-BA03-6FC9661AD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테스트 케이스 작성</a:t>
            </a:r>
            <a:endParaRPr lang="en-US" altLang="ko-KR" dirty="0"/>
          </a:p>
          <a:p>
            <a:r>
              <a:rPr lang="ko-KR" altLang="en-US" dirty="0"/>
              <a:t>지원자 </a:t>
            </a:r>
            <a:r>
              <a:rPr lang="ko-KR" altLang="en-US" dirty="0" err="1"/>
              <a:t>장윤권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76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F5343-353B-48A1-B4E3-189A4441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테스트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CD481-9E9D-4F1B-950E-984F2621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/>
              <a:t>Postman</a:t>
            </a:r>
            <a:r>
              <a:rPr lang="ko-KR" altLang="en-US" sz="1200" dirty="0"/>
              <a:t>을 통해서 테스트 진행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537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548AD-BBE2-4532-B293-131DE67F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공통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B4001-D36C-4477-A85D-2D644C2D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200" dirty="0"/>
              <a:t>요청한 사용자의 </a:t>
            </a:r>
            <a:r>
              <a:rPr lang="ko-KR" altLang="en-US" sz="1200" dirty="0" err="1"/>
              <a:t>식별값은</a:t>
            </a:r>
            <a:r>
              <a:rPr lang="ko-KR" altLang="en-US" sz="1200" dirty="0"/>
              <a:t> 숫자 형태이며 </a:t>
            </a:r>
            <a:r>
              <a:rPr lang="en-US" altLang="ko-KR" sz="1200" dirty="0"/>
              <a:t>"X-USER-ID" </a:t>
            </a:r>
            <a:r>
              <a:rPr lang="ko-KR" altLang="en-US" sz="1200" dirty="0"/>
              <a:t>라는 </a:t>
            </a:r>
            <a:r>
              <a:rPr lang="en-US" altLang="ko-KR" sz="1200" dirty="0"/>
              <a:t>HTTP Header</a:t>
            </a:r>
            <a:r>
              <a:rPr lang="ko-KR" altLang="en-US" sz="1200" dirty="0"/>
              <a:t>로 전달됩니다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요청한 사용자가 속한 대화방의 </a:t>
            </a:r>
            <a:r>
              <a:rPr lang="ko-KR" altLang="en-US" sz="1200" dirty="0" err="1"/>
              <a:t>식별값은</a:t>
            </a:r>
            <a:r>
              <a:rPr lang="ko-KR" altLang="en-US" sz="1200" dirty="0"/>
              <a:t> 문자 형태이며 </a:t>
            </a:r>
            <a:r>
              <a:rPr lang="en-US" altLang="ko-KR" sz="1200" dirty="0"/>
              <a:t>"X-ROOM-ID" </a:t>
            </a:r>
            <a:r>
              <a:rPr lang="ko-KR" altLang="en-US" sz="1200" dirty="0"/>
              <a:t>라는 </a:t>
            </a:r>
            <a:r>
              <a:rPr lang="en-US" altLang="ko-KR" sz="1200" dirty="0"/>
              <a:t>HTTP Header</a:t>
            </a:r>
            <a:r>
              <a:rPr lang="ko-KR" altLang="en-US" sz="1200" dirty="0"/>
              <a:t>로 전달됩니다</a:t>
            </a:r>
            <a:endParaRPr lang="en-US" altLang="ko-KR" sz="1200" dirty="0"/>
          </a:p>
          <a:p>
            <a:r>
              <a:rPr lang="ko-KR" altLang="en-US" sz="1200" dirty="0"/>
              <a:t>두 값은 필수 값으로 존재 유무를 확인합니다</a:t>
            </a:r>
            <a:r>
              <a:rPr lang="en-US" altLang="ko-KR" sz="12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5A4F86-608B-4E27-A9B5-40635163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67" y="2710575"/>
            <a:ext cx="4352906" cy="20108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3B4ADB-CBC3-4F9A-B4DB-57CF7B748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77" y="2710575"/>
            <a:ext cx="3639968" cy="19785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F997E-C26A-4987-A53D-3207F14A6C53}"/>
              </a:ext>
            </a:extLst>
          </p:cNvPr>
          <p:cNvSpPr txBox="1"/>
          <p:nvPr/>
        </p:nvSpPr>
        <p:spPr>
          <a:xfrm>
            <a:off x="2891678" y="3891206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X-USER-ID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err="1">
                <a:solidFill>
                  <a:srgbClr val="FF0000"/>
                </a:solidFill>
              </a:rPr>
              <a:t>없을때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26DB7-5833-4C9A-950C-5B8A4DEC63FF}"/>
              </a:ext>
            </a:extLst>
          </p:cNvPr>
          <p:cNvSpPr txBox="1"/>
          <p:nvPr/>
        </p:nvSpPr>
        <p:spPr>
          <a:xfrm>
            <a:off x="6818527" y="4001294"/>
            <a:ext cx="245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X-ROOM-ID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err="1">
                <a:solidFill>
                  <a:srgbClr val="FF0000"/>
                </a:solidFill>
              </a:rPr>
              <a:t>없을때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8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548AD-BBE2-4532-B293-131DE67F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뿌리기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B4001-D36C-4477-A85D-2D644C2D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200" dirty="0"/>
              <a:t>뿌릴 금액</a:t>
            </a:r>
            <a:r>
              <a:rPr lang="en-US" altLang="ko-KR" sz="1200" dirty="0"/>
              <a:t>, </a:t>
            </a:r>
            <a:r>
              <a:rPr lang="ko-KR" altLang="en-US" sz="1200" dirty="0"/>
              <a:t>뿌릴 인원을 요청 값으로 받습니다</a:t>
            </a:r>
            <a:r>
              <a:rPr lang="en-US" altLang="ko-KR" sz="1200" dirty="0"/>
              <a:t>. (</a:t>
            </a:r>
            <a:r>
              <a:rPr lang="ko-KR" altLang="en-US" sz="1200" dirty="0"/>
              <a:t>존재 유무 확인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뿌릴 금액을 인원수에 맞게 분배하여 저장</a:t>
            </a:r>
            <a:endParaRPr lang="en-US" altLang="ko-KR" sz="1200" dirty="0"/>
          </a:p>
          <a:p>
            <a:r>
              <a:rPr lang="en-US" altLang="ko-KR" sz="1200" dirty="0"/>
              <a:t>Token</a:t>
            </a:r>
            <a:r>
              <a:rPr lang="ko-KR" altLang="en-US" sz="1200" dirty="0"/>
              <a:t>은 </a:t>
            </a:r>
            <a:r>
              <a:rPr lang="en-US" altLang="ko-KR" sz="1200" dirty="0"/>
              <a:t>3</a:t>
            </a:r>
            <a:r>
              <a:rPr lang="ko-KR" altLang="en-US" sz="1200" dirty="0"/>
              <a:t>자리 문자열로 예측 불가능</a:t>
            </a:r>
            <a:endParaRPr lang="en-US" altLang="ko-KR" sz="1200" dirty="0"/>
          </a:p>
          <a:p>
            <a:r>
              <a:rPr lang="ko-KR" altLang="en-US" sz="1200" dirty="0"/>
              <a:t>성공하면 </a:t>
            </a:r>
            <a:r>
              <a:rPr lang="en-US" altLang="ko-KR" sz="1200" dirty="0"/>
              <a:t>Token</a:t>
            </a:r>
            <a:r>
              <a:rPr lang="ko-KR" altLang="en-US" sz="1200" dirty="0"/>
              <a:t>값 리턴</a:t>
            </a:r>
            <a:endParaRPr lang="en-US" altLang="ko-KR" sz="12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C508F-C271-4757-A6EC-2A6300BF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18" y="2998555"/>
            <a:ext cx="3898045" cy="2005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2A9D1C-767A-402B-9ADB-889F7056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695" y="4402806"/>
            <a:ext cx="3211305" cy="19551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2A23E8-5642-4398-A4A6-703E43899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589" y="1680635"/>
            <a:ext cx="3950736" cy="2584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F18DAF-E86F-4E75-9D7C-8DE09910C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333" y="4970464"/>
            <a:ext cx="6070686" cy="13979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5F0EB1-8053-4A2C-BBAC-1A12638A52C2}"/>
              </a:ext>
            </a:extLst>
          </p:cNvPr>
          <p:cNvSpPr txBox="1"/>
          <p:nvPr/>
        </p:nvSpPr>
        <p:spPr>
          <a:xfrm>
            <a:off x="2017087" y="363167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뿌릴금액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없을때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C659F-90B2-448E-8E5F-266E6B85CF61}"/>
              </a:ext>
            </a:extLst>
          </p:cNvPr>
          <p:cNvSpPr txBox="1"/>
          <p:nvPr/>
        </p:nvSpPr>
        <p:spPr>
          <a:xfrm>
            <a:off x="3758007" y="580763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뿌릴인원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없을때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367E6-4136-4D99-B4B3-F918C26A4C9A}"/>
              </a:ext>
            </a:extLst>
          </p:cNvPr>
          <p:cNvSpPr txBox="1"/>
          <p:nvPr/>
        </p:nvSpPr>
        <p:spPr>
          <a:xfrm>
            <a:off x="7055186" y="3557144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solidFill>
                  <a:srgbClr val="FF0000"/>
                </a:solidFill>
              </a:rPr>
              <a:t>성공후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Token</a:t>
            </a:r>
            <a:r>
              <a:rPr lang="ko-KR" altLang="en-US" dirty="0">
                <a:solidFill>
                  <a:srgbClr val="FF0000"/>
                </a:solidFill>
              </a:rPr>
              <a:t>값 리턴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90944-7566-426B-A5F5-138289605208}"/>
              </a:ext>
            </a:extLst>
          </p:cNvPr>
          <p:cNvSpPr txBox="1"/>
          <p:nvPr/>
        </p:nvSpPr>
        <p:spPr>
          <a:xfrm>
            <a:off x="8342243" y="5288663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성공후</a:t>
            </a:r>
            <a:r>
              <a:rPr lang="ko-KR" altLang="en-US" dirty="0">
                <a:solidFill>
                  <a:srgbClr val="FF0000"/>
                </a:solidFill>
              </a:rPr>
              <a:t> 정보를 파일로 저장</a:t>
            </a:r>
          </a:p>
        </p:txBody>
      </p:sp>
    </p:spTree>
    <p:extLst>
      <p:ext uri="{BB962C8B-B14F-4D97-AF65-F5344CB8AC3E}">
        <p14:creationId xmlns:p14="http://schemas.microsoft.com/office/powerpoint/2010/main" val="26955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548AD-BBE2-4532-B293-131DE67F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B4001-D36C-4477-A85D-2D644C2D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200" dirty="0"/>
              <a:t>뿌리기 시 발급된 </a:t>
            </a:r>
            <a:r>
              <a:rPr lang="en-US" altLang="ko-KR" sz="1200" dirty="0"/>
              <a:t>Token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요청값으로</a:t>
            </a:r>
            <a:r>
              <a:rPr lang="ko-KR" altLang="en-US" sz="1200" dirty="0"/>
              <a:t> 받습니다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뿌리기 당 한 사용자는 한번만 받을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자신이 뿌리기한 건은 자신이 받을 수 없습니다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뿌리기가 호출된 대화방과 동일한 대화방에 속한 사용자만이 받을 수 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뿌린 건은 </a:t>
            </a:r>
            <a:r>
              <a:rPr lang="en-US" altLang="ko-KR" sz="1200" dirty="0"/>
              <a:t>10</a:t>
            </a:r>
            <a:r>
              <a:rPr lang="ko-KR" altLang="en-US" sz="1200" dirty="0"/>
              <a:t>분간만 유효합니다</a:t>
            </a:r>
            <a:r>
              <a:rPr lang="en-US" altLang="ko-KR" sz="1200" dirty="0"/>
              <a:t>. 10</a:t>
            </a:r>
            <a:r>
              <a:rPr lang="ko-KR" altLang="en-US" sz="1200" dirty="0"/>
              <a:t>분이 지난 요청에 대해서는 받기 실패 응답이 내려가야 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정상 처리 되면 </a:t>
            </a:r>
            <a:r>
              <a:rPr lang="en-US" altLang="ko-KR" sz="1200" dirty="0"/>
              <a:t>Token</a:t>
            </a:r>
            <a:r>
              <a:rPr lang="ko-KR" altLang="en-US" sz="1200" dirty="0"/>
              <a:t>에 해당하는 뿌리기 건 중 아직 누구에게도 할당되지 않은 </a:t>
            </a:r>
            <a:r>
              <a:rPr lang="ko-KR" altLang="en-US" sz="1200" dirty="0" err="1"/>
              <a:t>분배건</a:t>
            </a:r>
            <a:r>
              <a:rPr lang="ko-KR" altLang="en-US" sz="1200" dirty="0"/>
              <a:t> 하나를 </a:t>
            </a:r>
            <a:r>
              <a:rPr lang="en-US" altLang="ko-KR" sz="1200" dirty="0"/>
              <a:t>API</a:t>
            </a:r>
            <a:r>
              <a:rPr lang="ko-KR" altLang="en-US" sz="1200" dirty="0"/>
              <a:t>를 호출한 사용자에게 할당하고 그 금액을 </a:t>
            </a:r>
            <a:r>
              <a:rPr lang="ko-KR" altLang="en-US" sz="1200" dirty="0" err="1"/>
              <a:t>응답값으로</a:t>
            </a:r>
            <a:r>
              <a:rPr lang="ko-KR" altLang="en-US" sz="1200" dirty="0"/>
              <a:t> 내려 줍니다</a:t>
            </a:r>
            <a:r>
              <a:rPr lang="en-US" altLang="ko-KR" sz="12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F03274-C36F-494D-8269-F621E4925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3" y="3725311"/>
            <a:ext cx="2758418" cy="1958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79FDC9-E745-42FD-81BB-3A3D6E284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497" y="3737731"/>
            <a:ext cx="3779223" cy="19457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1539B1-279E-40E0-B841-26A7B500535B}"/>
              </a:ext>
            </a:extLst>
          </p:cNvPr>
          <p:cNvSpPr txBox="1"/>
          <p:nvPr/>
        </p:nvSpPr>
        <p:spPr>
          <a:xfrm>
            <a:off x="1910295" y="49532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토큰 </a:t>
            </a:r>
            <a:r>
              <a:rPr lang="ko-KR" altLang="en-US" dirty="0" err="1">
                <a:solidFill>
                  <a:srgbClr val="FF0000"/>
                </a:solidFill>
              </a:rPr>
              <a:t>없을때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075DA-656B-4010-A8FF-C8EBBC102079}"/>
              </a:ext>
            </a:extLst>
          </p:cNvPr>
          <p:cNvSpPr txBox="1"/>
          <p:nvPr/>
        </p:nvSpPr>
        <p:spPr>
          <a:xfrm>
            <a:off x="4135431" y="4953216"/>
            <a:ext cx="3231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뿌릴때와</a:t>
            </a:r>
            <a:r>
              <a:rPr lang="ko-KR" altLang="en-US" sz="1600" dirty="0">
                <a:solidFill>
                  <a:srgbClr val="FF0000"/>
                </a:solidFill>
              </a:rPr>
              <a:t> 같은 </a:t>
            </a:r>
            <a:r>
              <a:rPr lang="en-US" altLang="ko-KR" sz="1600" dirty="0">
                <a:solidFill>
                  <a:srgbClr val="FF0000"/>
                </a:solidFill>
              </a:rPr>
              <a:t>X-USER-ID</a:t>
            </a:r>
            <a:r>
              <a:rPr lang="ko-KR" altLang="en-US" sz="1600" dirty="0">
                <a:solidFill>
                  <a:srgbClr val="FF0000"/>
                </a:solidFill>
              </a:rPr>
              <a:t>로 받기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495B14-91B0-48FF-A75A-36AD85501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620" y="3737731"/>
            <a:ext cx="3637279" cy="19457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0A9BCC-7F29-4391-B23F-751703FCE027}"/>
              </a:ext>
            </a:extLst>
          </p:cNvPr>
          <p:cNvSpPr txBox="1"/>
          <p:nvPr/>
        </p:nvSpPr>
        <p:spPr>
          <a:xfrm>
            <a:off x="7787340" y="4815865"/>
            <a:ext cx="3372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뿌릴때와</a:t>
            </a:r>
            <a:r>
              <a:rPr lang="ko-KR" altLang="en-US" sz="1600" dirty="0">
                <a:solidFill>
                  <a:srgbClr val="FF0000"/>
                </a:solidFill>
              </a:rPr>
              <a:t> 다른 </a:t>
            </a:r>
            <a:r>
              <a:rPr lang="en-US" altLang="ko-KR" sz="1600" dirty="0">
                <a:solidFill>
                  <a:srgbClr val="FF0000"/>
                </a:solidFill>
              </a:rPr>
              <a:t>X-ROOM-ID</a:t>
            </a:r>
            <a:r>
              <a:rPr lang="ko-KR" altLang="en-US" sz="1600" dirty="0">
                <a:solidFill>
                  <a:srgbClr val="FF0000"/>
                </a:solidFill>
              </a:rPr>
              <a:t>로 받기</a:t>
            </a:r>
          </a:p>
        </p:txBody>
      </p:sp>
    </p:spTree>
    <p:extLst>
      <p:ext uri="{BB962C8B-B14F-4D97-AF65-F5344CB8AC3E}">
        <p14:creationId xmlns:p14="http://schemas.microsoft.com/office/powerpoint/2010/main" val="175466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548AD-BBE2-4532-B293-131DE67F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B4001-D36C-4477-A85D-2D644C2D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0DFBDC-6F46-4461-8048-41B41FD7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8949"/>
            <a:ext cx="3655023" cy="18984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1539B1-279E-40E0-B841-26A7B500535B}"/>
              </a:ext>
            </a:extLst>
          </p:cNvPr>
          <p:cNvSpPr txBox="1"/>
          <p:nvPr/>
        </p:nvSpPr>
        <p:spPr>
          <a:xfrm>
            <a:off x="1536526" y="2676121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뿌린지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분이 </a:t>
            </a:r>
            <a:r>
              <a:rPr lang="ko-KR" altLang="en-US" dirty="0" err="1">
                <a:solidFill>
                  <a:srgbClr val="FF0000"/>
                </a:solidFill>
              </a:rPr>
              <a:t>지났을때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E9D21-D42C-41CD-9289-88B66EF0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34" y="1568949"/>
            <a:ext cx="3690508" cy="19871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B74244-281B-4530-8E56-8F5D910BCB3C}"/>
              </a:ext>
            </a:extLst>
          </p:cNvPr>
          <p:cNvSpPr txBox="1"/>
          <p:nvPr/>
        </p:nvSpPr>
        <p:spPr>
          <a:xfrm>
            <a:off x="5702100" y="2816431"/>
            <a:ext cx="279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정상적으로 </a:t>
            </a:r>
            <a:r>
              <a:rPr lang="en-US" altLang="ko-KR" dirty="0">
                <a:solidFill>
                  <a:srgbClr val="FF0000"/>
                </a:solidFill>
              </a:rPr>
              <a:t>Token</a:t>
            </a:r>
            <a:r>
              <a:rPr lang="ko-KR" altLang="en-US" dirty="0">
                <a:solidFill>
                  <a:srgbClr val="FF0000"/>
                </a:solidFill>
              </a:rPr>
              <a:t>값 응답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35BA0B-A9DD-4326-AE8E-F5F8E5D2D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262" y="3887496"/>
            <a:ext cx="8438677" cy="1645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A58A52-8E5A-46B0-AF1E-73AFB11D5369}"/>
              </a:ext>
            </a:extLst>
          </p:cNvPr>
          <p:cNvSpPr txBox="1"/>
          <p:nvPr/>
        </p:nvSpPr>
        <p:spPr>
          <a:xfrm>
            <a:off x="4049414" y="4977842"/>
            <a:ext cx="409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정상적으로 </a:t>
            </a:r>
            <a:r>
              <a:rPr lang="en-US" altLang="ko-KR" dirty="0" err="1">
                <a:solidFill>
                  <a:srgbClr val="FF0000"/>
                </a:solidFill>
              </a:rPr>
              <a:t>qwe</a:t>
            </a:r>
            <a:r>
              <a:rPr lang="ko-KR" altLang="en-US" dirty="0">
                <a:solidFill>
                  <a:srgbClr val="FF0000"/>
                </a:solidFill>
              </a:rPr>
              <a:t>사용자에게 금액 분배</a:t>
            </a:r>
          </a:p>
        </p:txBody>
      </p:sp>
    </p:spTree>
    <p:extLst>
      <p:ext uri="{BB962C8B-B14F-4D97-AF65-F5344CB8AC3E}">
        <p14:creationId xmlns:p14="http://schemas.microsoft.com/office/powerpoint/2010/main" val="134911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548AD-BBE2-4532-B293-131DE67F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B4001-D36C-4477-A85D-2D644C2D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200" dirty="0"/>
              <a:t>뿌리기 시 발급된 </a:t>
            </a:r>
            <a:r>
              <a:rPr lang="en-US" altLang="ko-KR" sz="1200" dirty="0"/>
              <a:t>Token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요청값으로</a:t>
            </a:r>
            <a:r>
              <a:rPr lang="ko-KR" altLang="en-US" sz="1200" dirty="0"/>
              <a:t> 받습니다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뿌린 사람 자신만 조회를 할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다른 사람의 뿌리기 건이나 유효하지 않은 </a:t>
            </a:r>
            <a:r>
              <a:rPr lang="en-US" altLang="ko-KR" sz="1200" dirty="0"/>
              <a:t>token</a:t>
            </a:r>
            <a:r>
              <a:rPr lang="ko-KR" altLang="en-US" sz="1200" dirty="0"/>
              <a:t>에 대해서는 조회 실패 응답이 내려가야 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뿌린 건에 대한 조회는 </a:t>
            </a:r>
            <a:r>
              <a:rPr lang="en-US" altLang="ko-KR" sz="1200" dirty="0"/>
              <a:t>7</a:t>
            </a:r>
            <a:r>
              <a:rPr lang="ko-KR" altLang="en-US" sz="1200" dirty="0"/>
              <a:t>일 동안 할 수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Token</a:t>
            </a:r>
            <a:r>
              <a:rPr lang="ko-KR" altLang="en-US" sz="1200" dirty="0"/>
              <a:t>에 해당하는 뿌리기 건의 현재 상태를 응답 값으로 내려 줍니다</a:t>
            </a:r>
            <a:r>
              <a:rPr lang="en-US" altLang="ko-KR" sz="1200" dirty="0"/>
              <a:t>. </a:t>
            </a:r>
            <a:r>
              <a:rPr lang="ko-KR" altLang="en-US" sz="1200" dirty="0"/>
              <a:t>상태는 다음의 정보를 포함합니다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뿌린 시각</a:t>
            </a:r>
            <a:r>
              <a:rPr lang="en-US" altLang="ko-KR" sz="1200" dirty="0"/>
              <a:t>, </a:t>
            </a:r>
            <a:r>
              <a:rPr lang="ko-KR" altLang="en-US" sz="1200" dirty="0"/>
              <a:t>뿌린 금액</a:t>
            </a:r>
            <a:r>
              <a:rPr lang="en-US" altLang="ko-KR" sz="1200" dirty="0"/>
              <a:t>, </a:t>
            </a:r>
            <a:r>
              <a:rPr lang="ko-KR" altLang="en-US" sz="1200" dirty="0"/>
              <a:t>받기 완료된 금액</a:t>
            </a:r>
            <a:r>
              <a:rPr lang="en-US" altLang="ko-KR" sz="1200" dirty="0"/>
              <a:t>, </a:t>
            </a:r>
            <a:r>
              <a:rPr lang="ko-KR" altLang="en-US" sz="1200" dirty="0"/>
              <a:t>받기 완료된 정보</a:t>
            </a:r>
            <a:endParaRPr lang="en-US" altLang="ko-KR" sz="12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50C60-A821-439B-BE58-596F5B4E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18" y="3372274"/>
            <a:ext cx="3731907" cy="24307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EEB0A7-3073-404B-A126-1C0879077894}"/>
              </a:ext>
            </a:extLst>
          </p:cNvPr>
          <p:cNvSpPr txBox="1"/>
          <p:nvPr/>
        </p:nvSpPr>
        <p:spPr>
          <a:xfrm>
            <a:off x="965430" y="5006612"/>
            <a:ext cx="376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qwer</a:t>
            </a:r>
            <a:r>
              <a:rPr lang="ko-KR" altLang="en-US" sz="1200" dirty="0">
                <a:solidFill>
                  <a:srgbClr val="FF0000"/>
                </a:solidFill>
              </a:rPr>
              <a:t>이라는 사용자가 뿌린 건을 </a:t>
            </a:r>
            <a:r>
              <a:rPr lang="en-US" altLang="ko-KR" sz="1200" dirty="0" err="1">
                <a:solidFill>
                  <a:srgbClr val="FF0000"/>
                </a:solidFill>
              </a:rPr>
              <a:t>qwerrrr</a:t>
            </a:r>
            <a:r>
              <a:rPr lang="ko-KR" altLang="en-US" sz="1200" dirty="0">
                <a:solidFill>
                  <a:srgbClr val="FF0000"/>
                </a:solidFill>
              </a:rPr>
              <a:t>이 </a:t>
            </a:r>
            <a:r>
              <a:rPr lang="ko-KR" altLang="en-US" sz="1200" dirty="0" err="1">
                <a:solidFill>
                  <a:srgbClr val="FF0000"/>
                </a:solidFill>
              </a:rPr>
              <a:t>조회할때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9249AE-5C7A-46C4-BEF1-CC0BC9DE9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461" y="3342702"/>
            <a:ext cx="3631365" cy="24603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54C3EA-B6B0-4A39-9191-8E7B08FE4B56}"/>
              </a:ext>
            </a:extLst>
          </p:cNvPr>
          <p:cNvSpPr txBox="1"/>
          <p:nvPr/>
        </p:nvSpPr>
        <p:spPr>
          <a:xfrm>
            <a:off x="6202561" y="5000710"/>
            <a:ext cx="1983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유효하지 않은 </a:t>
            </a:r>
            <a:r>
              <a:rPr lang="en-US" altLang="ko-KR" sz="1200" dirty="0">
                <a:solidFill>
                  <a:srgbClr val="FF0000"/>
                </a:solidFill>
              </a:rPr>
              <a:t>Token </a:t>
            </a:r>
            <a:r>
              <a:rPr lang="ko-KR" altLang="en-US" sz="1200" dirty="0">
                <a:solidFill>
                  <a:srgbClr val="FF0000"/>
                </a:solidFill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2148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548AD-BBE2-4532-B293-131DE67F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B4001-D36C-4477-A85D-2D644C2D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D94AA8-A47A-4970-AFC2-6AFCB099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3701"/>
            <a:ext cx="7052183" cy="23875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EEB0A7-3073-404B-A126-1C0879077894}"/>
              </a:ext>
            </a:extLst>
          </p:cNvPr>
          <p:cNvSpPr txBox="1"/>
          <p:nvPr/>
        </p:nvSpPr>
        <p:spPr>
          <a:xfrm>
            <a:off x="4562960" y="3290500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정상 조회 응답 값</a:t>
            </a:r>
          </a:p>
        </p:txBody>
      </p:sp>
    </p:spTree>
    <p:extLst>
      <p:ext uri="{BB962C8B-B14F-4D97-AF65-F5344CB8AC3E}">
        <p14:creationId xmlns:p14="http://schemas.microsoft.com/office/powerpoint/2010/main" val="341269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548AD-BBE2-4532-B293-131DE67F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 err="1"/>
              <a:t>느낀점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B4001-D36C-4477-A85D-2D644C2D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/>
          </a:p>
          <a:p>
            <a:r>
              <a:rPr lang="ko-KR" altLang="en-US" sz="1800" dirty="0"/>
              <a:t>동시 접속자가 하나의 자원을 사용하는 것을 방지하기 위해서 </a:t>
            </a:r>
            <a:r>
              <a:rPr lang="en-US" altLang="ko-KR" sz="1800" dirty="0" err="1"/>
              <a:t>syncronized</a:t>
            </a:r>
            <a:r>
              <a:rPr lang="ko-KR" altLang="en-US" sz="1800" dirty="0"/>
              <a:t>를 사용했지만 정확한 테스트가 이루어지지 않아 보완이 필요합니다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스프링에서 제공하는 </a:t>
            </a:r>
            <a:r>
              <a:rPr lang="en-US" altLang="ko-KR" sz="1800" dirty="0"/>
              <a:t>Junit</a:t>
            </a:r>
            <a:r>
              <a:rPr lang="ko-KR" altLang="en-US" sz="1800" dirty="0"/>
              <a:t>을 통한 테스트가 이루어 졌다면 보다 빠르고 정확한 테스트가 이루어 질 것으로 보입니다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8576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353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-apple-system</vt:lpstr>
      <vt:lpstr>맑은 고딕</vt:lpstr>
      <vt:lpstr>Arial</vt:lpstr>
      <vt:lpstr>Office 테마</vt:lpstr>
      <vt:lpstr>카카오페이 2020 개발 경력직 공개채용 서버개발</vt:lpstr>
      <vt:lpstr>테스트 환경</vt:lpstr>
      <vt:lpstr>1. 공통</vt:lpstr>
      <vt:lpstr>2. 뿌리기</vt:lpstr>
      <vt:lpstr>3. 받기</vt:lpstr>
      <vt:lpstr>3. 받기</vt:lpstr>
      <vt:lpstr>4. 조회</vt:lpstr>
      <vt:lpstr>4. 조회</vt:lpstr>
      <vt:lpstr>4. 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카카오페이 2020 개발 경력직 공개채용 서버개발</dc:title>
  <dc:creator>zdp</dc:creator>
  <cp:lastModifiedBy>zdp</cp:lastModifiedBy>
  <cp:revision>8</cp:revision>
  <dcterms:created xsi:type="dcterms:W3CDTF">2020-06-26T17:33:04Z</dcterms:created>
  <dcterms:modified xsi:type="dcterms:W3CDTF">2020-06-26T18:39:31Z</dcterms:modified>
</cp:coreProperties>
</file>