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60819" y="21120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Scan Application Code or OS Change using Prisma Tool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6848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4914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0" name="Google Shape;60;p13"/>
          <p:cNvCxnSpPr>
            <a:cxnSpLocks/>
            <a:stCxn id="21" idx="3"/>
            <a:endCxn id="56" idx="2"/>
          </p:cNvCxnSpPr>
          <p:nvPr/>
        </p:nvCxnSpPr>
        <p:spPr>
          <a:xfrm flipV="1">
            <a:off x="3768819" y="2709025"/>
            <a:ext cx="1508444" cy="1121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 flipV="1">
            <a:off x="3768819" y="2410225"/>
            <a:ext cx="854444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20275EA5-10A4-42B6-9E96-CB3D9AD9A298}"/>
              </a:ext>
            </a:extLst>
          </p:cNvPr>
          <p:cNvSpPr/>
          <p:nvPr/>
        </p:nvSpPr>
        <p:spPr>
          <a:xfrm>
            <a:off x="298375" y="21041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Build application container or OS 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cxnSp>
        <p:nvCxnSpPr>
          <p:cNvPr id="26" name="Google Shape;61;p13">
            <a:extLst>
              <a:ext uri="{FF2B5EF4-FFF2-40B4-BE49-F238E27FC236}">
                <a16:creationId xmlns:a16="http://schemas.microsoft.com/office/drawing/2014/main" id="{21E4BE9C-31B4-40CB-A9C1-00CAC1DC084C}"/>
              </a:ext>
            </a:extLst>
          </p:cNvPr>
          <p:cNvCxnSpPr/>
          <p:nvPr/>
        </p:nvCxnSpPr>
        <p:spPr>
          <a:xfrm>
            <a:off x="1606375" y="240297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61;p13">
            <a:extLst>
              <a:ext uri="{FF2B5EF4-FFF2-40B4-BE49-F238E27FC236}">
                <a16:creationId xmlns:a16="http://schemas.microsoft.com/office/drawing/2014/main" id="{EA865DC6-6CC6-4A5E-B9DD-BACE48E83481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563609" y="1671166"/>
            <a:ext cx="777534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C7BE3943-7D8E-4811-A5E2-CAD5F52CC5FF}"/>
              </a:ext>
            </a:extLst>
          </p:cNvPr>
          <p:cNvSpPr/>
          <p:nvPr/>
        </p:nvSpPr>
        <p:spPr>
          <a:xfrm>
            <a:off x="2460819" y="353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Infrastructure code Scanning using Regula Tool </a:t>
            </a:r>
            <a:endParaRPr sz="1000" dirty="0"/>
          </a:p>
        </p:txBody>
      </p:sp>
      <p:cxnSp>
        <p:nvCxnSpPr>
          <p:cNvPr id="36" name="Google Shape;61;p13">
            <a:extLst>
              <a:ext uri="{FF2B5EF4-FFF2-40B4-BE49-F238E27FC236}">
                <a16:creationId xmlns:a16="http://schemas.microsoft.com/office/drawing/2014/main" id="{8BD91992-39B4-4CD7-A8D8-78722FE59A7F}"/>
              </a:ext>
            </a:extLst>
          </p:cNvPr>
          <p:cNvCxnSpPr/>
          <p:nvPr/>
        </p:nvCxnSpPr>
        <p:spPr>
          <a:xfrm>
            <a:off x="1586919" y="3836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54;p13">
            <a:extLst>
              <a:ext uri="{FF2B5EF4-FFF2-40B4-BE49-F238E27FC236}">
                <a16:creationId xmlns:a16="http://schemas.microsoft.com/office/drawing/2014/main" id="{5CDBB3C9-94E7-442A-81CE-394F19FB2864}"/>
              </a:ext>
            </a:extLst>
          </p:cNvPr>
          <p:cNvSpPr/>
          <p:nvPr/>
        </p:nvSpPr>
        <p:spPr>
          <a:xfrm>
            <a:off x="6984425" y="3538024"/>
            <a:ext cx="1487248" cy="71393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Scan for Cloud Configuration Vulnerability using Aws Config</a:t>
            </a:r>
            <a:endParaRPr sz="1000" dirty="0"/>
          </a:p>
        </p:txBody>
      </p:sp>
      <p:cxnSp>
        <p:nvCxnSpPr>
          <p:cNvPr id="42" name="Google Shape;61;p13">
            <a:extLst>
              <a:ext uri="{FF2B5EF4-FFF2-40B4-BE49-F238E27FC236}">
                <a16:creationId xmlns:a16="http://schemas.microsoft.com/office/drawing/2014/main" id="{BD2C7686-E148-4706-9710-E4F22919A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9659" y="3140744"/>
            <a:ext cx="777534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jyotish</dc:creator>
  <cp:lastModifiedBy>Jyotish Gogoi</cp:lastModifiedBy>
  <cp:revision>3</cp:revision>
  <dcterms:modified xsi:type="dcterms:W3CDTF">2020-08-11T18:14:57Z</dcterms:modified>
</cp:coreProperties>
</file>