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2005" y="677292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2943" y="769625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943" y="769625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954988" y="1138957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59236" y="633255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36" y="633255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500295" y="1332224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95" y="1332224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8" r="-1039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353877" y="1002587"/>
            <a:ext cx="6882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71243" y="1738625"/>
            <a:ext cx="3239270" cy="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13566" y="327709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565" y="3793811"/>
            <a:ext cx="13767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speech LPCs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00503" y="4255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73690" y="2975517"/>
            <a:ext cx="1376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Estimate noise power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113566" y="1738625"/>
            <a:ext cx="0" cy="1530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0343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10344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791577" y="2707928"/>
            <a:ext cx="0" cy="56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50346" y="4255476"/>
            <a:ext cx="14369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50346" y="3267151"/>
            <a:ext cx="94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285989" y="2694865"/>
            <a:ext cx="0" cy="1560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33953" y="3886143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53" y="3886143"/>
                <a:ext cx="7631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223454" y="4255476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54" y="4255476"/>
                <a:ext cx="763177" cy="422552"/>
              </a:xfrm>
              <a:prstGeom prst="rect">
                <a:avLst/>
              </a:prstGeom>
              <a:blipFill rotWithShape="0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09084" y="2855962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84" y="2855962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937543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699375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8725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5957979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57979" y="1944435"/>
            <a:ext cx="0" cy="572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57979" y="19444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391602" y="19136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602" y="19136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396437" y="21800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37" y="21800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692208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8769374" y="1702355"/>
            <a:ext cx="0" cy="24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5" idx="2"/>
          </p:cNvCxnSpPr>
          <p:nvPr/>
        </p:nvCxnSpPr>
        <p:spPr>
          <a:xfrm flipV="1">
            <a:off x="2971243" y="1600622"/>
            <a:ext cx="0" cy="13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699375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236200" y="74389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023200" y="1261456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53342" y="3231434"/>
            <a:ext cx="66563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</a:p>
        </p:txBody>
      </p:sp>
      <p:cxnSp>
        <p:nvCxnSpPr>
          <p:cNvPr id="3" name="Straight Arrow Connector 2"/>
          <p:cNvCxnSpPr>
            <a:stCxn id="44" idx="3"/>
          </p:cNvCxnSpPr>
          <p:nvPr/>
        </p:nvCxnSpPr>
        <p:spPr>
          <a:xfrm>
            <a:off x="3818977" y="3446878"/>
            <a:ext cx="653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68496" y="1132437"/>
            <a:ext cx="0" cy="2320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67861" y="3453421"/>
            <a:ext cx="875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24261" y="4056376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61" y="4056376"/>
                <a:ext cx="627017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15</cp:revision>
  <dcterms:created xsi:type="dcterms:W3CDTF">2017-06-11T14:38:56Z</dcterms:created>
  <dcterms:modified xsi:type="dcterms:W3CDTF">2017-06-18T14:44:57Z</dcterms:modified>
</cp:coreProperties>
</file>