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3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A0FC-238D-4E66-BF36-A12D4DEDFE4F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7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2737" y="734310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STFT</a:t>
            </a:r>
          </a:p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6086" y="826643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86" y="826643"/>
                <a:ext cx="627017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5825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795720" y="1195975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89428" y="609111"/>
                <a:ext cx="83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428" y="609111"/>
                <a:ext cx="837201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299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47177" y="1028428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177" y="1028428"/>
                <a:ext cx="937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61" r="-1111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3219566" y="978547"/>
            <a:ext cx="7029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06503" y="1393139"/>
            <a:ext cx="3006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13566" y="327709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3565" y="2952315"/>
            <a:ext cx="13767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Estimate noise power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708028" y="4337961"/>
            <a:ext cx="765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73565" y="3918889"/>
            <a:ext cx="13767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Modulation-domain speech LPCs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113566" y="1392931"/>
            <a:ext cx="0" cy="1884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10343" y="1253390"/>
            <a:ext cx="1481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KF updating</a:t>
            </a:r>
          </a:p>
          <a:p>
            <a:pPr algn="ctr"/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210344" y="2331934"/>
            <a:ext cx="1481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KF prediction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6790871" y="2701267"/>
            <a:ext cx="0" cy="572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50346" y="4346917"/>
            <a:ext cx="14369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</p:cNvCxnSpPr>
          <p:nvPr/>
        </p:nvCxnSpPr>
        <p:spPr>
          <a:xfrm flipV="1">
            <a:off x="5850346" y="3273352"/>
            <a:ext cx="94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285989" y="2694865"/>
            <a:ext cx="636" cy="165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75253" y="3986861"/>
                <a:ext cx="763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53" y="3986861"/>
                <a:ext cx="76317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316348" y="4337961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48" y="4337961"/>
                <a:ext cx="763177" cy="422552"/>
              </a:xfrm>
              <a:prstGeom prst="rect">
                <a:avLst/>
              </a:prstGeom>
              <a:blipFill rotWithShape="0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952245" y="2827515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45" y="2827515"/>
                <a:ext cx="763177" cy="422552"/>
              </a:xfrm>
              <a:prstGeom prst="rect">
                <a:avLst/>
              </a:prstGeom>
              <a:blipFill rotWithShape="0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7937543" y="1944435"/>
            <a:ext cx="1663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1-sample delay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699375" y="2536213"/>
            <a:ext cx="114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848725" y="2313767"/>
            <a:ext cx="0" cy="22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1"/>
          </p:cNvCxnSpPr>
          <p:nvPr/>
        </p:nvCxnSpPr>
        <p:spPr>
          <a:xfrm flipH="1">
            <a:off x="5957979" y="2516600"/>
            <a:ext cx="252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957979" y="1487235"/>
            <a:ext cx="0" cy="1029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57979" y="1487235"/>
            <a:ext cx="25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5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4453387" y="2060195"/>
                <a:ext cx="152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87" y="2060195"/>
                <a:ext cx="15265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4396437" y="2326654"/>
                <a:ext cx="165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37" y="2326654"/>
                <a:ext cx="16520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0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/>
          <p:nvPr/>
        </p:nvCxnSpPr>
        <p:spPr>
          <a:xfrm>
            <a:off x="7692208" y="1702355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769371" y="1708969"/>
            <a:ext cx="2" cy="23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699375" y="1355389"/>
            <a:ext cx="253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236200" y="704707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ISTFT</a:t>
            </a:r>
          </a:p>
          <a:p>
            <a:pPr algn="ctr"/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1028053" y="831080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53" y="831080"/>
                <a:ext cx="6270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>
            <a:off x="11023200" y="1170015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72506" y="1526620"/>
            <a:ext cx="73067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/>
              <a:t>IBM</a:t>
            </a:r>
            <a:endParaRPr lang="en-GB" sz="2200" b="1" dirty="0"/>
          </a:p>
        </p:txBody>
      </p:sp>
      <p:cxnSp>
        <p:nvCxnSpPr>
          <p:cNvPr id="151" name="Straight Arrow Connector 150"/>
          <p:cNvCxnSpPr>
            <a:stCxn id="142" idx="3"/>
          </p:cNvCxnSpPr>
          <p:nvPr/>
        </p:nvCxnSpPr>
        <p:spPr>
          <a:xfrm flipV="1">
            <a:off x="5403182" y="1741400"/>
            <a:ext cx="549944" cy="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43316" y="3918644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16" y="3918644"/>
                <a:ext cx="627017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2913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1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13</cp:revision>
  <dcterms:created xsi:type="dcterms:W3CDTF">2017-06-11T14:38:56Z</dcterms:created>
  <dcterms:modified xsi:type="dcterms:W3CDTF">2017-06-20T22:11:50Z</dcterms:modified>
</cp:coreProperties>
</file>