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64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27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79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6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744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29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80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5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9C78-739C-4115-A481-5532AFC5C933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C16F6FE-F959-459D-BF05-2C6D0D98DF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5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  <p:sldLayoutId id="2147484246" r:id="rId14"/>
    <p:sldLayoutId id="2147484247" r:id="rId15"/>
    <p:sldLayoutId id="21474842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748476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Enhancement using a </a:t>
            </a:r>
            <a:r>
              <a:rPr lang="en-GB" sz="6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</a:t>
            </a:r>
            <a:endParaRPr lang="en-GB" sz="6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386648"/>
            <a:ext cx="8915399" cy="2113005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Jia Ying Goh</a:t>
            </a:r>
          </a:p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Final Year Project Presentation</a:t>
            </a:r>
          </a:p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 June 2017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8568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35" y="2514600"/>
            <a:ext cx="9078916" cy="4104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5461688" y="3352799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3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3" y="2143124"/>
            <a:ext cx="4433887" cy="36517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2143125"/>
            <a:ext cx="4319587" cy="36102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63" y="2139322"/>
            <a:ext cx="4395788" cy="3611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87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43125"/>
            <a:ext cx="8993351" cy="4388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157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 performs better overall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Greater improvement for noisier input</a:t>
            </a:r>
          </a:p>
        </p:txBody>
      </p:sp>
    </p:spTree>
    <p:extLst>
      <p:ext uri="{BB962C8B-B14F-4D97-AF65-F5344CB8AC3E}">
        <p14:creationId xmlns:p14="http://schemas.microsoft.com/office/powerpoint/2010/main" val="794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input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 linear prediction coefficients (LPCs)</a:t>
            </a:r>
          </a:p>
        </p:txBody>
      </p:sp>
    </p:spTree>
    <p:extLst>
      <p:ext uri="{BB962C8B-B14F-4D97-AF65-F5344CB8AC3E}">
        <p14:creationId xmlns:p14="http://schemas.microsoft.com/office/powerpoint/2010/main" val="40771766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Minimise weighted sum of errors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184" y="2631592"/>
            <a:ext cx="2819400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78" y="3929109"/>
            <a:ext cx="5343525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46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LMDKF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0" y="2563484"/>
            <a:ext cx="9169454" cy="38742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/>
          <p:cNvSpPr/>
          <p:nvPr/>
        </p:nvSpPr>
        <p:spPr>
          <a:xfrm>
            <a:off x="4177834" y="5422697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21" y="2428935"/>
            <a:ext cx="3094931" cy="24777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957" y="2432153"/>
            <a:ext cx="3011721" cy="24745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181" y="2428934"/>
            <a:ext cx="3039855" cy="24777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071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Weighted LPCs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LMDKF slightly favoured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LPCs estimated using clean speech</a:t>
            </a:r>
          </a:p>
        </p:txBody>
      </p:sp>
    </p:spTree>
    <p:extLst>
      <p:ext uri="{BB962C8B-B14F-4D97-AF65-F5344CB8AC3E}">
        <p14:creationId xmlns:p14="http://schemas.microsoft.com/office/powerpoint/2010/main" val="68044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2867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Contents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0" y="1901870"/>
                <a:ext cx="9499871" cy="4803730"/>
              </a:xfrm>
            </p:spPr>
            <p:txBody>
              <a:bodyPr>
                <a:noAutofit/>
              </a:bodyPr>
              <a:lstStyle/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Introduction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Background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Testing</a:t>
                </a: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Modifications and Evaluations </a:t>
                </a:r>
              </a:p>
              <a:p>
                <a:pPr marL="0" indent="0">
                  <a:buNone/>
                </a:pPr>
                <a:r>
                  <a:rPr lang="en-GB" sz="3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3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Kalman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filter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equations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Linear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prediction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coefficients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Noise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sz="3000" i="0">
                                <a:latin typeface="Helvetica" panose="020B0604020202020204" pitchFamily="34" charset="0"/>
                                <a:cs typeface="Helvetica" panose="020B0604020202020204" pitchFamily="34" charset="0"/>
                              </a:rPr>
                              <m:t>estimation</m:t>
                            </m:r>
                          </m:e>
                        </m:eqArr>
                      </m:e>
                    </m:d>
                  </m:oMath>
                </a14:m>
                <a:endParaRPr lang="en-GB" sz="30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GB" sz="3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Conclusion and Future Work</a:t>
                </a:r>
                <a:endParaRPr lang="en-GB" sz="3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0" y="1901870"/>
                <a:ext cx="9499871" cy="4803730"/>
              </a:xfrm>
              <a:blipFill rotWithShape="0">
                <a:blip r:embed="rId2"/>
                <a:stretch>
                  <a:fillRect l="-1348" t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117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input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 MMSE </a:t>
            </a:r>
            <a:r>
              <a:rPr lang="en-GB" sz="3000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oise </a:t>
            </a:r>
            <a:r>
              <a:rPr lang="en-GB" sz="3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stimation</a:t>
            </a:r>
          </a:p>
        </p:txBody>
      </p:sp>
    </p:spTree>
    <p:extLst>
      <p:ext uri="{BB962C8B-B14F-4D97-AF65-F5344CB8AC3E}">
        <p14:creationId xmlns:p14="http://schemas.microsoft.com/office/powerpoint/2010/main" val="24411642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MMSE Noise Estimation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Assumptions</a:t>
            </a:r>
            <a:endParaRPr lang="en-GB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priori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Signal-to-Noise Ratio (SNR)</a:t>
            </a:r>
          </a:p>
          <a:p>
            <a:pPr lvl="1"/>
            <a:r>
              <a:rPr lang="en-GB" sz="3000" i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speech presence/absence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6843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Modifications</a:t>
            </a:r>
          </a:p>
          <a:p>
            <a:pPr lvl="1"/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priori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Signal-to-Noise Ratio (SNR)</a:t>
            </a:r>
          </a:p>
          <a:p>
            <a:pPr lvl="1"/>
            <a:r>
              <a:rPr lang="en-GB" sz="3000" i="1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GB" sz="30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posteriori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Speech Presence Probability (SPP)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737" y="3881149"/>
            <a:ext cx="3886200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737" y="5146816"/>
            <a:ext cx="3267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NMDKF</a:t>
            </a:r>
            <a:endParaRPr lang="en-GB" sz="28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10" y="2527877"/>
            <a:ext cx="8793187" cy="3937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3909979" y="4895272"/>
            <a:ext cx="551935" cy="5135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5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40" y="2493822"/>
            <a:ext cx="3079446" cy="2396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33" y="2493819"/>
            <a:ext cx="2942646" cy="239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567" y="2482981"/>
            <a:ext cx="2996577" cy="24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Noise Estimation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Evaluation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Local adjustments affecting overall score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scores at high input SNR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Adaptive algorithm</a:t>
            </a:r>
          </a:p>
        </p:txBody>
      </p:sp>
    </p:spTree>
    <p:extLst>
      <p:ext uri="{BB962C8B-B14F-4D97-AF65-F5344CB8AC3E}">
        <p14:creationId xmlns:p14="http://schemas.microsoft.com/office/powerpoint/2010/main" val="18979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69"/>
            <a:ext cx="9499871" cy="4314203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Modifying MDKF using IBM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IBM-modified MDKF equations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</a:t>
            </a:r>
          </a:p>
          <a:p>
            <a:r>
              <a:rPr lang="en-GB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IBM-weighted LPCs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LMDKF</a:t>
            </a:r>
          </a:p>
          <a:p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GB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oise estimation adjustment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NMDKF</a:t>
            </a:r>
          </a:p>
        </p:txBody>
      </p:sp>
    </p:spTree>
    <p:extLst>
      <p:ext uri="{BB962C8B-B14F-4D97-AF65-F5344CB8AC3E}">
        <p14:creationId xmlns:p14="http://schemas.microsoft.com/office/powerpoint/2010/main" val="128621538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Future Work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69"/>
            <a:ext cx="9499871" cy="4314203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Practical LPC estimation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BMMDKF probability distribution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Combining modifications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Human listening tests</a:t>
            </a:r>
          </a:p>
        </p:txBody>
      </p:sp>
    </p:spTree>
    <p:extLst>
      <p:ext uri="{BB962C8B-B14F-4D97-AF65-F5344CB8AC3E}">
        <p14:creationId xmlns:p14="http://schemas.microsoft.com/office/powerpoint/2010/main" val="25752580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That’s all folks!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168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Enhancement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Project Objectives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36301901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Ideal Binary Mask (IBM)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58" y="2780515"/>
            <a:ext cx="4143375" cy="952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29989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Modulation-Domain </a:t>
            </a:r>
            <a:r>
              <a:rPr lang="en-GB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(MDKF)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808" y="3114914"/>
            <a:ext cx="8410833" cy="3504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65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Background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Performance Measures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Quality Assessment</a:t>
            </a:r>
          </a:p>
          <a:p>
            <a:pPr lvl="2"/>
            <a:r>
              <a:rPr lang="en-GB" sz="3000" smtClean="0">
                <a:latin typeface="Helvetica" panose="020B0604020202020204" pitchFamily="34" charset="0"/>
                <a:cs typeface="Helvetica" panose="020B0604020202020204" pitchFamily="34" charset="0"/>
              </a:rPr>
              <a:t>SNR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PESQ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Intelligibility Assessment</a:t>
            </a: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STOI</a:t>
            </a:r>
          </a:p>
        </p:txBody>
      </p:sp>
    </p:spTree>
    <p:extLst>
      <p:ext uri="{BB962C8B-B14F-4D97-AF65-F5344CB8AC3E}">
        <p14:creationId xmlns:p14="http://schemas.microsoft.com/office/powerpoint/2010/main" val="9748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Base framework: MDKF with clean speech LPCs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4" y="2643620"/>
            <a:ext cx="8587079" cy="3578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Oval 4"/>
          <p:cNvSpPr/>
          <p:nvPr/>
        </p:nvSpPr>
        <p:spPr>
          <a:xfrm>
            <a:off x="4374293" y="5354594"/>
            <a:ext cx="551935" cy="513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5522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Performance Assessment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Quality</a:t>
            </a:r>
          </a:p>
          <a:p>
            <a:pPr lvl="2"/>
            <a:r>
              <a:rPr lang="en-GB" sz="3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segSNR</a:t>
            </a:r>
            <a:endParaRPr lang="en-GB" sz="3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PESQ</a:t>
            </a:r>
          </a:p>
          <a:p>
            <a:pPr lvl="1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Speech Intelligibility</a:t>
            </a:r>
          </a:p>
          <a:p>
            <a:pPr lvl="2"/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STOI</a:t>
            </a:r>
          </a:p>
        </p:txBody>
      </p:sp>
    </p:spTree>
    <p:extLst>
      <p:ext uri="{BB962C8B-B14F-4D97-AF65-F5344CB8AC3E}">
        <p14:creationId xmlns:p14="http://schemas.microsoft.com/office/powerpoint/2010/main" val="33217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9907"/>
            <a:ext cx="8911687" cy="1280890"/>
          </a:xfrm>
        </p:spPr>
        <p:txBody>
          <a:bodyPr>
            <a:normAutofit/>
          </a:bodyPr>
          <a:lstStyle/>
          <a:p>
            <a:r>
              <a:rPr lang="en-GB" sz="6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Kalman</a:t>
            </a:r>
            <a:r>
              <a:rPr lang="en-GB" sz="6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Filter Equations</a:t>
            </a:r>
            <a:endParaRPr lang="en-GB" sz="6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0" y="1901870"/>
            <a:ext cx="9499871" cy="3777622"/>
          </a:xfrm>
        </p:spPr>
        <p:txBody>
          <a:bodyPr>
            <a:noAutofit/>
          </a:bodyPr>
          <a:lstStyle/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Apply IBM to training set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Decoupling MDKF equations</a:t>
            </a:r>
          </a:p>
          <a:p>
            <a:r>
              <a:rPr lang="en-GB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Incorporating IBM statistics</a:t>
            </a:r>
          </a:p>
        </p:txBody>
      </p:sp>
    </p:spTree>
    <p:extLst>
      <p:ext uri="{BB962C8B-B14F-4D97-AF65-F5344CB8AC3E}">
        <p14:creationId xmlns:p14="http://schemas.microsoft.com/office/powerpoint/2010/main" val="331140011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</TotalTime>
  <Words>250</Words>
  <Application>Microsoft Office PowerPoint</Application>
  <PresentationFormat>Widescreen</PresentationFormat>
  <Paragraphs>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Century Gothic</vt:lpstr>
      <vt:lpstr>Helvetica</vt:lpstr>
      <vt:lpstr>Wingdings 3</vt:lpstr>
      <vt:lpstr>Wisp</vt:lpstr>
      <vt:lpstr>Speech Enhancement using a Kalman Filter</vt:lpstr>
      <vt:lpstr>Contents</vt:lpstr>
      <vt:lpstr>Introduction</vt:lpstr>
      <vt:lpstr>Background</vt:lpstr>
      <vt:lpstr>Background</vt:lpstr>
      <vt:lpstr>Background</vt:lpstr>
      <vt:lpstr>Testing</vt:lpstr>
      <vt:lpstr>Testing</vt:lpstr>
      <vt:lpstr>Kalman Filter Equations</vt:lpstr>
      <vt:lpstr>Kalman Filter Equations</vt:lpstr>
      <vt:lpstr>Kalman Filter Equations</vt:lpstr>
      <vt:lpstr>Kalman Filter Equations</vt:lpstr>
      <vt:lpstr>Kalman Filter Equations</vt:lpstr>
      <vt:lpstr>Kalman Filter Equations</vt:lpstr>
      <vt:lpstr>Weighted LPCs</vt:lpstr>
      <vt:lpstr>Weighted LPCs</vt:lpstr>
      <vt:lpstr>Weighted LPCs</vt:lpstr>
      <vt:lpstr>Weighted LPCs</vt:lpstr>
      <vt:lpstr>Weighted LPCs</vt:lpstr>
      <vt:lpstr>Noise Estimation</vt:lpstr>
      <vt:lpstr>Noise Estimation</vt:lpstr>
      <vt:lpstr>Noise Estimation</vt:lpstr>
      <vt:lpstr>Noise Estimation</vt:lpstr>
      <vt:lpstr>Noise Estimation</vt:lpstr>
      <vt:lpstr>Noise Estimation</vt:lpstr>
      <vt:lpstr>Conclusion</vt:lpstr>
      <vt:lpstr>Future Work</vt:lpstr>
      <vt:lpstr>That’s all folks!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Goh, Jia</dc:creator>
  <cp:lastModifiedBy>Goh, Jia</cp:lastModifiedBy>
  <cp:revision>41</cp:revision>
  <dcterms:created xsi:type="dcterms:W3CDTF">2017-06-22T11:24:15Z</dcterms:created>
  <dcterms:modified xsi:type="dcterms:W3CDTF">2017-06-22T19:58:19Z</dcterms:modified>
</cp:coreProperties>
</file>