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6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62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18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33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66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55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82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20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7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12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86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A0FC-238D-4E66-BF36-A12D4DEDFE4F}" type="datetimeFigureOut">
              <a:rPr lang="en-GB" smtClean="0"/>
              <a:t>11/06/2017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C118E-55FE-47FB-B790-9ACCD202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86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7000" y="781565"/>
            <a:ext cx="7784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STFT</a:t>
            </a:r>
          </a:p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6736" y="865832"/>
                <a:ext cx="62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36" y="865832"/>
                <a:ext cx="627017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5825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489983" y="1243230"/>
            <a:ext cx="627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25537" y="633255"/>
                <a:ext cx="83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537" y="633255"/>
                <a:ext cx="837201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7299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88943" y="1528148"/>
                <a:ext cx="93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943" y="1528148"/>
                <a:ext cx="93734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948" r="-1039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1895475" y="1016863"/>
            <a:ext cx="8611200" cy="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72010" y="1696269"/>
            <a:ext cx="8752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MMSE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06238" y="1880935"/>
            <a:ext cx="13657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757019" y="1850339"/>
            <a:ext cx="272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66813" y="1487147"/>
                <a:ext cx="93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813" y="1487147"/>
                <a:ext cx="93734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48" r="-10390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V="1">
            <a:off x="3943747" y="3314168"/>
            <a:ext cx="804851" cy="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48599" y="2756370"/>
            <a:ext cx="11719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Estimate noise power</a:t>
            </a:r>
            <a:endParaRPr lang="en-GB" dirty="0" smtClean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943747" y="4353630"/>
            <a:ext cx="8048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48598" y="4017402"/>
            <a:ext cx="22475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Modulation-domain </a:t>
            </a:r>
            <a:r>
              <a:rPr lang="en-GB" dirty="0"/>
              <a:t>speech </a:t>
            </a:r>
            <a:r>
              <a:rPr lang="en-GB" dirty="0" smtClean="0"/>
              <a:t>LPCs</a:t>
            </a:r>
            <a:endParaRPr lang="en-GB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3943747" y="1850339"/>
            <a:ext cx="0" cy="2496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85376" y="1253390"/>
            <a:ext cx="14818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KF updating</a:t>
            </a:r>
          </a:p>
          <a:p>
            <a:pPr algn="ctr"/>
            <a:endParaRPr lang="en-GB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6485377" y="2331934"/>
            <a:ext cx="1481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KF prediction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7065904" y="2701266"/>
            <a:ext cx="0" cy="516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8" idx="3"/>
          </p:cNvCxnSpPr>
          <p:nvPr/>
        </p:nvCxnSpPr>
        <p:spPr>
          <a:xfrm>
            <a:off x="5920593" y="3218035"/>
            <a:ext cx="1145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7561022" y="2694865"/>
            <a:ext cx="636" cy="1658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560182" y="3598006"/>
                <a:ext cx="763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182" y="3598006"/>
                <a:ext cx="76317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560183" y="3915747"/>
                <a:ext cx="763177" cy="42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 dirty="0" smtClean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183" y="3915747"/>
                <a:ext cx="763177" cy="422552"/>
              </a:xfrm>
              <a:prstGeom prst="rect">
                <a:avLst/>
              </a:prstGeom>
              <a:blipFill rotWithShape="0"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878434" y="2808855"/>
                <a:ext cx="763177" cy="42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 dirty="0" smtClean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434" y="2808855"/>
                <a:ext cx="763177" cy="422552"/>
              </a:xfrm>
              <a:prstGeom prst="rect">
                <a:avLst/>
              </a:prstGeom>
              <a:blipFill rotWithShape="0"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8212576" y="1944435"/>
            <a:ext cx="1663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1-sample delay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7974408" y="2536213"/>
            <a:ext cx="1149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123758" y="2313767"/>
            <a:ext cx="0" cy="22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8" idx="1"/>
          </p:cNvCxnSpPr>
          <p:nvPr/>
        </p:nvCxnSpPr>
        <p:spPr>
          <a:xfrm flipH="1">
            <a:off x="6233012" y="2516600"/>
            <a:ext cx="252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6233012" y="1944435"/>
            <a:ext cx="0" cy="572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233012" y="1944435"/>
            <a:ext cx="252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8345199" y="2531417"/>
                <a:ext cx="1952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199" y="2531417"/>
                <a:ext cx="195267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8364449" y="2797876"/>
                <a:ext cx="2245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449" y="2797876"/>
                <a:ext cx="224584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13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728420" y="1913631"/>
                <a:ext cx="1526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420" y="1913631"/>
                <a:ext cx="1526548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671470" y="2180090"/>
                <a:ext cx="1652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470" y="2180090"/>
                <a:ext cx="165202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0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040218" y="1355389"/>
                <a:ext cx="2234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i="1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18" y="1355389"/>
                <a:ext cx="22344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/>
          <p:cNvCxnSpPr/>
          <p:nvPr/>
        </p:nvCxnSpPr>
        <p:spPr>
          <a:xfrm>
            <a:off x="7967241" y="1702355"/>
            <a:ext cx="10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9044404" y="1696269"/>
            <a:ext cx="2" cy="248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506238" y="1717595"/>
            <a:ext cx="0" cy="157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974408" y="1355389"/>
            <a:ext cx="2536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0511233" y="743896"/>
            <a:ext cx="7784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ISTFT</a:t>
            </a:r>
          </a:p>
          <a:p>
            <a:pPr algn="ctr"/>
            <a:endParaRPr lang="en-GB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11303086" y="909458"/>
                <a:ext cx="62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086" y="909458"/>
                <a:ext cx="62701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6557" r="-2913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/>
          <p:cNvCxnSpPr/>
          <p:nvPr/>
        </p:nvCxnSpPr>
        <p:spPr>
          <a:xfrm>
            <a:off x="11298233" y="1261456"/>
            <a:ext cx="627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569852" y="4444377"/>
            <a:ext cx="66563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/>
              <a:t>IBM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6999229" y="4353267"/>
            <a:ext cx="56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234540" y="4591067"/>
            <a:ext cx="51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</p:cNvCxnSpPr>
          <p:nvPr/>
        </p:nvCxnSpPr>
        <p:spPr>
          <a:xfrm>
            <a:off x="770245" y="1235164"/>
            <a:ext cx="0" cy="3375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70244" y="4617193"/>
            <a:ext cx="27996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1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Goh, Jia</dc:creator>
  <cp:lastModifiedBy>Goh, Jia</cp:lastModifiedBy>
  <cp:revision>10</cp:revision>
  <dcterms:created xsi:type="dcterms:W3CDTF">2017-06-11T14:38:56Z</dcterms:created>
  <dcterms:modified xsi:type="dcterms:W3CDTF">2017-06-11T16:09:53Z</dcterms:modified>
</cp:coreProperties>
</file>