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3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6819" y="781565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STFT</a:t>
            </a:r>
          </a:p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6555" y="865832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5" y="865832"/>
                <a:ext cx="627017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825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659802" y="1243230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95356" y="633255"/>
                <a:ext cx="83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6" y="633255"/>
                <a:ext cx="8372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299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58762" y="1528148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2" y="1528148"/>
                <a:ext cx="937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61" r="-1111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065295" y="1016863"/>
            <a:ext cx="8170905" cy="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1829" y="1696269"/>
            <a:ext cx="875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MMSE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057" y="1880935"/>
            <a:ext cx="1365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6839" y="1850339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36632" y="1487147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32" y="1487147"/>
                <a:ext cx="9373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48" r="-103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13566" y="327709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3565" y="2756370"/>
            <a:ext cx="13767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Modulation-domain speech LPCs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13566" y="435488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73565" y="4173795"/>
            <a:ext cx="1376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Estimate noise power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113566" y="1850339"/>
            <a:ext cx="0" cy="249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10343" y="1253390"/>
            <a:ext cx="1481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KF updating</a:t>
            </a:r>
          </a:p>
          <a:p>
            <a:pPr algn="ctr"/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210344" y="2331934"/>
            <a:ext cx="148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KF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790871" y="2701266"/>
            <a:ext cx="0" cy="51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50346" y="4346917"/>
            <a:ext cx="14369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</p:cNvCxnSpPr>
          <p:nvPr/>
        </p:nvCxnSpPr>
        <p:spPr>
          <a:xfrm>
            <a:off x="5850346" y="3218035"/>
            <a:ext cx="94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285989" y="2694865"/>
            <a:ext cx="636" cy="165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963874" y="2848704"/>
                <a:ext cx="76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74" y="2848704"/>
                <a:ext cx="7631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7979" y="3167208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79" y="3167208"/>
                <a:ext cx="763177" cy="422552"/>
              </a:xfrm>
              <a:prstGeom prst="rect">
                <a:avLst/>
              </a:prstGeom>
              <a:blipFill rotWithShape="0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093461" y="3927541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461" y="3927541"/>
                <a:ext cx="763177" cy="422552"/>
              </a:xfrm>
              <a:prstGeom prst="rect">
                <a:avLst/>
              </a:prstGeom>
              <a:blipFill rotWithShape="0"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937543" y="1944435"/>
            <a:ext cx="1663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1-sample delay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699375" y="2536213"/>
            <a:ext cx="114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848725" y="2313767"/>
            <a:ext cx="0" cy="22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1"/>
          </p:cNvCxnSpPr>
          <p:nvPr/>
        </p:nvCxnSpPr>
        <p:spPr>
          <a:xfrm flipH="1">
            <a:off x="5957979" y="2516600"/>
            <a:ext cx="252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957979" y="1944435"/>
            <a:ext cx="0" cy="572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57979" y="1944435"/>
            <a:ext cx="25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5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453387" y="1913631"/>
                <a:ext cx="152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87" y="1913631"/>
                <a:ext cx="15265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396437" y="2180090"/>
                <a:ext cx="165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37" y="2180090"/>
                <a:ext cx="16520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0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7692208" y="1702355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769371" y="1696269"/>
            <a:ext cx="2" cy="24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76057" y="1717595"/>
            <a:ext cx="0" cy="157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699375" y="1355389"/>
            <a:ext cx="253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236200" y="743896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ISTFT</a:t>
            </a:r>
          </a:p>
          <a:p>
            <a:pPr algn="ctr"/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1028053" y="909458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53" y="909458"/>
                <a:ext cx="6270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1023200" y="1261456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7781" y="4394949"/>
            <a:ext cx="66563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/>
              <a:t>IBM</a:t>
            </a:r>
            <a:endParaRPr lang="en-GB" sz="2200" b="1" dirty="0" smtClean="0"/>
          </a:p>
        </p:txBody>
      </p:sp>
      <p:cxnSp>
        <p:nvCxnSpPr>
          <p:cNvPr id="3" name="Straight Arrow Connector 2"/>
          <p:cNvCxnSpPr>
            <a:stCxn id="44" idx="3"/>
          </p:cNvCxnSpPr>
          <p:nvPr/>
        </p:nvCxnSpPr>
        <p:spPr>
          <a:xfrm>
            <a:off x="4013416" y="4610393"/>
            <a:ext cx="439971" cy="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091" y="1253390"/>
            <a:ext cx="0" cy="3357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4" idx="1"/>
          </p:cNvCxnSpPr>
          <p:nvPr/>
        </p:nvCxnSpPr>
        <p:spPr>
          <a:xfrm>
            <a:off x="1045029" y="4610393"/>
            <a:ext cx="2302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9</cp:revision>
  <dcterms:created xsi:type="dcterms:W3CDTF">2017-06-11T14:38:56Z</dcterms:created>
  <dcterms:modified xsi:type="dcterms:W3CDTF">2017-06-11T15:55:25Z</dcterms:modified>
</cp:coreProperties>
</file>