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6819" y="781565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6555" y="865832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5" y="865832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659802" y="1243230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95356" y="633255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6" y="633255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299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058762" y="1121748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2" y="1121748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1" r="-1111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065295" y="1016863"/>
            <a:ext cx="8170905" cy="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1829" y="1239069"/>
            <a:ext cx="875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MMSE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26839" y="1393139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36632" y="1029947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2" y="1029947"/>
                <a:ext cx="9373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48" r="-103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13566" y="327709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3565" y="2756370"/>
            <a:ext cx="13767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speech LPCs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13566" y="435488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73565" y="4030102"/>
            <a:ext cx="1376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Estimate noise power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113566" y="1392931"/>
            <a:ext cx="0" cy="295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0343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210344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790871" y="2701266"/>
            <a:ext cx="0" cy="51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50346" y="4346917"/>
            <a:ext cx="14369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>
            <a:off x="5850346" y="3218035"/>
            <a:ext cx="94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285989" y="2694865"/>
            <a:ext cx="636" cy="165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963874" y="2848704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2848704"/>
                <a:ext cx="7631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957979" y="3167208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79" y="3167208"/>
                <a:ext cx="763177" cy="422552"/>
              </a:xfrm>
              <a:prstGeom prst="rect">
                <a:avLst/>
              </a:prstGeom>
              <a:blipFill rotWithShape="0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093461" y="3927541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461" y="3927541"/>
                <a:ext cx="763177" cy="422552"/>
              </a:xfrm>
              <a:prstGeom prst="rect">
                <a:avLst/>
              </a:prstGeom>
              <a:blipFill rotWithShape="0"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937543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699375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848725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5957979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957979" y="1487235"/>
            <a:ext cx="0" cy="1029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57979" y="14872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5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4453387" y="1392931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87" y="1392931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4396437" y="1659390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37" y="1659390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692208" y="1702355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769371" y="1696269"/>
            <a:ext cx="2" cy="24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699375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236200" y="743896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023200" y="1261456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72506" y="2095033"/>
            <a:ext cx="7306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/>
              <a:t>IBM</a:t>
            </a:r>
            <a:endParaRPr lang="en-GB" sz="2200" b="1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2065295" y="1501955"/>
            <a:ext cx="976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2" idx="3"/>
          </p:cNvCxnSpPr>
          <p:nvPr/>
        </p:nvCxnSpPr>
        <p:spPr>
          <a:xfrm flipV="1">
            <a:off x="5403182" y="2309813"/>
            <a:ext cx="549944" cy="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9</cp:revision>
  <dcterms:created xsi:type="dcterms:W3CDTF">2017-06-11T14:38:56Z</dcterms:created>
  <dcterms:modified xsi:type="dcterms:W3CDTF">2017-06-11T15:37:38Z</dcterms:modified>
</cp:coreProperties>
</file>