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6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62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18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33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66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55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82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20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7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12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86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86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6819" y="781565"/>
            <a:ext cx="7784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STFT</a:t>
            </a:r>
          </a:p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26555" y="865832"/>
                <a:ext cx="62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55" y="865832"/>
                <a:ext cx="627017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5825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659802" y="1243230"/>
            <a:ext cx="627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295356" y="633255"/>
                <a:ext cx="83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356" y="633255"/>
                <a:ext cx="837201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7299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058762" y="1528148"/>
                <a:ext cx="93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62" y="1528148"/>
                <a:ext cx="93734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961" r="-1111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2065295" y="1016863"/>
            <a:ext cx="8170905" cy="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1829" y="1696269"/>
            <a:ext cx="8752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MMSE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6057" y="1880935"/>
            <a:ext cx="13657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26839" y="1850339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936632" y="1487147"/>
                <a:ext cx="93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32" y="1487147"/>
                <a:ext cx="93734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48" r="-10390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4113566" y="327709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73565" y="2756370"/>
            <a:ext cx="13767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Modulation-domain speech LPCs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113566" y="4354884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73565" y="4030102"/>
            <a:ext cx="13767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Estimate noise power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113566" y="1850339"/>
            <a:ext cx="0" cy="2496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10343" y="1253390"/>
            <a:ext cx="14818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KF updating</a:t>
            </a:r>
          </a:p>
          <a:p>
            <a:pPr algn="ctr"/>
            <a:endParaRPr lang="en-GB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6210344" y="2331934"/>
            <a:ext cx="1481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KF prediction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790871" y="2701266"/>
            <a:ext cx="0" cy="516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850346" y="4346917"/>
            <a:ext cx="143691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8" idx="3"/>
          </p:cNvCxnSpPr>
          <p:nvPr/>
        </p:nvCxnSpPr>
        <p:spPr>
          <a:xfrm>
            <a:off x="5850346" y="3218035"/>
            <a:ext cx="940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7285989" y="2694865"/>
            <a:ext cx="636" cy="1658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5963874" y="2848704"/>
                <a:ext cx="763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874" y="2848704"/>
                <a:ext cx="76317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5957979" y="3167208"/>
                <a:ext cx="763177" cy="42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 dirty="0" smtClean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979" y="3167208"/>
                <a:ext cx="763177" cy="422552"/>
              </a:xfrm>
              <a:prstGeom prst="rect">
                <a:avLst/>
              </a:prstGeom>
              <a:blipFill rotWithShape="0"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6093461" y="3927541"/>
                <a:ext cx="763177" cy="42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 dirty="0" smtClean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461" y="3927541"/>
                <a:ext cx="763177" cy="422552"/>
              </a:xfrm>
              <a:prstGeom prst="rect">
                <a:avLst/>
              </a:prstGeom>
              <a:blipFill rotWithShape="0"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7937543" y="1944435"/>
            <a:ext cx="1663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1-sample delay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7699375" y="2536213"/>
            <a:ext cx="1149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848725" y="2313767"/>
            <a:ext cx="0" cy="22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8" idx="1"/>
          </p:cNvCxnSpPr>
          <p:nvPr/>
        </p:nvCxnSpPr>
        <p:spPr>
          <a:xfrm flipH="1">
            <a:off x="5957979" y="2516600"/>
            <a:ext cx="252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957979" y="1944435"/>
            <a:ext cx="0" cy="572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57979" y="1944435"/>
            <a:ext cx="252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8070166" y="2531417"/>
                <a:ext cx="1952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−1|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166" y="2531417"/>
                <a:ext cx="195267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8089416" y="2797876"/>
                <a:ext cx="2245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i="1" dirty="0" smtClean="0"/>
                  <a:t> </a:t>
                </a:r>
                <a:endParaRPr lang="en-GB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416" y="2797876"/>
                <a:ext cx="224584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15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4453387" y="1913631"/>
                <a:ext cx="1526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387" y="1913631"/>
                <a:ext cx="1526548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4396437" y="2180090"/>
                <a:ext cx="1652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i="1" dirty="0" smtClean="0"/>
                  <a:t> </a:t>
                </a:r>
                <a:endParaRPr lang="en-GB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437" y="2180090"/>
                <a:ext cx="165202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10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7765185" y="1355389"/>
                <a:ext cx="2234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i="1" dirty="0" smtClean="0"/>
                  <a:t> </a:t>
                </a:r>
                <a:endParaRPr lang="en-GB" dirty="0"/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185" y="1355389"/>
                <a:ext cx="2234462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/>
          <p:cNvCxnSpPr/>
          <p:nvPr/>
        </p:nvCxnSpPr>
        <p:spPr>
          <a:xfrm>
            <a:off x="7692208" y="1702355"/>
            <a:ext cx="10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769371" y="1696269"/>
            <a:ext cx="2" cy="248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676057" y="1717595"/>
            <a:ext cx="0" cy="157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699375" y="1355389"/>
            <a:ext cx="2536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0236200" y="743896"/>
            <a:ext cx="7784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ISTFT</a:t>
            </a:r>
          </a:p>
          <a:p>
            <a:pPr algn="ctr"/>
            <a:endParaRPr lang="en-GB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/>
              <p:cNvSpPr txBox="1"/>
              <p:nvPr/>
            </p:nvSpPr>
            <p:spPr>
              <a:xfrm>
                <a:off x="11028053" y="909458"/>
                <a:ext cx="62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53" y="909458"/>
                <a:ext cx="62701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6557" r="-2913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/>
          <p:cNvCxnSpPr/>
          <p:nvPr/>
        </p:nvCxnSpPr>
        <p:spPr>
          <a:xfrm>
            <a:off x="11023200" y="1261456"/>
            <a:ext cx="627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1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Goh, Jia</dc:creator>
  <cp:lastModifiedBy>Goh, Jia</cp:lastModifiedBy>
  <cp:revision>8</cp:revision>
  <dcterms:created xsi:type="dcterms:W3CDTF">2017-06-11T14:38:56Z</dcterms:created>
  <dcterms:modified xsi:type="dcterms:W3CDTF">2017-06-11T15:33:20Z</dcterms:modified>
</cp:coreProperties>
</file>