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-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86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62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18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33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66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55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82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20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97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12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86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86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22737" y="734310"/>
            <a:ext cx="7784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STFT</a:t>
            </a:r>
          </a:p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76086" y="826643"/>
                <a:ext cx="627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086" y="826643"/>
                <a:ext cx="627017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5825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1795720" y="1195975"/>
            <a:ext cx="6270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89428" y="609111"/>
                <a:ext cx="837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428" y="609111"/>
                <a:ext cx="837201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7299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47177" y="1028428"/>
                <a:ext cx="937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177" y="1028428"/>
                <a:ext cx="93734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961" r="-11111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3219566" y="978547"/>
            <a:ext cx="70296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206503" y="1393139"/>
            <a:ext cx="30063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13566" y="3277097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73565" y="2952315"/>
            <a:ext cx="13767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Estimate noise power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708028" y="4337961"/>
            <a:ext cx="7655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73565" y="3918889"/>
            <a:ext cx="13767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Modulation-domain speech LPCs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113566" y="1392931"/>
            <a:ext cx="0" cy="1884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210343" y="1253390"/>
            <a:ext cx="14818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KF updating</a:t>
            </a:r>
          </a:p>
          <a:p>
            <a:pPr algn="ctr"/>
            <a:endParaRPr lang="en-GB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6210344" y="2331934"/>
            <a:ext cx="1481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KF prediction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6790871" y="2701267"/>
            <a:ext cx="0" cy="572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5850346" y="4346917"/>
            <a:ext cx="143691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8" idx="3"/>
          </p:cNvCxnSpPr>
          <p:nvPr/>
        </p:nvCxnSpPr>
        <p:spPr>
          <a:xfrm flipV="1">
            <a:off x="5850346" y="3273352"/>
            <a:ext cx="940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7285989" y="2694865"/>
            <a:ext cx="636" cy="1658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275253" y="3986861"/>
                <a:ext cx="7631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253" y="3986861"/>
                <a:ext cx="76317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316348" y="4337961"/>
                <a:ext cx="763177" cy="42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i="1" dirty="0" smtClean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348" y="4337961"/>
                <a:ext cx="763177" cy="422552"/>
              </a:xfrm>
              <a:prstGeom prst="rect">
                <a:avLst/>
              </a:prstGeom>
              <a:blipFill rotWithShape="0"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952245" y="2827515"/>
                <a:ext cx="763177" cy="42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i="1" dirty="0" smtClean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245" y="2827515"/>
                <a:ext cx="763177" cy="422552"/>
              </a:xfrm>
              <a:prstGeom prst="rect">
                <a:avLst/>
              </a:prstGeom>
              <a:blipFill rotWithShape="0"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7937543" y="1944435"/>
            <a:ext cx="16636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1-sample delay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7699375" y="2536213"/>
            <a:ext cx="1149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8848725" y="2313767"/>
            <a:ext cx="0" cy="22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8" idx="1"/>
          </p:cNvCxnSpPr>
          <p:nvPr/>
        </p:nvCxnSpPr>
        <p:spPr>
          <a:xfrm flipH="1">
            <a:off x="5957979" y="2516600"/>
            <a:ext cx="252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957979" y="1487235"/>
            <a:ext cx="0" cy="1029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57979" y="1487235"/>
            <a:ext cx="2523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8070166" y="2531417"/>
                <a:ext cx="1952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−1|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166" y="2531417"/>
                <a:ext cx="195267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8089416" y="2797876"/>
                <a:ext cx="2245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i="1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416" y="2797876"/>
                <a:ext cx="224584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15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453387" y="1392931"/>
                <a:ext cx="1526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387" y="1392931"/>
                <a:ext cx="1526548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4396437" y="1659390"/>
                <a:ext cx="1652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i="1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437" y="1659390"/>
                <a:ext cx="165202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107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765185" y="1355389"/>
                <a:ext cx="2234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, |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i="1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185" y="1355389"/>
                <a:ext cx="2234462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Connector 118"/>
          <p:cNvCxnSpPr/>
          <p:nvPr/>
        </p:nvCxnSpPr>
        <p:spPr>
          <a:xfrm>
            <a:off x="7692208" y="1702355"/>
            <a:ext cx="10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769371" y="1708969"/>
            <a:ext cx="2" cy="230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699375" y="1355389"/>
            <a:ext cx="2536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0236200" y="704707"/>
            <a:ext cx="7784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ISTFT</a:t>
            </a:r>
          </a:p>
          <a:p>
            <a:pPr algn="ctr"/>
            <a:endParaRPr lang="en-GB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11028053" y="831080"/>
                <a:ext cx="627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053" y="831080"/>
                <a:ext cx="62701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6557" r="-2913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/>
          <p:cNvCxnSpPr/>
          <p:nvPr/>
        </p:nvCxnSpPr>
        <p:spPr>
          <a:xfrm>
            <a:off x="11023200" y="1170015"/>
            <a:ext cx="6270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672506" y="2095033"/>
            <a:ext cx="73067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 smtClean="0"/>
              <a:t>IBM</a:t>
            </a:r>
            <a:endParaRPr lang="en-GB" sz="2200" b="1" dirty="0"/>
          </a:p>
        </p:txBody>
      </p:sp>
      <p:cxnSp>
        <p:nvCxnSpPr>
          <p:cNvPr id="151" name="Straight Arrow Connector 150"/>
          <p:cNvCxnSpPr>
            <a:stCxn id="142" idx="3"/>
          </p:cNvCxnSpPr>
          <p:nvPr/>
        </p:nvCxnSpPr>
        <p:spPr>
          <a:xfrm flipV="1">
            <a:off x="5403182" y="2309813"/>
            <a:ext cx="549944" cy="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743316" y="3918644"/>
                <a:ext cx="627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316" y="3918644"/>
                <a:ext cx="627017" cy="369332"/>
              </a:xfrm>
              <a:prstGeom prst="rect">
                <a:avLst/>
              </a:prstGeom>
              <a:blipFill rotWithShape="0">
                <a:blip r:embed="rId15"/>
                <a:stretch>
                  <a:fillRect r="-2913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01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Goh, Jia</dc:creator>
  <cp:lastModifiedBy>Goh, Jia</cp:lastModifiedBy>
  <cp:revision>12</cp:revision>
  <dcterms:created xsi:type="dcterms:W3CDTF">2017-06-11T14:38:56Z</dcterms:created>
  <dcterms:modified xsi:type="dcterms:W3CDTF">2017-06-11T20:31:14Z</dcterms:modified>
</cp:coreProperties>
</file>