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-7194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8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6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3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6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5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2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9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8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0FC-238D-4E66-BF36-A12D4DEDFE4F}" type="datetimeFigureOut">
              <a:rPr lang="en-GB" smtClean="0"/>
              <a:t>11/06/2017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18E-55FE-47FB-B790-9ACCD20268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4688" y="741036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STFT</a:t>
            </a:r>
          </a:p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4294" y="790802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94" y="790802"/>
                <a:ext cx="627017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825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2157671" y="1202701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20586" y="648333"/>
                <a:ext cx="83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586" y="648333"/>
                <a:ext cx="8372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652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65865" y="1451944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65" y="1451944"/>
                <a:ext cx="937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8" r="-1039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569852" y="1013333"/>
            <a:ext cx="6936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73926" y="1846939"/>
            <a:ext cx="3304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43747" y="3314168"/>
            <a:ext cx="804851" cy="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8599" y="2756370"/>
            <a:ext cx="11719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Estimate noise power</a:t>
            </a:r>
            <a:endParaRPr lang="en-GB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51260" y="4428774"/>
            <a:ext cx="8048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48598" y="3912898"/>
            <a:ext cx="22475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Modulation-domain </a:t>
            </a:r>
            <a:r>
              <a:rPr lang="en-GB" dirty="0"/>
              <a:t>speech </a:t>
            </a:r>
            <a:r>
              <a:rPr lang="en-GB" dirty="0" smtClean="0"/>
              <a:t>LPCs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943747" y="1850339"/>
            <a:ext cx="0" cy="146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85376" y="1253390"/>
            <a:ext cx="1481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KF updating</a:t>
            </a:r>
          </a:p>
          <a:p>
            <a:pPr algn="ctr"/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485377" y="2331934"/>
            <a:ext cx="148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KF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065904" y="2701266"/>
            <a:ext cx="0" cy="51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</p:cNvCxnSpPr>
          <p:nvPr/>
        </p:nvCxnSpPr>
        <p:spPr>
          <a:xfrm>
            <a:off x="5920593" y="3218035"/>
            <a:ext cx="1145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7560183" y="2694865"/>
            <a:ext cx="839" cy="144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509715" y="3401792"/>
                <a:ext cx="76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715" y="3401792"/>
                <a:ext cx="7631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560183" y="3706739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83" y="3706739"/>
                <a:ext cx="763177" cy="422552"/>
              </a:xfrm>
              <a:prstGeom prst="rect">
                <a:avLst/>
              </a:prstGeom>
              <a:blipFill rotWithShape="0"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78434" y="2808855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34" y="2808855"/>
                <a:ext cx="763177" cy="422552"/>
              </a:xfrm>
              <a:prstGeom prst="rect">
                <a:avLst/>
              </a:prstGeom>
              <a:blipFill rotWithShape="0"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8212576" y="1944435"/>
            <a:ext cx="1663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1-sample delay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974408" y="2536213"/>
            <a:ext cx="114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123758" y="2313767"/>
            <a:ext cx="0" cy="22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1"/>
          </p:cNvCxnSpPr>
          <p:nvPr/>
        </p:nvCxnSpPr>
        <p:spPr>
          <a:xfrm flipH="1">
            <a:off x="6233012" y="2516600"/>
            <a:ext cx="252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233012" y="1944435"/>
            <a:ext cx="0" cy="572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233012" y="1944435"/>
            <a:ext cx="25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345199" y="2531417"/>
                <a:ext cx="195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99" y="2531417"/>
                <a:ext cx="195267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364449" y="2797876"/>
                <a:ext cx="22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449" y="2797876"/>
                <a:ext cx="22458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3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728420" y="1913631"/>
                <a:ext cx="152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20" y="1913631"/>
                <a:ext cx="15265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671470" y="2180090"/>
                <a:ext cx="165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70" y="2180090"/>
                <a:ext cx="16520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0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040218" y="1355389"/>
                <a:ext cx="2234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8" y="1355389"/>
                <a:ext cx="2234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7967241" y="1702355"/>
            <a:ext cx="107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9044406" y="1702355"/>
            <a:ext cx="0" cy="24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5" idx="2"/>
          </p:cNvCxnSpPr>
          <p:nvPr/>
        </p:nvCxnSpPr>
        <p:spPr>
          <a:xfrm flipV="1">
            <a:off x="3171942" y="1664366"/>
            <a:ext cx="0" cy="182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974408" y="1355389"/>
            <a:ext cx="253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511233" y="743896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ISTFT</a:t>
            </a:r>
          </a:p>
          <a:p>
            <a:pPr algn="ctr"/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1303086" y="909458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86" y="909458"/>
                <a:ext cx="6270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1298233" y="1261456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69852" y="3749920"/>
            <a:ext cx="66563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/>
              <a:t>IBM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999229" y="4144259"/>
            <a:ext cx="56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234540" y="4048424"/>
            <a:ext cx="51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96841" y="1209038"/>
            <a:ext cx="0" cy="2839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96841" y="4048424"/>
            <a:ext cx="1073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68982" y="4238616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982" y="4238616"/>
                <a:ext cx="627017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13</cp:revision>
  <dcterms:created xsi:type="dcterms:W3CDTF">2017-06-11T14:38:56Z</dcterms:created>
  <dcterms:modified xsi:type="dcterms:W3CDTF">2017-06-11T20:29:53Z</dcterms:modified>
</cp:coreProperties>
</file>