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17"/>
  </p:notesMasterIdLst>
  <p:sldIdLst>
    <p:sldId id="256" r:id="rId2"/>
    <p:sldId id="263" r:id="rId3"/>
    <p:sldId id="267" r:id="rId4"/>
    <p:sldId id="264" r:id="rId5"/>
    <p:sldId id="265" r:id="rId6"/>
    <p:sldId id="266" r:id="rId7"/>
    <p:sldId id="269" r:id="rId8"/>
    <p:sldId id="268" r:id="rId9"/>
    <p:sldId id="272" r:id="rId10"/>
    <p:sldId id="271" r:id="rId11"/>
    <p:sldId id="260" r:id="rId12"/>
    <p:sldId id="261" r:id="rId13"/>
    <p:sldId id="262" r:id="rId14"/>
    <p:sldId id="270" r:id="rId15"/>
    <p:sldId id="259" r:id="rId16"/>
  </p:sldIdLst>
  <p:sldSz cx="17068800" cy="96012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5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7368" autoAdjust="0"/>
  </p:normalViewPr>
  <p:slideViewPr>
    <p:cSldViewPr snapToGrid="0">
      <p:cViewPr varScale="1">
        <p:scale>
          <a:sx n="64" d="100"/>
          <a:sy n="64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E595FC-6125-4FD6-8CB4-B94C18DA3304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832F39E0-1A13-4021-A545-7E18CB229A08}">
      <dgm:prSet phldrT="[文本]"/>
      <dgm:spPr/>
      <dgm:t>
        <a:bodyPr/>
        <a:lstStyle/>
        <a:p>
          <a:r>
            <a:rPr lang="zh-CN" altLang="en-US" dirty="0"/>
            <a:t>工作原理</a:t>
          </a:r>
          <a:endParaRPr lang="en-US" altLang="zh-CN" dirty="0"/>
        </a:p>
        <a:p>
          <a:r>
            <a:rPr lang="en-US" altLang="zh-CN" dirty="0"/>
            <a:t>Principle</a:t>
          </a:r>
          <a:endParaRPr lang="zh-CN" altLang="en-US" dirty="0"/>
        </a:p>
      </dgm:t>
    </dgm:pt>
    <dgm:pt modelId="{24ACBAFA-B8F0-4EB3-A6A1-8A9BB0B582D4}" type="parTrans" cxnId="{718D1628-0AC2-46CF-AA25-42ABBDFC3E4F}">
      <dgm:prSet/>
      <dgm:spPr/>
      <dgm:t>
        <a:bodyPr/>
        <a:lstStyle/>
        <a:p>
          <a:endParaRPr lang="zh-CN" altLang="en-US"/>
        </a:p>
      </dgm:t>
    </dgm:pt>
    <dgm:pt modelId="{4E6D1C94-83E3-4778-9579-D886A63CB6E0}" type="sibTrans" cxnId="{718D1628-0AC2-46CF-AA25-42ABBDFC3E4F}">
      <dgm:prSet/>
      <dgm:spPr/>
      <dgm:t>
        <a:bodyPr/>
        <a:lstStyle/>
        <a:p>
          <a:endParaRPr lang="zh-CN" altLang="en-US"/>
        </a:p>
      </dgm:t>
    </dgm:pt>
    <dgm:pt modelId="{EDB91067-159D-4E9F-B5C4-037B8F01C67D}">
      <dgm:prSet phldrT="[文本]"/>
      <dgm:spPr/>
      <dgm:t>
        <a:bodyPr/>
        <a:lstStyle/>
        <a:p>
          <a:r>
            <a:rPr lang="zh-CN" altLang="en-US" dirty="0"/>
            <a:t>同类软件</a:t>
          </a:r>
          <a:endParaRPr lang="en-US" altLang="zh-CN" dirty="0"/>
        </a:p>
        <a:p>
          <a:r>
            <a:rPr lang="en-US" altLang="zh-CN" dirty="0"/>
            <a:t>Similar</a:t>
          </a:r>
          <a:endParaRPr lang="zh-CN" altLang="en-US" dirty="0"/>
        </a:p>
      </dgm:t>
    </dgm:pt>
    <dgm:pt modelId="{236F5F2D-2F1C-4F94-84F4-0EC175CA88E9}" type="parTrans" cxnId="{A7255950-7833-491A-9ACC-B140AFB7C9A8}">
      <dgm:prSet/>
      <dgm:spPr/>
      <dgm:t>
        <a:bodyPr/>
        <a:lstStyle/>
        <a:p>
          <a:endParaRPr lang="zh-CN" altLang="en-US"/>
        </a:p>
      </dgm:t>
    </dgm:pt>
    <dgm:pt modelId="{11D97130-F6B9-497B-96E0-6C65B9FEBB4E}" type="sibTrans" cxnId="{A7255950-7833-491A-9ACC-B140AFB7C9A8}">
      <dgm:prSet/>
      <dgm:spPr/>
      <dgm:t>
        <a:bodyPr/>
        <a:lstStyle/>
        <a:p>
          <a:endParaRPr lang="zh-CN" altLang="en-US"/>
        </a:p>
      </dgm:t>
    </dgm:pt>
    <dgm:pt modelId="{C1DB8788-A02A-4FA7-B115-F5F8D4AEE3A5}">
      <dgm:prSet phldrT="[文本]"/>
      <dgm:spPr/>
      <dgm:t>
        <a:bodyPr/>
        <a:lstStyle/>
        <a:p>
          <a:r>
            <a:rPr lang="zh-CN" altLang="en-US" dirty="0"/>
            <a:t>安装说明</a:t>
          </a:r>
          <a:endParaRPr lang="en-US" altLang="zh-CN" dirty="0"/>
        </a:p>
        <a:p>
          <a:r>
            <a:rPr lang="en-US" altLang="zh-CN" dirty="0"/>
            <a:t>Installation</a:t>
          </a:r>
          <a:endParaRPr lang="zh-CN" altLang="en-US" dirty="0"/>
        </a:p>
      </dgm:t>
    </dgm:pt>
    <dgm:pt modelId="{61F87D11-A507-4196-8258-3A07172724DF}" type="parTrans" cxnId="{BA093EBB-B8CA-4963-89EC-3EEF3FB2354A}">
      <dgm:prSet/>
      <dgm:spPr/>
      <dgm:t>
        <a:bodyPr/>
        <a:lstStyle/>
        <a:p>
          <a:endParaRPr lang="zh-CN" altLang="en-US"/>
        </a:p>
      </dgm:t>
    </dgm:pt>
    <dgm:pt modelId="{6614D6D9-F5ED-4E41-BF71-F1F608FAA3A8}" type="sibTrans" cxnId="{BA093EBB-B8CA-4963-89EC-3EEF3FB2354A}">
      <dgm:prSet/>
      <dgm:spPr/>
      <dgm:t>
        <a:bodyPr/>
        <a:lstStyle/>
        <a:p>
          <a:endParaRPr lang="zh-CN" altLang="en-US"/>
        </a:p>
      </dgm:t>
    </dgm:pt>
    <dgm:pt modelId="{1B4C16B5-549C-477E-A631-94D9925C381B}">
      <dgm:prSet phldrT="[文本]"/>
      <dgm:spPr/>
      <dgm:t>
        <a:bodyPr/>
        <a:lstStyle/>
        <a:p>
          <a:r>
            <a:rPr lang="zh-CN" altLang="en-US" dirty="0"/>
            <a:t>常规用法</a:t>
          </a:r>
          <a:endParaRPr lang="en-US" altLang="zh-CN" dirty="0"/>
        </a:p>
        <a:p>
          <a:r>
            <a:rPr lang="en-US" altLang="zh-CN" dirty="0"/>
            <a:t>Usage</a:t>
          </a:r>
          <a:endParaRPr lang="zh-CN" altLang="en-US" dirty="0"/>
        </a:p>
      </dgm:t>
    </dgm:pt>
    <dgm:pt modelId="{43228001-69F4-4286-9524-1B8EEBA9D5F1}" type="parTrans" cxnId="{C1645698-F3E0-4BB4-8A68-268C13080D00}">
      <dgm:prSet/>
      <dgm:spPr/>
      <dgm:t>
        <a:bodyPr/>
        <a:lstStyle/>
        <a:p>
          <a:endParaRPr lang="zh-CN" altLang="en-US"/>
        </a:p>
      </dgm:t>
    </dgm:pt>
    <dgm:pt modelId="{78533075-E99A-4D89-A348-1DA45F8E3CE4}" type="sibTrans" cxnId="{C1645698-F3E0-4BB4-8A68-268C13080D00}">
      <dgm:prSet/>
      <dgm:spPr/>
      <dgm:t>
        <a:bodyPr/>
        <a:lstStyle/>
        <a:p>
          <a:endParaRPr lang="zh-CN" altLang="en-US"/>
        </a:p>
      </dgm:t>
    </dgm:pt>
    <dgm:pt modelId="{EE3D4408-8DB2-4770-954B-0E8ADF64B06C}">
      <dgm:prSet phldrT="[文本]"/>
      <dgm:spPr/>
      <dgm:t>
        <a:bodyPr/>
        <a:lstStyle/>
        <a:p>
          <a:r>
            <a:rPr lang="zh-CN" altLang="en-US" dirty="0"/>
            <a:t>二次开发</a:t>
          </a:r>
          <a:endParaRPr lang="en-US" altLang="zh-CN" dirty="0"/>
        </a:p>
        <a:p>
          <a:r>
            <a:rPr lang="en-US" altLang="zh-CN" dirty="0"/>
            <a:t>Development</a:t>
          </a:r>
          <a:endParaRPr lang="zh-CN" altLang="en-US" dirty="0"/>
        </a:p>
      </dgm:t>
    </dgm:pt>
    <dgm:pt modelId="{DA8B4DFA-016D-4EFD-B530-5AC17DAFE247}" type="parTrans" cxnId="{EC8AA750-1E0F-4C2A-8B99-29A5E31088B3}">
      <dgm:prSet/>
      <dgm:spPr/>
      <dgm:t>
        <a:bodyPr/>
        <a:lstStyle/>
        <a:p>
          <a:endParaRPr lang="zh-CN" altLang="en-US"/>
        </a:p>
      </dgm:t>
    </dgm:pt>
    <dgm:pt modelId="{0F10A8E0-E0DD-4FC3-AA0C-D6AC552D180B}" type="sibTrans" cxnId="{EC8AA750-1E0F-4C2A-8B99-29A5E31088B3}">
      <dgm:prSet/>
      <dgm:spPr/>
      <dgm:t>
        <a:bodyPr/>
        <a:lstStyle/>
        <a:p>
          <a:endParaRPr lang="zh-CN" altLang="en-US"/>
        </a:p>
      </dgm:t>
    </dgm:pt>
    <dgm:pt modelId="{93337300-A6DE-4B34-8A48-49FA9DAC864E}">
      <dgm:prSet phldrT="[文本]"/>
      <dgm:spPr/>
      <dgm:t>
        <a:bodyPr/>
        <a:lstStyle/>
        <a:p>
          <a:r>
            <a:rPr lang="zh-CN" altLang="en-US" dirty="0"/>
            <a:t>数据分析</a:t>
          </a:r>
          <a:endParaRPr lang="en-US" altLang="zh-CN" dirty="0"/>
        </a:p>
        <a:p>
          <a:r>
            <a:rPr lang="en-US" altLang="zh-CN" dirty="0"/>
            <a:t>Analysis</a:t>
          </a:r>
          <a:endParaRPr lang="zh-CN" altLang="en-US" dirty="0"/>
        </a:p>
      </dgm:t>
    </dgm:pt>
    <dgm:pt modelId="{03C69EDC-6BFF-4D3D-A34D-448CE26F4FA9}" type="parTrans" cxnId="{FA155533-5C98-4AEE-B457-D1929F9EBB04}">
      <dgm:prSet/>
      <dgm:spPr/>
      <dgm:t>
        <a:bodyPr/>
        <a:lstStyle/>
        <a:p>
          <a:endParaRPr lang="zh-CN" altLang="en-US"/>
        </a:p>
      </dgm:t>
    </dgm:pt>
    <dgm:pt modelId="{FD9AA76A-0514-4C83-9B00-2290F5B6B892}" type="sibTrans" cxnId="{FA155533-5C98-4AEE-B457-D1929F9EBB04}">
      <dgm:prSet/>
      <dgm:spPr/>
      <dgm:t>
        <a:bodyPr/>
        <a:lstStyle/>
        <a:p>
          <a:endParaRPr lang="zh-CN" altLang="en-US"/>
        </a:p>
      </dgm:t>
    </dgm:pt>
    <dgm:pt modelId="{10C0F3E2-B07E-4556-865D-766F6836E728}" type="pres">
      <dgm:prSet presAssocID="{13E595FC-6125-4FD6-8CB4-B94C18DA3304}" presName="diagram" presStyleCnt="0">
        <dgm:presLayoutVars>
          <dgm:dir/>
          <dgm:resizeHandles val="exact"/>
        </dgm:presLayoutVars>
      </dgm:prSet>
      <dgm:spPr/>
    </dgm:pt>
    <dgm:pt modelId="{5EA5DB1A-9273-4725-BB56-0D554AD30FA9}" type="pres">
      <dgm:prSet presAssocID="{832F39E0-1A13-4021-A545-7E18CB229A08}" presName="node" presStyleLbl="node1" presStyleIdx="0" presStyleCnt="6">
        <dgm:presLayoutVars>
          <dgm:bulletEnabled val="1"/>
        </dgm:presLayoutVars>
      </dgm:prSet>
      <dgm:spPr/>
    </dgm:pt>
    <dgm:pt modelId="{F828F6BA-BB43-4F8A-BB23-143D917C207E}" type="pres">
      <dgm:prSet presAssocID="{4E6D1C94-83E3-4778-9579-D886A63CB6E0}" presName="sibTrans" presStyleCnt="0"/>
      <dgm:spPr/>
    </dgm:pt>
    <dgm:pt modelId="{74EDAC13-3019-47BF-B59B-4328516F38F5}" type="pres">
      <dgm:prSet presAssocID="{EDB91067-159D-4E9F-B5C4-037B8F01C67D}" presName="node" presStyleLbl="node1" presStyleIdx="1" presStyleCnt="6">
        <dgm:presLayoutVars>
          <dgm:bulletEnabled val="1"/>
        </dgm:presLayoutVars>
      </dgm:prSet>
      <dgm:spPr/>
    </dgm:pt>
    <dgm:pt modelId="{B8B11BA2-0AF4-4F5E-8572-707B2C112370}" type="pres">
      <dgm:prSet presAssocID="{11D97130-F6B9-497B-96E0-6C65B9FEBB4E}" presName="sibTrans" presStyleCnt="0"/>
      <dgm:spPr/>
    </dgm:pt>
    <dgm:pt modelId="{E8618DD5-C576-4FB2-A33D-2F7639C495BF}" type="pres">
      <dgm:prSet presAssocID="{C1DB8788-A02A-4FA7-B115-F5F8D4AEE3A5}" presName="node" presStyleLbl="node1" presStyleIdx="2" presStyleCnt="6">
        <dgm:presLayoutVars>
          <dgm:bulletEnabled val="1"/>
        </dgm:presLayoutVars>
      </dgm:prSet>
      <dgm:spPr/>
    </dgm:pt>
    <dgm:pt modelId="{A7AFF4F7-F520-427C-BC2C-FA4F0C886AE2}" type="pres">
      <dgm:prSet presAssocID="{6614D6D9-F5ED-4E41-BF71-F1F608FAA3A8}" presName="sibTrans" presStyleCnt="0"/>
      <dgm:spPr/>
    </dgm:pt>
    <dgm:pt modelId="{01F39D00-EDAF-4D53-9A35-82C742B3125D}" type="pres">
      <dgm:prSet presAssocID="{1B4C16B5-549C-477E-A631-94D9925C381B}" presName="node" presStyleLbl="node1" presStyleIdx="3" presStyleCnt="6">
        <dgm:presLayoutVars>
          <dgm:bulletEnabled val="1"/>
        </dgm:presLayoutVars>
      </dgm:prSet>
      <dgm:spPr/>
    </dgm:pt>
    <dgm:pt modelId="{B6DFFE31-E8B6-4060-B82B-6E40A8B516DB}" type="pres">
      <dgm:prSet presAssocID="{78533075-E99A-4D89-A348-1DA45F8E3CE4}" presName="sibTrans" presStyleCnt="0"/>
      <dgm:spPr/>
    </dgm:pt>
    <dgm:pt modelId="{44427A2B-3E1B-4534-B3C6-CCC05B3209B0}" type="pres">
      <dgm:prSet presAssocID="{EE3D4408-8DB2-4770-954B-0E8ADF64B06C}" presName="node" presStyleLbl="node1" presStyleIdx="4" presStyleCnt="6">
        <dgm:presLayoutVars>
          <dgm:bulletEnabled val="1"/>
        </dgm:presLayoutVars>
      </dgm:prSet>
      <dgm:spPr/>
    </dgm:pt>
    <dgm:pt modelId="{1A6CDDCF-0E99-4002-94A5-589F6512F804}" type="pres">
      <dgm:prSet presAssocID="{0F10A8E0-E0DD-4FC3-AA0C-D6AC552D180B}" presName="sibTrans" presStyleCnt="0"/>
      <dgm:spPr/>
    </dgm:pt>
    <dgm:pt modelId="{224FB991-3B72-4122-AF07-451A8DBF4C57}" type="pres">
      <dgm:prSet presAssocID="{93337300-A6DE-4B34-8A48-49FA9DAC864E}" presName="node" presStyleLbl="node1" presStyleIdx="5" presStyleCnt="6">
        <dgm:presLayoutVars>
          <dgm:bulletEnabled val="1"/>
        </dgm:presLayoutVars>
      </dgm:prSet>
      <dgm:spPr/>
    </dgm:pt>
  </dgm:ptLst>
  <dgm:cxnLst>
    <dgm:cxn modelId="{718D1628-0AC2-46CF-AA25-42ABBDFC3E4F}" srcId="{13E595FC-6125-4FD6-8CB4-B94C18DA3304}" destId="{832F39E0-1A13-4021-A545-7E18CB229A08}" srcOrd="0" destOrd="0" parTransId="{24ACBAFA-B8F0-4EB3-A6A1-8A9BB0B582D4}" sibTransId="{4E6D1C94-83E3-4778-9579-D886A63CB6E0}"/>
    <dgm:cxn modelId="{5E07132E-D2FB-4159-AA7C-37A41394055A}" type="presOf" srcId="{EE3D4408-8DB2-4770-954B-0E8ADF64B06C}" destId="{44427A2B-3E1B-4534-B3C6-CCC05B3209B0}" srcOrd="0" destOrd="0" presId="urn:microsoft.com/office/officeart/2005/8/layout/default"/>
    <dgm:cxn modelId="{FA155533-5C98-4AEE-B457-D1929F9EBB04}" srcId="{13E595FC-6125-4FD6-8CB4-B94C18DA3304}" destId="{93337300-A6DE-4B34-8A48-49FA9DAC864E}" srcOrd="5" destOrd="0" parTransId="{03C69EDC-6BFF-4D3D-A34D-448CE26F4FA9}" sibTransId="{FD9AA76A-0514-4C83-9B00-2290F5B6B892}"/>
    <dgm:cxn modelId="{61F7665B-8F73-4719-ACBB-3B7B994CB6A7}" type="presOf" srcId="{EDB91067-159D-4E9F-B5C4-037B8F01C67D}" destId="{74EDAC13-3019-47BF-B59B-4328516F38F5}" srcOrd="0" destOrd="0" presId="urn:microsoft.com/office/officeart/2005/8/layout/default"/>
    <dgm:cxn modelId="{A7255950-7833-491A-9ACC-B140AFB7C9A8}" srcId="{13E595FC-6125-4FD6-8CB4-B94C18DA3304}" destId="{EDB91067-159D-4E9F-B5C4-037B8F01C67D}" srcOrd="1" destOrd="0" parTransId="{236F5F2D-2F1C-4F94-84F4-0EC175CA88E9}" sibTransId="{11D97130-F6B9-497B-96E0-6C65B9FEBB4E}"/>
    <dgm:cxn modelId="{EC8AA750-1E0F-4C2A-8B99-29A5E31088B3}" srcId="{13E595FC-6125-4FD6-8CB4-B94C18DA3304}" destId="{EE3D4408-8DB2-4770-954B-0E8ADF64B06C}" srcOrd="4" destOrd="0" parTransId="{DA8B4DFA-016D-4EFD-B530-5AC17DAFE247}" sibTransId="{0F10A8E0-E0DD-4FC3-AA0C-D6AC552D180B}"/>
    <dgm:cxn modelId="{1A9D9E7C-9F06-4AF4-A90B-B6BC008141D1}" type="presOf" srcId="{C1DB8788-A02A-4FA7-B115-F5F8D4AEE3A5}" destId="{E8618DD5-C576-4FB2-A33D-2F7639C495BF}" srcOrd="0" destOrd="0" presId="urn:microsoft.com/office/officeart/2005/8/layout/default"/>
    <dgm:cxn modelId="{FEB13D80-1A2D-4669-A41F-4155C66C91F9}" type="presOf" srcId="{832F39E0-1A13-4021-A545-7E18CB229A08}" destId="{5EA5DB1A-9273-4725-BB56-0D554AD30FA9}" srcOrd="0" destOrd="0" presId="urn:microsoft.com/office/officeart/2005/8/layout/default"/>
    <dgm:cxn modelId="{C1645698-F3E0-4BB4-8A68-268C13080D00}" srcId="{13E595FC-6125-4FD6-8CB4-B94C18DA3304}" destId="{1B4C16B5-549C-477E-A631-94D9925C381B}" srcOrd="3" destOrd="0" parTransId="{43228001-69F4-4286-9524-1B8EEBA9D5F1}" sibTransId="{78533075-E99A-4D89-A348-1DA45F8E3CE4}"/>
    <dgm:cxn modelId="{2E1686A1-FFED-447C-ADEF-8B4E5C7D3B09}" type="presOf" srcId="{93337300-A6DE-4B34-8A48-49FA9DAC864E}" destId="{224FB991-3B72-4122-AF07-451A8DBF4C57}" srcOrd="0" destOrd="0" presId="urn:microsoft.com/office/officeart/2005/8/layout/default"/>
    <dgm:cxn modelId="{0A33FDA8-114F-4F04-855B-81DC534EAE62}" type="presOf" srcId="{1B4C16B5-549C-477E-A631-94D9925C381B}" destId="{01F39D00-EDAF-4D53-9A35-82C742B3125D}" srcOrd="0" destOrd="0" presId="urn:microsoft.com/office/officeart/2005/8/layout/default"/>
    <dgm:cxn modelId="{BA093EBB-B8CA-4963-89EC-3EEF3FB2354A}" srcId="{13E595FC-6125-4FD6-8CB4-B94C18DA3304}" destId="{C1DB8788-A02A-4FA7-B115-F5F8D4AEE3A5}" srcOrd="2" destOrd="0" parTransId="{61F87D11-A507-4196-8258-3A07172724DF}" sibTransId="{6614D6D9-F5ED-4E41-BF71-F1F608FAA3A8}"/>
    <dgm:cxn modelId="{7D4EFAED-88DF-4F4F-A6B9-6A16B9C803DC}" type="presOf" srcId="{13E595FC-6125-4FD6-8CB4-B94C18DA3304}" destId="{10C0F3E2-B07E-4556-865D-766F6836E728}" srcOrd="0" destOrd="0" presId="urn:microsoft.com/office/officeart/2005/8/layout/default"/>
    <dgm:cxn modelId="{D247ED98-64F1-4C4D-A185-B77EC065E045}" type="presParOf" srcId="{10C0F3E2-B07E-4556-865D-766F6836E728}" destId="{5EA5DB1A-9273-4725-BB56-0D554AD30FA9}" srcOrd="0" destOrd="0" presId="urn:microsoft.com/office/officeart/2005/8/layout/default"/>
    <dgm:cxn modelId="{44885EC1-5121-47D4-8F64-FEC879CD1E37}" type="presParOf" srcId="{10C0F3E2-B07E-4556-865D-766F6836E728}" destId="{F828F6BA-BB43-4F8A-BB23-143D917C207E}" srcOrd="1" destOrd="0" presId="urn:microsoft.com/office/officeart/2005/8/layout/default"/>
    <dgm:cxn modelId="{E7FE79C1-5FB2-4971-9CA2-ED3E99DE03B8}" type="presParOf" srcId="{10C0F3E2-B07E-4556-865D-766F6836E728}" destId="{74EDAC13-3019-47BF-B59B-4328516F38F5}" srcOrd="2" destOrd="0" presId="urn:microsoft.com/office/officeart/2005/8/layout/default"/>
    <dgm:cxn modelId="{27BC5BFD-3E54-4B9E-A965-0439B3F8F974}" type="presParOf" srcId="{10C0F3E2-B07E-4556-865D-766F6836E728}" destId="{B8B11BA2-0AF4-4F5E-8572-707B2C112370}" srcOrd="3" destOrd="0" presId="urn:microsoft.com/office/officeart/2005/8/layout/default"/>
    <dgm:cxn modelId="{7C47A206-309C-4EC5-A5C7-FC340E31C799}" type="presParOf" srcId="{10C0F3E2-B07E-4556-865D-766F6836E728}" destId="{E8618DD5-C576-4FB2-A33D-2F7639C495BF}" srcOrd="4" destOrd="0" presId="urn:microsoft.com/office/officeart/2005/8/layout/default"/>
    <dgm:cxn modelId="{D326B74E-9307-4670-88DB-F4D4047363ED}" type="presParOf" srcId="{10C0F3E2-B07E-4556-865D-766F6836E728}" destId="{A7AFF4F7-F520-427C-BC2C-FA4F0C886AE2}" srcOrd="5" destOrd="0" presId="urn:microsoft.com/office/officeart/2005/8/layout/default"/>
    <dgm:cxn modelId="{C55B1A7A-663A-4624-9F02-67E8146BA5D6}" type="presParOf" srcId="{10C0F3E2-B07E-4556-865D-766F6836E728}" destId="{01F39D00-EDAF-4D53-9A35-82C742B3125D}" srcOrd="6" destOrd="0" presId="urn:microsoft.com/office/officeart/2005/8/layout/default"/>
    <dgm:cxn modelId="{FC0840B0-9223-4244-B0F2-9629EC007AD2}" type="presParOf" srcId="{10C0F3E2-B07E-4556-865D-766F6836E728}" destId="{B6DFFE31-E8B6-4060-B82B-6E40A8B516DB}" srcOrd="7" destOrd="0" presId="urn:microsoft.com/office/officeart/2005/8/layout/default"/>
    <dgm:cxn modelId="{C078CC5C-CC92-413E-BEE6-771B38B0B1C6}" type="presParOf" srcId="{10C0F3E2-B07E-4556-865D-766F6836E728}" destId="{44427A2B-3E1B-4534-B3C6-CCC05B3209B0}" srcOrd="8" destOrd="0" presId="urn:microsoft.com/office/officeart/2005/8/layout/default"/>
    <dgm:cxn modelId="{C4112EE5-167B-409A-985C-2B21DCF5E5F3}" type="presParOf" srcId="{10C0F3E2-B07E-4556-865D-766F6836E728}" destId="{1A6CDDCF-0E99-4002-94A5-589F6512F804}" srcOrd="9" destOrd="0" presId="urn:microsoft.com/office/officeart/2005/8/layout/default"/>
    <dgm:cxn modelId="{2286483D-7A05-4D19-9E4A-6776ADC26F6A}" type="presParOf" srcId="{10C0F3E2-B07E-4556-865D-766F6836E728}" destId="{224FB991-3B72-4122-AF07-451A8DBF4C5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E595FC-6125-4FD6-8CB4-B94C18DA3304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832F39E0-1A13-4021-A545-7E18CB229A08}">
      <dgm:prSet phldrT="[文本]"/>
      <dgm:spPr>
        <a:solidFill>
          <a:srgbClr val="00B050"/>
        </a:solidFill>
      </dgm:spPr>
      <dgm:t>
        <a:bodyPr/>
        <a:lstStyle/>
        <a:p>
          <a:r>
            <a:rPr lang="zh-CN" altLang="en-US" dirty="0"/>
            <a:t>工作原理</a:t>
          </a:r>
          <a:endParaRPr lang="en-US" altLang="zh-CN" dirty="0"/>
        </a:p>
        <a:p>
          <a:r>
            <a:rPr lang="en-US" altLang="zh-CN" dirty="0"/>
            <a:t>Principle</a:t>
          </a:r>
          <a:endParaRPr lang="zh-CN" altLang="en-US" dirty="0"/>
        </a:p>
      </dgm:t>
    </dgm:pt>
    <dgm:pt modelId="{24ACBAFA-B8F0-4EB3-A6A1-8A9BB0B582D4}" type="parTrans" cxnId="{718D1628-0AC2-46CF-AA25-42ABBDFC3E4F}">
      <dgm:prSet/>
      <dgm:spPr/>
      <dgm:t>
        <a:bodyPr/>
        <a:lstStyle/>
        <a:p>
          <a:endParaRPr lang="zh-CN" altLang="en-US"/>
        </a:p>
      </dgm:t>
    </dgm:pt>
    <dgm:pt modelId="{4E6D1C94-83E3-4778-9579-D886A63CB6E0}" type="sibTrans" cxnId="{718D1628-0AC2-46CF-AA25-42ABBDFC3E4F}">
      <dgm:prSet/>
      <dgm:spPr/>
      <dgm:t>
        <a:bodyPr/>
        <a:lstStyle/>
        <a:p>
          <a:endParaRPr lang="zh-CN" altLang="en-US"/>
        </a:p>
      </dgm:t>
    </dgm:pt>
    <dgm:pt modelId="{EDB91067-159D-4E9F-B5C4-037B8F01C67D}">
      <dgm:prSet phldrT="[文本]"/>
      <dgm:spPr/>
      <dgm:t>
        <a:bodyPr/>
        <a:lstStyle/>
        <a:p>
          <a:r>
            <a:rPr lang="zh-CN" altLang="en-US" dirty="0"/>
            <a:t>同类软件</a:t>
          </a:r>
          <a:endParaRPr lang="en-US" altLang="zh-CN" dirty="0"/>
        </a:p>
        <a:p>
          <a:r>
            <a:rPr lang="en-US" altLang="zh-CN" dirty="0"/>
            <a:t>Similar</a:t>
          </a:r>
          <a:endParaRPr lang="zh-CN" altLang="en-US" dirty="0"/>
        </a:p>
      </dgm:t>
    </dgm:pt>
    <dgm:pt modelId="{236F5F2D-2F1C-4F94-84F4-0EC175CA88E9}" type="parTrans" cxnId="{A7255950-7833-491A-9ACC-B140AFB7C9A8}">
      <dgm:prSet/>
      <dgm:spPr/>
      <dgm:t>
        <a:bodyPr/>
        <a:lstStyle/>
        <a:p>
          <a:endParaRPr lang="zh-CN" altLang="en-US"/>
        </a:p>
      </dgm:t>
    </dgm:pt>
    <dgm:pt modelId="{11D97130-F6B9-497B-96E0-6C65B9FEBB4E}" type="sibTrans" cxnId="{A7255950-7833-491A-9ACC-B140AFB7C9A8}">
      <dgm:prSet/>
      <dgm:spPr/>
      <dgm:t>
        <a:bodyPr/>
        <a:lstStyle/>
        <a:p>
          <a:endParaRPr lang="zh-CN" altLang="en-US"/>
        </a:p>
      </dgm:t>
    </dgm:pt>
    <dgm:pt modelId="{C1DB8788-A02A-4FA7-B115-F5F8D4AEE3A5}">
      <dgm:prSet phldrT="[文本]"/>
      <dgm:spPr/>
      <dgm:t>
        <a:bodyPr/>
        <a:lstStyle/>
        <a:p>
          <a:r>
            <a:rPr lang="zh-CN" altLang="en-US" dirty="0"/>
            <a:t>安装说明</a:t>
          </a:r>
          <a:endParaRPr lang="en-US" altLang="zh-CN" dirty="0"/>
        </a:p>
        <a:p>
          <a:r>
            <a:rPr lang="en-US" altLang="zh-CN" dirty="0"/>
            <a:t>Installation</a:t>
          </a:r>
          <a:endParaRPr lang="zh-CN" altLang="en-US" dirty="0"/>
        </a:p>
      </dgm:t>
    </dgm:pt>
    <dgm:pt modelId="{61F87D11-A507-4196-8258-3A07172724DF}" type="parTrans" cxnId="{BA093EBB-B8CA-4963-89EC-3EEF3FB2354A}">
      <dgm:prSet/>
      <dgm:spPr/>
      <dgm:t>
        <a:bodyPr/>
        <a:lstStyle/>
        <a:p>
          <a:endParaRPr lang="zh-CN" altLang="en-US"/>
        </a:p>
      </dgm:t>
    </dgm:pt>
    <dgm:pt modelId="{6614D6D9-F5ED-4E41-BF71-F1F608FAA3A8}" type="sibTrans" cxnId="{BA093EBB-B8CA-4963-89EC-3EEF3FB2354A}">
      <dgm:prSet/>
      <dgm:spPr/>
      <dgm:t>
        <a:bodyPr/>
        <a:lstStyle/>
        <a:p>
          <a:endParaRPr lang="zh-CN" altLang="en-US"/>
        </a:p>
      </dgm:t>
    </dgm:pt>
    <dgm:pt modelId="{1B4C16B5-549C-477E-A631-94D9925C381B}">
      <dgm:prSet phldrT="[文本]"/>
      <dgm:spPr/>
      <dgm:t>
        <a:bodyPr/>
        <a:lstStyle/>
        <a:p>
          <a:r>
            <a:rPr lang="zh-CN" altLang="en-US" dirty="0"/>
            <a:t>常规用法</a:t>
          </a:r>
          <a:endParaRPr lang="en-US" altLang="zh-CN" dirty="0"/>
        </a:p>
        <a:p>
          <a:r>
            <a:rPr lang="en-US" altLang="zh-CN" dirty="0"/>
            <a:t>Usage</a:t>
          </a:r>
          <a:endParaRPr lang="zh-CN" altLang="en-US" dirty="0"/>
        </a:p>
      </dgm:t>
    </dgm:pt>
    <dgm:pt modelId="{43228001-69F4-4286-9524-1B8EEBA9D5F1}" type="parTrans" cxnId="{C1645698-F3E0-4BB4-8A68-268C13080D00}">
      <dgm:prSet/>
      <dgm:spPr/>
      <dgm:t>
        <a:bodyPr/>
        <a:lstStyle/>
        <a:p>
          <a:endParaRPr lang="zh-CN" altLang="en-US"/>
        </a:p>
      </dgm:t>
    </dgm:pt>
    <dgm:pt modelId="{78533075-E99A-4D89-A348-1DA45F8E3CE4}" type="sibTrans" cxnId="{C1645698-F3E0-4BB4-8A68-268C13080D00}">
      <dgm:prSet/>
      <dgm:spPr/>
      <dgm:t>
        <a:bodyPr/>
        <a:lstStyle/>
        <a:p>
          <a:endParaRPr lang="zh-CN" altLang="en-US"/>
        </a:p>
      </dgm:t>
    </dgm:pt>
    <dgm:pt modelId="{EE3D4408-8DB2-4770-954B-0E8ADF64B06C}">
      <dgm:prSet phldrT="[文本]"/>
      <dgm:spPr/>
      <dgm:t>
        <a:bodyPr/>
        <a:lstStyle/>
        <a:p>
          <a:r>
            <a:rPr lang="zh-CN" altLang="en-US" dirty="0"/>
            <a:t>二次开发</a:t>
          </a:r>
          <a:endParaRPr lang="en-US" altLang="zh-CN" dirty="0"/>
        </a:p>
        <a:p>
          <a:r>
            <a:rPr lang="en-US" altLang="zh-CN" dirty="0"/>
            <a:t>Development</a:t>
          </a:r>
          <a:endParaRPr lang="zh-CN" altLang="en-US" dirty="0"/>
        </a:p>
      </dgm:t>
    </dgm:pt>
    <dgm:pt modelId="{DA8B4DFA-016D-4EFD-B530-5AC17DAFE247}" type="parTrans" cxnId="{EC8AA750-1E0F-4C2A-8B99-29A5E31088B3}">
      <dgm:prSet/>
      <dgm:spPr/>
      <dgm:t>
        <a:bodyPr/>
        <a:lstStyle/>
        <a:p>
          <a:endParaRPr lang="zh-CN" altLang="en-US"/>
        </a:p>
      </dgm:t>
    </dgm:pt>
    <dgm:pt modelId="{0F10A8E0-E0DD-4FC3-AA0C-D6AC552D180B}" type="sibTrans" cxnId="{EC8AA750-1E0F-4C2A-8B99-29A5E31088B3}">
      <dgm:prSet/>
      <dgm:spPr/>
      <dgm:t>
        <a:bodyPr/>
        <a:lstStyle/>
        <a:p>
          <a:endParaRPr lang="zh-CN" altLang="en-US"/>
        </a:p>
      </dgm:t>
    </dgm:pt>
    <dgm:pt modelId="{93337300-A6DE-4B34-8A48-49FA9DAC864E}">
      <dgm:prSet phldrT="[文本]"/>
      <dgm:spPr/>
      <dgm:t>
        <a:bodyPr/>
        <a:lstStyle/>
        <a:p>
          <a:r>
            <a:rPr lang="zh-CN" altLang="en-US" dirty="0"/>
            <a:t>数据分析</a:t>
          </a:r>
          <a:endParaRPr lang="en-US" altLang="zh-CN" dirty="0"/>
        </a:p>
        <a:p>
          <a:r>
            <a:rPr lang="en-US" altLang="zh-CN" dirty="0"/>
            <a:t>Analysis</a:t>
          </a:r>
          <a:endParaRPr lang="zh-CN" altLang="en-US" dirty="0"/>
        </a:p>
      </dgm:t>
    </dgm:pt>
    <dgm:pt modelId="{03C69EDC-6BFF-4D3D-A34D-448CE26F4FA9}" type="parTrans" cxnId="{FA155533-5C98-4AEE-B457-D1929F9EBB04}">
      <dgm:prSet/>
      <dgm:spPr/>
      <dgm:t>
        <a:bodyPr/>
        <a:lstStyle/>
        <a:p>
          <a:endParaRPr lang="zh-CN" altLang="en-US"/>
        </a:p>
      </dgm:t>
    </dgm:pt>
    <dgm:pt modelId="{FD9AA76A-0514-4C83-9B00-2290F5B6B892}" type="sibTrans" cxnId="{FA155533-5C98-4AEE-B457-D1929F9EBB04}">
      <dgm:prSet/>
      <dgm:spPr/>
      <dgm:t>
        <a:bodyPr/>
        <a:lstStyle/>
        <a:p>
          <a:endParaRPr lang="zh-CN" altLang="en-US"/>
        </a:p>
      </dgm:t>
    </dgm:pt>
    <dgm:pt modelId="{10C0F3E2-B07E-4556-865D-766F6836E728}" type="pres">
      <dgm:prSet presAssocID="{13E595FC-6125-4FD6-8CB4-B94C18DA3304}" presName="diagram" presStyleCnt="0">
        <dgm:presLayoutVars>
          <dgm:dir/>
          <dgm:resizeHandles val="exact"/>
        </dgm:presLayoutVars>
      </dgm:prSet>
      <dgm:spPr/>
    </dgm:pt>
    <dgm:pt modelId="{5EA5DB1A-9273-4725-BB56-0D554AD30FA9}" type="pres">
      <dgm:prSet presAssocID="{832F39E0-1A13-4021-A545-7E18CB229A08}" presName="node" presStyleLbl="node1" presStyleIdx="0" presStyleCnt="6">
        <dgm:presLayoutVars>
          <dgm:bulletEnabled val="1"/>
        </dgm:presLayoutVars>
      </dgm:prSet>
      <dgm:spPr/>
    </dgm:pt>
    <dgm:pt modelId="{F828F6BA-BB43-4F8A-BB23-143D917C207E}" type="pres">
      <dgm:prSet presAssocID="{4E6D1C94-83E3-4778-9579-D886A63CB6E0}" presName="sibTrans" presStyleCnt="0"/>
      <dgm:spPr/>
    </dgm:pt>
    <dgm:pt modelId="{74EDAC13-3019-47BF-B59B-4328516F38F5}" type="pres">
      <dgm:prSet presAssocID="{EDB91067-159D-4E9F-B5C4-037B8F01C67D}" presName="node" presStyleLbl="node1" presStyleIdx="1" presStyleCnt="6">
        <dgm:presLayoutVars>
          <dgm:bulletEnabled val="1"/>
        </dgm:presLayoutVars>
      </dgm:prSet>
      <dgm:spPr/>
    </dgm:pt>
    <dgm:pt modelId="{B8B11BA2-0AF4-4F5E-8572-707B2C112370}" type="pres">
      <dgm:prSet presAssocID="{11D97130-F6B9-497B-96E0-6C65B9FEBB4E}" presName="sibTrans" presStyleCnt="0"/>
      <dgm:spPr/>
    </dgm:pt>
    <dgm:pt modelId="{E8618DD5-C576-4FB2-A33D-2F7639C495BF}" type="pres">
      <dgm:prSet presAssocID="{C1DB8788-A02A-4FA7-B115-F5F8D4AEE3A5}" presName="node" presStyleLbl="node1" presStyleIdx="2" presStyleCnt="6">
        <dgm:presLayoutVars>
          <dgm:bulletEnabled val="1"/>
        </dgm:presLayoutVars>
      </dgm:prSet>
      <dgm:spPr/>
    </dgm:pt>
    <dgm:pt modelId="{A7AFF4F7-F520-427C-BC2C-FA4F0C886AE2}" type="pres">
      <dgm:prSet presAssocID="{6614D6D9-F5ED-4E41-BF71-F1F608FAA3A8}" presName="sibTrans" presStyleCnt="0"/>
      <dgm:spPr/>
    </dgm:pt>
    <dgm:pt modelId="{01F39D00-EDAF-4D53-9A35-82C742B3125D}" type="pres">
      <dgm:prSet presAssocID="{1B4C16B5-549C-477E-A631-94D9925C381B}" presName="node" presStyleLbl="node1" presStyleIdx="3" presStyleCnt="6">
        <dgm:presLayoutVars>
          <dgm:bulletEnabled val="1"/>
        </dgm:presLayoutVars>
      </dgm:prSet>
      <dgm:spPr/>
    </dgm:pt>
    <dgm:pt modelId="{B6DFFE31-E8B6-4060-B82B-6E40A8B516DB}" type="pres">
      <dgm:prSet presAssocID="{78533075-E99A-4D89-A348-1DA45F8E3CE4}" presName="sibTrans" presStyleCnt="0"/>
      <dgm:spPr/>
    </dgm:pt>
    <dgm:pt modelId="{44427A2B-3E1B-4534-B3C6-CCC05B3209B0}" type="pres">
      <dgm:prSet presAssocID="{EE3D4408-8DB2-4770-954B-0E8ADF64B06C}" presName="node" presStyleLbl="node1" presStyleIdx="4" presStyleCnt="6">
        <dgm:presLayoutVars>
          <dgm:bulletEnabled val="1"/>
        </dgm:presLayoutVars>
      </dgm:prSet>
      <dgm:spPr/>
    </dgm:pt>
    <dgm:pt modelId="{1A6CDDCF-0E99-4002-94A5-589F6512F804}" type="pres">
      <dgm:prSet presAssocID="{0F10A8E0-E0DD-4FC3-AA0C-D6AC552D180B}" presName="sibTrans" presStyleCnt="0"/>
      <dgm:spPr/>
    </dgm:pt>
    <dgm:pt modelId="{224FB991-3B72-4122-AF07-451A8DBF4C57}" type="pres">
      <dgm:prSet presAssocID="{93337300-A6DE-4B34-8A48-49FA9DAC864E}" presName="node" presStyleLbl="node1" presStyleIdx="5" presStyleCnt="6">
        <dgm:presLayoutVars>
          <dgm:bulletEnabled val="1"/>
        </dgm:presLayoutVars>
      </dgm:prSet>
      <dgm:spPr/>
    </dgm:pt>
  </dgm:ptLst>
  <dgm:cxnLst>
    <dgm:cxn modelId="{718D1628-0AC2-46CF-AA25-42ABBDFC3E4F}" srcId="{13E595FC-6125-4FD6-8CB4-B94C18DA3304}" destId="{832F39E0-1A13-4021-A545-7E18CB229A08}" srcOrd="0" destOrd="0" parTransId="{24ACBAFA-B8F0-4EB3-A6A1-8A9BB0B582D4}" sibTransId="{4E6D1C94-83E3-4778-9579-D886A63CB6E0}"/>
    <dgm:cxn modelId="{5E07132E-D2FB-4159-AA7C-37A41394055A}" type="presOf" srcId="{EE3D4408-8DB2-4770-954B-0E8ADF64B06C}" destId="{44427A2B-3E1B-4534-B3C6-CCC05B3209B0}" srcOrd="0" destOrd="0" presId="urn:microsoft.com/office/officeart/2005/8/layout/default"/>
    <dgm:cxn modelId="{FA155533-5C98-4AEE-B457-D1929F9EBB04}" srcId="{13E595FC-6125-4FD6-8CB4-B94C18DA3304}" destId="{93337300-A6DE-4B34-8A48-49FA9DAC864E}" srcOrd="5" destOrd="0" parTransId="{03C69EDC-6BFF-4D3D-A34D-448CE26F4FA9}" sibTransId="{FD9AA76A-0514-4C83-9B00-2290F5B6B892}"/>
    <dgm:cxn modelId="{61F7665B-8F73-4719-ACBB-3B7B994CB6A7}" type="presOf" srcId="{EDB91067-159D-4E9F-B5C4-037B8F01C67D}" destId="{74EDAC13-3019-47BF-B59B-4328516F38F5}" srcOrd="0" destOrd="0" presId="urn:microsoft.com/office/officeart/2005/8/layout/default"/>
    <dgm:cxn modelId="{A7255950-7833-491A-9ACC-B140AFB7C9A8}" srcId="{13E595FC-6125-4FD6-8CB4-B94C18DA3304}" destId="{EDB91067-159D-4E9F-B5C4-037B8F01C67D}" srcOrd="1" destOrd="0" parTransId="{236F5F2D-2F1C-4F94-84F4-0EC175CA88E9}" sibTransId="{11D97130-F6B9-497B-96E0-6C65B9FEBB4E}"/>
    <dgm:cxn modelId="{EC8AA750-1E0F-4C2A-8B99-29A5E31088B3}" srcId="{13E595FC-6125-4FD6-8CB4-B94C18DA3304}" destId="{EE3D4408-8DB2-4770-954B-0E8ADF64B06C}" srcOrd="4" destOrd="0" parTransId="{DA8B4DFA-016D-4EFD-B530-5AC17DAFE247}" sibTransId="{0F10A8E0-E0DD-4FC3-AA0C-D6AC552D180B}"/>
    <dgm:cxn modelId="{1A9D9E7C-9F06-4AF4-A90B-B6BC008141D1}" type="presOf" srcId="{C1DB8788-A02A-4FA7-B115-F5F8D4AEE3A5}" destId="{E8618DD5-C576-4FB2-A33D-2F7639C495BF}" srcOrd="0" destOrd="0" presId="urn:microsoft.com/office/officeart/2005/8/layout/default"/>
    <dgm:cxn modelId="{FEB13D80-1A2D-4669-A41F-4155C66C91F9}" type="presOf" srcId="{832F39E0-1A13-4021-A545-7E18CB229A08}" destId="{5EA5DB1A-9273-4725-BB56-0D554AD30FA9}" srcOrd="0" destOrd="0" presId="urn:microsoft.com/office/officeart/2005/8/layout/default"/>
    <dgm:cxn modelId="{C1645698-F3E0-4BB4-8A68-268C13080D00}" srcId="{13E595FC-6125-4FD6-8CB4-B94C18DA3304}" destId="{1B4C16B5-549C-477E-A631-94D9925C381B}" srcOrd="3" destOrd="0" parTransId="{43228001-69F4-4286-9524-1B8EEBA9D5F1}" sibTransId="{78533075-E99A-4D89-A348-1DA45F8E3CE4}"/>
    <dgm:cxn modelId="{2E1686A1-FFED-447C-ADEF-8B4E5C7D3B09}" type="presOf" srcId="{93337300-A6DE-4B34-8A48-49FA9DAC864E}" destId="{224FB991-3B72-4122-AF07-451A8DBF4C57}" srcOrd="0" destOrd="0" presId="urn:microsoft.com/office/officeart/2005/8/layout/default"/>
    <dgm:cxn modelId="{0A33FDA8-114F-4F04-855B-81DC534EAE62}" type="presOf" srcId="{1B4C16B5-549C-477E-A631-94D9925C381B}" destId="{01F39D00-EDAF-4D53-9A35-82C742B3125D}" srcOrd="0" destOrd="0" presId="urn:microsoft.com/office/officeart/2005/8/layout/default"/>
    <dgm:cxn modelId="{BA093EBB-B8CA-4963-89EC-3EEF3FB2354A}" srcId="{13E595FC-6125-4FD6-8CB4-B94C18DA3304}" destId="{C1DB8788-A02A-4FA7-B115-F5F8D4AEE3A5}" srcOrd="2" destOrd="0" parTransId="{61F87D11-A507-4196-8258-3A07172724DF}" sibTransId="{6614D6D9-F5ED-4E41-BF71-F1F608FAA3A8}"/>
    <dgm:cxn modelId="{7D4EFAED-88DF-4F4F-A6B9-6A16B9C803DC}" type="presOf" srcId="{13E595FC-6125-4FD6-8CB4-B94C18DA3304}" destId="{10C0F3E2-B07E-4556-865D-766F6836E728}" srcOrd="0" destOrd="0" presId="urn:microsoft.com/office/officeart/2005/8/layout/default"/>
    <dgm:cxn modelId="{D247ED98-64F1-4C4D-A185-B77EC065E045}" type="presParOf" srcId="{10C0F3E2-B07E-4556-865D-766F6836E728}" destId="{5EA5DB1A-9273-4725-BB56-0D554AD30FA9}" srcOrd="0" destOrd="0" presId="urn:microsoft.com/office/officeart/2005/8/layout/default"/>
    <dgm:cxn modelId="{44885EC1-5121-47D4-8F64-FEC879CD1E37}" type="presParOf" srcId="{10C0F3E2-B07E-4556-865D-766F6836E728}" destId="{F828F6BA-BB43-4F8A-BB23-143D917C207E}" srcOrd="1" destOrd="0" presId="urn:microsoft.com/office/officeart/2005/8/layout/default"/>
    <dgm:cxn modelId="{E7FE79C1-5FB2-4971-9CA2-ED3E99DE03B8}" type="presParOf" srcId="{10C0F3E2-B07E-4556-865D-766F6836E728}" destId="{74EDAC13-3019-47BF-B59B-4328516F38F5}" srcOrd="2" destOrd="0" presId="urn:microsoft.com/office/officeart/2005/8/layout/default"/>
    <dgm:cxn modelId="{27BC5BFD-3E54-4B9E-A965-0439B3F8F974}" type="presParOf" srcId="{10C0F3E2-B07E-4556-865D-766F6836E728}" destId="{B8B11BA2-0AF4-4F5E-8572-707B2C112370}" srcOrd="3" destOrd="0" presId="urn:microsoft.com/office/officeart/2005/8/layout/default"/>
    <dgm:cxn modelId="{7C47A206-309C-4EC5-A5C7-FC340E31C799}" type="presParOf" srcId="{10C0F3E2-B07E-4556-865D-766F6836E728}" destId="{E8618DD5-C576-4FB2-A33D-2F7639C495BF}" srcOrd="4" destOrd="0" presId="urn:microsoft.com/office/officeart/2005/8/layout/default"/>
    <dgm:cxn modelId="{D326B74E-9307-4670-88DB-F4D4047363ED}" type="presParOf" srcId="{10C0F3E2-B07E-4556-865D-766F6836E728}" destId="{A7AFF4F7-F520-427C-BC2C-FA4F0C886AE2}" srcOrd="5" destOrd="0" presId="urn:microsoft.com/office/officeart/2005/8/layout/default"/>
    <dgm:cxn modelId="{C55B1A7A-663A-4624-9F02-67E8146BA5D6}" type="presParOf" srcId="{10C0F3E2-B07E-4556-865D-766F6836E728}" destId="{01F39D00-EDAF-4D53-9A35-82C742B3125D}" srcOrd="6" destOrd="0" presId="urn:microsoft.com/office/officeart/2005/8/layout/default"/>
    <dgm:cxn modelId="{FC0840B0-9223-4244-B0F2-9629EC007AD2}" type="presParOf" srcId="{10C0F3E2-B07E-4556-865D-766F6836E728}" destId="{B6DFFE31-E8B6-4060-B82B-6E40A8B516DB}" srcOrd="7" destOrd="0" presId="urn:microsoft.com/office/officeart/2005/8/layout/default"/>
    <dgm:cxn modelId="{C078CC5C-CC92-413E-BEE6-771B38B0B1C6}" type="presParOf" srcId="{10C0F3E2-B07E-4556-865D-766F6836E728}" destId="{44427A2B-3E1B-4534-B3C6-CCC05B3209B0}" srcOrd="8" destOrd="0" presId="urn:microsoft.com/office/officeart/2005/8/layout/default"/>
    <dgm:cxn modelId="{C4112EE5-167B-409A-985C-2B21DCF5E5F3}" type="presParOf" srcId="{10C0F3E2-B07E-4556-865D-766F6836E728}" destId="{1A6CDDCF-0E99-4002-94A5-589F6512F804}" srcOrd="9" destOrd="0" presId="urn:microsoft.com/office/officeart/2005/8/layout/default"/>
    <dgm:cxn modelId="{2286483D-7A05-4D19-9E4A-6776ADC26F6A}" type="presParOf" srcId="{10C0F3E2-B07E-4556-865D-766F6836E728}" destId="{224FB991-3B72-4122-AF07-451A8DBF4C5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C33EF7-A7DB-4F40-9937-EBB8D0A54208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A286126A-8135-4ED1-9321-F3815C288B20}">
      <dgm:prSet phldrT="[文本]" custT="1"/>
      <dgm:spPr/>
      <dgm:t>
        <a:bodyPr/>
        <a:lstStyle/>
        <a:p>
          <a:r>
            <a:rPr lang="zh-CN" altLang="en-US" sz="3600" dirty="0"/>
            <a:t>信息安全</a:t>
          </a:r>
          <a:endParaRPr lang="en-US" altLang="zh-CN" sz="3600" dirty="0"/>
        </a:p>
        <a:p>
          <a:r>
            <a:rPr lang="en-US" altLang="zh-CN" sz="3600" b="0" i="0" dirty="0"/>
            <a:t>I</a:t>
          </a:r>
          <a:r>
            <a:rPr lang="en-US" sz="3600" b="0" i="0" dirty="0"/>
            <a:t>nformation security</a:t>
          </a:r>
          <a:endParaRPr lang="zh-CN" altLang="en-US" sz="3600" dirty="0"/>
        </a:p>
      </dgm:t>
    </dgm:pt>
    <dgm:pt modelId="{876B1BE2-1D72-4A15-86F6-F046B1B8DABF}" type="parTrans" cxnId="{EFF07A36-A4B0-4B87-AF13-39B0E5F0FA14}">
      <dgm:prSet/>
      <dgm:spPr/>
      <dgm:t>
        <a:bodyPr/>
        <a:lstStyle/>
        <a:p>
          <a:endParaRPr lang="zh-CN" altLang="en-US"/>
        </a:p>
      </dgm:t>
    </dgm:pt>
    <dgm:pt modelId="{1C76DDD4-CF69-4402-96A8-D4F697ABAB0D}" type="sibTrans" cxnId="{EFF07A36-A4B0-4B87-AF13-39B0E5F0FA14}">
      <dgm:prSet/>
      <dgm:spPr/>
      <dgm:t>
        <a:bodyPr/>
        <a:lstStyle/>
        <a:p>
          <a:endParaRPr lang="zh-CN" altLang="en-US"/>
        </a:p>
      </dgm:t>
    </dgm:pt>
    <dgm:pt modelId="{59C204B5-6EAF-4240-874F-9BE2D37FBBAE}">
      <dgm:prSet phldrT="[文本]" custT="1"/>
      <dgm:spPr/>
      <dgm:t>
        <a:bodyPr/>
        <a:lstStyle/>
        <a:p>
          <a:r>
            <a:rPr lang="zh-CN" altLang="en-US" sz="2800" dirty="0"/>
            <a:t>机构</a:t>
          </a:r>
          <a:endParaRPr lang="en-US" altLang="zh-CN" sz="2800" dirty="0"/>
        </a:p>
        <a:p>
          <a:r>
            <a:rPr lang="en-US" altLang="zh-CN" sz="2800" dirty="0"/>
            <a:t>Institution</a:t>
          </a:r>
          <a:endParaRPr lang="zh-CN" altLang="en-US" sz="2800" dirty="0"/>
        </a:p>
      </dgm:t>
    </dgm:pt>
    <dgm:pt modelId="{177A5B19-E6B8-4F87-B42D-F45750CE42E3}" type="parTrans" cxnId="{48CDE99A-E7F3-4758-B965-AF3AC4798349}">
      <dgm:prSet/>
      <dgm:spPr/>
      <dgm:t>
        <a:bodyPr/>
        <a:lstStyle/>
        <a:p>
          <a:endParaRPr lang="zh-CN" altLang="en-US"/>
        </a:p>
      </dgm:t>
    </dgm:pt>
    <dgm:pt modelId="{BF7F3975-4FCD-4DE9-A76B-2A249DA46624}" type="sibTrans" cxnId="{48CDE99A-E7F3-4758-B965-AF3AC4798349}">
      <dgm:prSet/>
      <dgm:spPr/>
      <dgm:t>
        <a:bodyPr/>
        <a:lstStyle/>
        <a:p>
          <a:endParaRPr lang="zh-CN" altLang="en-US"/>
        </a:p>
      </dgm:t>
    </dgm:pt>
    <dgm:pt modelId="{DC2FBD1F-C5E6-4A43-B0CC-9FDE6D3D87BB}">
      <dgm:prSet phldrT="[文本]" custT="1"/>
      <dgm:spPr/>
      <dgm:t>
        <a:bodyPr/>
        <a:lstStyle/>
        <a:p>
          <a:r>
            <a:rPr lang="en-US" altLang="zh-CN" sz="2000" dirty="0"/>
            <a:t>VERSIGN</a:t>
          </a:r>
          <a:endParaRPr lang="zh-CN" altLang="en-US" sz="2000" dirty="0"/>
        </a:p>
      </dgm:t>
    </dgm:pt>
    <dgm:pt modelId="{CE8DE24C-8ED6-41F1-86C1-FC0665E7ED00}" type="parTrans" cxnId="{8D9B1354-1A80-4BB1-A782-DE6245FF8EA1}">
      <dgm:prSet/>
      <dgm:spPr/>
      <dgm:t>
        <a:bodyPr/>
        <a:lstStyle/>
        <a:p>
          <a:endParaRPr lang="zh-CN" altLang="en-US"/>
        </a:p>
      </dgm:t>
    </dgm:pt>
    <dgm:pt modelId="{F9E33395-F62C-4134-BBB0-07D9435DA18B}" type="sibTrans" cxnId="{8D9B1354-1A80-4BB1-A782-DE6245FF8EA1}">
      <dgm:prSet/>
      <dgm:spPr/>
      <dgm:t>
        <a:bodyPr/>
        <a:lstStyle/>
        <a:p>
          <a:endParaRPr lang="zh-CN" altLang="en-US"/>
        </a:p>
      </dgm:t>
    </dgm:pt>
    <dgm:pt modelId="{E2DF08F6-B2BF-4A53-A952-1FFEACC92BA6}">
      <dgm:prSet phldrT="[文本]" custT="1"/>
      <dgm:spPr/>
      <dgm:t>
        <a:bodyPr/>
        <a:lstStyle/>
        <a:p>
          <a:r>
            <a:rPr lang="en-US" altLang="zh-CN" sz="2000" dirty="0"/>
            <a:t>Microsoft</a:t>
          </a:r>
          <a:endParaRPr lang="zh-CN" altLang="en-US" sz="2000" dirty="0"/>
        </a:p>
      </dgm:t>
    </dgm:pt>
    <dgm:pt modelId="{5A4320DE-04E4-4CA0-8B62-00097D02226C}" type="parTrans" cxnId="{5675CA37-24EF-499A-AB64-B40927CD4E16}">
      <dgm:prSet/>
      <dgm:spPr/>
      <dgm:t>
        <a:bodyPr/>
        <a:lstStyle/>
        <a:p>
          <a:endParaRPr lang="zh-CN" altLang="en-US"/>
        </a:p>
      </dgm:t>
    </dgm:pt>
    <dgm:pt modelId="{DDD3C175-B101-4F6B-A415-CE61A82B7538}" type="sibTrans" cxnId="{5675CA37-24EF-499A-AB64-B40927CD4E16}">
      <dgm:prSet/>
      <dgm:spPr/>
      <dgm:t>
        <a:bodyPr/>
        <a:lstStyle/>
        <a:p>
          <a:endParaRPr lang="zh-CN" altLang="en-US"/>
        </a:p>
      </dgm:t>
    </dgm:pt>
    <dgm:pt modelId="{9A944622-E070-482F-814A-F254E1B38A09}">
      <dgm:prSet phldrT="[文本]" custT="1"/>
      <dgm:spPr/>
      <dgm:t>
        <a:bodyPr/>
        <a:lstStyle/>
        <a:p>
          <a:r>
            <a:rPr lang="zh-CN" altLang="en-US" sz="2800" dirty="0"/>
            <a:t>协议</a:t>
          </a:r>
          <a:endParaRPr lang="en-US" altLang="zh-CN" sz="2800" dirty="0"/>
        </a:p>
        <a:p>
          <a:r>
            <a:rPr lang="en-US" altLang="zh-CN" sz="2800" dirty="0"/>
            <a:t>Protocol</a:t>
          </a:r>
          <a:endParaRPr lang="zh-CN" altLang="en-US" sz="2800" dirty="0"/>
        </a:p>
      </dgm:t>
    </dgm:pt>
    <dgm:pt modelId="{EA0AF8C3-4AE6-4C64-8F57-8ACF7DBC029B}" type="parTrans" cxnId="{9794F586-C2A9-4A32-B0EC-C0045E879A50}">
      <dgm:prSet/>
      <dgm:spPr/>
      <dgm:t>
        <a:bodyPr/>
        <a:lstStyle/>
        <a:p>
          <a:endParaRPr lang="zh-CN" altLang="en-US"/>
        </a:p>
      </dgm:t>
    </dgm:pt>
    <dgm:pt modelId="{20B41AF6-73A1-46F9-A5DB-E3CFBED8FE3F}" type="sibTrans" cxnId="{9794F586-C2A9-4A32-B0EC-C0045E879A50}">
      <dgm:prSet/>
      <dgm:spPr/>
      <dgm:t>
        <a:bodyPr/>
        <a:lstStyle/>
        <a:p>
          <a:endParaRPr lang="zh-CN" altLang="en-US"/>
        </a:p>
      </dgm:t>
    </dgm:pt>
    <dgm:pt modelId="{CF5E43FA-478A-4538-A6A1-E4BB7A3B6D80}">
      <dgm:prSet phldrT="[文本]" custT="1"/>
      <dgm:spPr/>
      <dgm:t>
        <a:bodyPr/>
        <a:lstStyle/>
        <a:p>
          <a:r>
            <a:rPr lang="en-US" altLang="zh-CN" sz="2400" dirty="0"/>
            <a:t>HTTPS</a:t>
          </a:r>
        </a:p>
      </dgm:t>
    </dgm:pt>
    <dgm:pt modelId="{F3EB5AB3-4BFD-416C-9A75-03CA9CEE0476}" type="parTrans" cxnId="{B22D27DB-3F48-4AB9-A361-D19A5D674961}">
      <dgm:prSet/>
      <dgm:spPr/>
      <dgm:t>
        <a:bodyPr/>
        <a:lstStyle/>
        <a:p>
          <a:endParaRPr lang="zh-CN" altLang="en-US"/>
        </a:p>
      </dgm:t>
    </dgm:pt>
    <dgm:pt modelId="{A5C4FEF7-0909-47B0-8C59-D53B9D55689E}" type="sibTrans" cxnId="{B22D27DB-3F48-4AB9-A361-D19A5D674961}">
      <dgm:prSet/>
      <dgm:spPr/>
      <dgm:t>
        <a:bodyPr/>
        <a:lstStyle/>
        <a:p>
          <a:endParaRPr lang="zh-CN" altLang="en-US"/>
        </a:p>
      </dgm:t>
    </dgm:pt>
    <dgm:pt modelId="{4F3D1C0B-8AC1-4214-B133-FDD5715AA6F4}">
      <dgm:prSet phldrT="[文本]" custT="1"/>
      <dgm:spPr/>
      <dgm:t>
        <a:bodyPr/>
        <a:lstStyle/>
        <a:p>
          <a:r>
            <a:rPr lang="en-US" altLang="zh-CN" sz="2400" dirty="0"/>
            <a:t>SSL</a:t>
          </a:r>
        </a:p>
      </dgm:t>
    </dgm:pt>
    <dgm:pt modelId="{0E817785-EC39-403C-B820-C8B80341A5CB}" type="parTrans" cxnId="{4994A020-588E-4154-83D6-2935CCE97E46}">
      <dgm:prSet/>
      <dgm:spPr/>
      <dgm:t>
        <a:bodyPr/>
        <a:lstStyle/>
        <a:p>
          <a:endParaRPr lang="zh-CN" altLang="en-US"/>
        </a:p>
      </dgm:t>
    </dgm:pt>
    <dgm:pt modelId="{98E820B9-C7C1-4E0E-B67E-F8C1C71E5D37}" type="sibTrans" cxnId="{4994A020-588E-4154-83D6-2935CCE97E46}">
      <dgm:prSet/>
      <dgm:spPr/>
      <dgm:t>
        <a:bodyPr/>
        <a:lstStyle/>
        <a:p>
          <a:endParaRPr lang="zh-CN" altLang="en-US"/>
        </a:p>
      </dgm:t>
    </dgm:pt>
    <dgm:pt modelId="{AE5CBE8B-0855-4C62-BA04-694AE978973D}">
      <dgm:prSet phldrT="[文本]" custT="1"/>
      <dgm:spPr/>
      <dgm:t>
        <a:bodyPr/>
        <a:lstStyle/>
        <a:p>
          <a:r>
            <a:rPr lang="zh-CN" altLang="en-US" sz="2800" dirty="0"/>
            <a:t>算法</a:t>
          </a:r>
          <a:endParaRPr lang="en-US" altLang="zh-CN" sz="2800" dirty="0"/>
        </a:p>
        <a:p>
          <a:r>
            <a:rPr lang="en-US" altLang="zh-CN" sz="2800" dirty="0"/>
            <a:t>Algorithm</a:t>
          </a:r>
        </a:p>
      </dgm:t>
    </dgm:pt>
    <dgm:pt modelId="{B9C2130E-0FBA-461C-80B0-ADA81E1F79C0}" type="parTrans" cxnId="{46615C72-24D9-4D68-8B77-47897AC5D841}">
      <dgm:prSet/>
      <dgm:spPr/>
      <dgm:t>
        <a:bodyPr/>
        <a:lstStyle/>
        <a:p>
          <a:endParaRPr lang="zh-CN" altLang="en-US"/>
        </a:p>
      </dgm:t>
    </dgm:pt>
    <dgm:pt modelId="{12028FAD-2C8E-47F0-9870-FBE6B756F013}" type="sibTrans" cxnId="{46615C72-24D9-4D68-8B77-47897AC5D841}">
      <dgm:prSet/>
      <dgm:spPr/>
      <dgm:t>
        <a:bodyPr/>
        <a:lstStyle/>
        <a:p>
          <a:endParaRPr lang="zh-CN" altLang="en-US"/>
        </a:p>
      </dgm:t>
    </dgm:pt>
    <dgm:pt modelId="{B8CBAB35-DA73-4FBA-92D9-084D9A777545}">
      <dgm:prSet phldrT="[文本]" custT="1"/>
      <dgm:spPr/>
      <dgm:t>
        <a:bodyPr/>
        <a:lstStyle/>
        <a:p>
          <a:r>
            <a:rPr lang="zh-CN" altLang="en-US" sz="2400" dirty="0"/>
            <a:t>加密</a:t>
          </a:r>
          <a:endParaRPr lang="en-US" altLang="zh-CN" sz="2400" dirty="0"/>
        </a:p>
        <a:p>
          <a:r>
            <a:rPr lang="en-US" altLang="zh-CN" sz="2400" dirty="0"/>
            <a:t>Encryption</a:t>
          </a:r>
        </a:p>
      </dgm:t>
    </dgm:pt>
    <dgm:pt modelId="{6B5DBDCB-CACC-480F-8584-F7645A6B05B4}" type="parTrans" cxnId="{178E1EDA-1F39-4A65-8263-0225C64AD030}">
      <dgm:prSet/>
      <dgm:spPr/>
      <dgm:t>
        <a:bodyPr/>
        <a:lstStyle/>
        <a:p>
          <a:endParaRPr lang="zh-CN" altLang="en-US"/>
        </a:p>
      </dgm:t>
    </dgm:pt>
    <dgm:pt modelId="{EB71D8E8-F8BE-48ED-9736-C9ACC15DAFD7}" type="sibTrans" cxnId="{178E1EDA-1F39-4A65-8263-0225C64AD030}">
      <dgm:prSet/>
      <dgm:spPr/>
      <dgm:t>
        <a:bodyPr/>
        <a:lstStyle/>
        <a:p>
          <a:endParaRPr lang="zh-CN" altLang="en-US"/>
        </a:p>
      </dgm:t>
    </dgm:pt>
    <dgm:pt modelId="{3B2EBF6A-F29C-45AE-B6EE-19AD574F1614}">
      <dgm:prSet phldrT="[文本]" custT="1"/>
      <dgm:spPr/>
      <dgm:t>
        <a:bodyPr/>
        <a:lstStyle/>
        <a:p>
          <a:r>
            <a:rPr lang="zh-CN" altLang="en-US" sz="2800" dirty="0"/>
            <a:t>摘要</a:t>
          </a:r>
          <a:endParaRPr lang="en-US" altLang="zh-CN" sz="2800" dirty="0"/>
        </a:p>
        <a:p>
          <a:r>
            <a:rPr lang="en-US" altLang="zh-CN" sz="2800" dirty="0"/>
            <a:t>Summary</a:t>
          </a:r>
        </a:p>
      </dgm:t>
    </dgm:pt>
    <dgm:pt modelId="{3223DFCE-4DF1-4A50-847E-416A637EAEC3}" type="parTrans" cxnId="{F73A8272-304C-4DCA-ABE7-A9E9809287C3}">
      <dgm:prSet/>
      <dgm:spPr/>
      <dgm:t>
        <a:bodyPr/>
        <a:lstStyle/>
        <a:p>
          <a:endParaRPr lang="zh-CN" altLang="en-US"/>
        </a:p>
      </dgm:t>
    </dgm:pt>
    <dgm:pt modelId="{20D20AB0-6E7E-4054-B637-85E6DC255A8B}" type="sibTrans" cxnId="{F73A8272-304C-4DCA-ABE7-A9E9809287C3}">
      <dgm:prSet/>
      <dgm:spPr/>
      <dgm:t>
        <a:bodyPr/>
        <a:lstStyle/>
        <a:p>
          <a:endParaRPr lang="zh-CN" altLang="en-US"/>
        </a:p>
      </dgm:t>
    </dgm:pt>
    <dgm:pt modelId="{07D53BF2-83EF-4D85-A1B6-124888AF60D7}">
      <dgm:prSet phldrT="[文本]" custT="1"/>
      <dgm:spPr/>
      <dgm:t>
        <a:bodyPr/>
        <a:lstStyle/>
        <a:p>
          <a:r>
            <a:rPr lang="en-US" altLang="zh-CN" sz="2400" dirty="0"/>
            <a:t>BASE64</a:t>
          </a:r>
        </a:p>
      </dgm:t>
    </dgm:pt>
    <dgm:pt modelId="{73C449C7-D143-49F9-ACCA-2D89DBFBB4A8}" type="parTrans" cxnId="{F697DD4B-6B99-4501-87FE-4AE1F86E8FDA}">
      <dgm:prSet/>
      <dgm:spPr/>
      <dgm:t>
        <a:bodyPr/>
        <a:lstStyle/>
        <a:p>
          <a:endParaRPr lang="zh-CN" altLang="en-US"/>
        </a:p>
      </dgm:t>
    </dgm:pt>
    <dgm:pt modelId="{75AEC99D-D9CC-4192-8A52-1A2DF0345F17}" type="sibTrans" cxnId="{F697DD4B-6B99-4501-87FE-4AE1F86E8FDA}">
      <dgm:prSet/>
      <dgm:spPr/>
      <dgm:t>
        <a:bodyPr/>
        <a:lstStyle/>
        <a:p>
          <a:endParaRPr lang="zh-CN" altLang="en-US"/>
        </a:p>
      </dgm:t>
    </dgm:pt>
    <dgm:pt modelId="{FED36E14-8D6D-427C-8616-B8DD967E3773}">
      <dgm:prSet phldrT="[文本]" custT="1"/>
      <dgm:spPr/>
      <dgm:t>
        <a:bodyPr/>
        <a:lstStyle/>
        <a:p>
          <a:r>
            <a:rPr lang="en-US" altLang="zh-CN" sz="2400" dirty="0"/>
            <a:t>MD5</a:t>
          </a:r>
        </a:p>
      </dgm:t>
    </dgm:pt>
    <dgm:pt modelId="{ACCDD78A-B70C-4D9F-8CA8-5B2D120FD4A4}" type="parTrans" cxnId="{D5126C91-4D31-4F22-8F12-FE0F26D81D3F}">
      <dgm:prSet/>
      <dgm:spPr/>
      <dgm:t>
        <a:bodyPr/>
        <a:lstStyle/>
        <a:p>
          <a:endParaRPr lang="zh-CN" altLang="en-US"/>
        </a:p>
      </dgm:t>
    </dgm:pt>
    <dgm:pt modelId="{C0C57F60-F0DF-4577-AD04-117EA409F7E9}" type="sibTrans" cxnId="{D5126C91-4D31-4F22-8F12-FE0F26D81D3F}">
      <dgm:prSet/>
      <dgm:spPr/>
      <dgm:t>
        <a:bodyPr/>
        <a:lstStyle/>
        <a:p>
          <a:endParaRPr lang="zh-CN" altLang="en-US"/>
        </a:p>
      </dgm:t>
    </dgm:pt>
    <dgm:pt modelId="{86B6E82C-468B-45BD-9623-F9CF782F63E4}">
      <dgm:prSet phldrT="[文本]" custT="1"/>
      <dgm:spPr/>
      <dgm:t>
        <a:bodyPr/>
        <a:lstStyle/>
        <a:p>
          <a:r>
            <a:rPr lang="en-US" altLang="zh-CN" sz="2400" dirty="0"/>
            <a:t>SHA</a:t>
          </a:r>
        </a:p>
      </dgm:t>
    </dgm:pt>
    <dgm:pt modelId="{029FECC8-98A5-4263-8983-C5AD8686D310}" type="parTrans" cxnId="{3965E335-F3A5-413C-B588-7E9F0FFCAD22}">
      <dgm:prSet/>
      <dgm:spPr/>
      <dgm:t>
        <a:bodyPr/>
        <a:lstStyle/>
        <a:p>
          <a:endParaRPr lang="zh-CN" altLang="en-US"/>
        </a:p>
      </dgm:t>
    </dgm:pt>
    <dgm:pt modelId="{D18C0BB4-31B6-4196-B31E-C45D6E02814E}" type="sibTrans" cxnId="{3965E335-F3A5-413C-B588-7E9F0FFCAD22}">
      <dgm:prSet/>
      <dgm:spPr/>
      <dgm:t>
        <a:bodyPr/>
        <a:lstStyle/>
        <a:p>
          <a:endParaRPr lang="zh-CN" altLang="en-US"/>
        </a:p>
      </dgm:t>
    </dgm:pt>
    <dgm:pt modelId="{9A7B01E7-F161-46A3-ABF7-1BB8E2B2A0CE}">
      <dgm:prSet phldrT="[文本]" custT="1"/>
      <dgm:spPr/>
      <dgm:t>
        <a:bodyPr/>
        <a:lstStyle/>
        <a:p>
          <a:r>
            <a:rPr lang="zh-CN" altLang="en-US" sz="2800" dirty="0"/>
            <a:t>混淆</a:t>
          </a:r>
          <a:endParaRPr lang="en-US" altLang="zh-CN" sz="2800" dirty="0"/>
        </a:p>
        <a:p>
          <a:r>
            <a:rPr lang="en-US" altLang="zh-CN" sz="2800" dirty="0"/>
            <a:t>Confusion</a:t>
          </a:r>
        </a:p>
      </dgm:t>
    </dgm:pt>
    <dgm:pt modelId="{5D7E597C-CE6A-46EA-B58E-65448722EA68}" type="parTrans" cxnId="{6F75AA47-1FD3-4213-9A8C-F024028F81A0}">
      <dgm:prSet/>
      <dgm:spPr/>
      <dgm:t>
        <a:bodyPr/>
        <a:lstStyle/>
        <a:p>
          <a:endParaRPr lang="zh-CN" altLang="en-US"/>
        </a:p>
      </dgm:t>
    </dgm:pt>
    <dgm:pt modelId="{971A95FC-6EB4-4800-9D67-A8835DD31B77}" type="sibTrans" cxnId="{6F75AA47-1FD3-4213-9A8C-F024028F81A0}">
      <dgm:prSet/>
      <dgm:spPr/>
      <dgm:t>
        <a:bodyPr/>
        <a:lstStyle/>
        <a:p>
          <a:endParaRPr lang="zh-CN" altLang="en-US"/>
        </a:p>
      </dgm:t>
    </dgm:pt>
    <dgm:pt modelId="{F67372C4-DAD5-4540-9409-D3DEFBD636DA}">
      <dgm:prSet phldrT="[文本]" custT="1"/>
      <dgm:spPr/>
      <dgm:t>
        <a:bodyPr/>
        <a:lstStyle/>
        <a:p>
          <a:r>
            <a:rPr lang="zh-CN" altLang="en-US" sz="2000" dirty="0"/>
            <a:t>对称</a:t>
          </a:r>
          <a:endParaRPr lang="en-US" altLang="zh-CN" sz="2000" dirty="0"/>
        </a:p>
        <a:p>
          <a:r>
            <a:rPr lang="en-US" altLang="zh-CN" sz="2000" dirty="0"/>
            <a:t>Symmetry</a:t>
          </a:r>
        </a:p>
      </dgm:t>
    </dgm:pt>
    <dgm:pt modelId="{B9FC536A-3C3F-4939-8E18-79D23A3DECA5}" type="parTrans" cxnId="{1CD64DBA-38E1-4A5F-B4FB-456991F766B8}">
      <dgm:prSet/>
      <dgm:spPr/>
      <dgm:t>
        <a:bodyPr/>
        <a:lstStyle/>
        <a:p>
          <a:endParaRPr lang="zh-CN" altLang="en-US"/>
        </a:p>
      </dgm:t>
    </dgm:pt>
    <dgm:pt modelId="{E0C9AF52-DBD3-45C4-9F0B-A8C7BBF18D8C}" type="sibTrans" cxnId="{1CD64DBA-38E1-4A5F-B4FB-456991F766B8}">
      <dgm:prSet/>
      <dgm:spPr/>
      <dgm:t>
        <a:bodyPr/>
        <a:lstStyle/>
        <a:p>
          <a:endParaRPr lang="zh-CN" altLang="en-US"/>
        </a:p>
      </dgm:t>
    </dgm:pt>
    <dgm:pt modelId="{4CD3FBBC-EC9F-410B-906C-7D2BF8799BE8}">
      <dgm:prSet phldrT="[文本]" custT="1"/>
      <dgm:spPr/>
      <dgm:t>
        <a:bodyPr/>
        <a:lstStyle/>
        <a:p>
          <a:r>
            <a:rPr lang="zh-CN" altLang="en-US" sz="2000" dirty="0"/>
            <a:t>非对称</a:t>
          </a:r>
          <a:endParaRPr lang="en-US" altLang="zh-CN" sz="2000" dirty="0"/>
        </a:p>
        <a:p>
          <a:r>
            <a:rPr lang="en-US" altLang="zh-CN" sz="2000" dirty="0"/>
            <a:t>Asymmetric</a:t>
          </a:r>
        </a:p>
      </dgm:t>
    </dgm:pt>
    <dgm:pt modelId="{0ED24F46-AD76-4A98-8106-0BCEBC6A014E}" type="parTrans" cxnId="{00A2E876-B674-4DA9-98BA-84BD19AA3DAB}">
      <dgm:prSet/>
      <dgm:spPr/>
      <dgm:t>
        <a:bodyPr/>
        <a:lstStyle/>
        <a:p>
          <a:endParaRPr lang="zh-CN" altLang="en-US"/>
        </a:p>
      </dgm:t>
    </dgm:pt>
    <dgm:pt modelId="{1F645A05-98B1-4670-9ECA-6DD71B8C9C08}" type="sibTrans" cxnId="{00A2E876-B674-4DA9-98BA-84BD19AA3DAB}">
      <dgm:prSet/>
      <dgm:spPr/>
      <dgm:t>
        <a:bodyPr/>
        <a:lstStyle/>
        <a:p>
          <a:endParaRPr lang="zh-CN" altLang="en-US"/>
        </a:p>
      </dgm:t>
    </dgm:pt>
    <dgm:pt modelId="{A226CA59-E4A1-4188-B7C9-1AF85A04023D}">
      <dgm:prSet phldrT="[文本]" custT="1"/>
      <dgm:spPr/>
      <dgm:t>
        <a:bodyPr/>
        <a:lstStyle/>
        <a:p>
          <a:r>
            <a:rPr lang="en-US" altLang="zh-CN" sz="2000" dirty="0"/>
            <a:t>DES</a:t>
          </a:r>
        </a:p>
      </dgm:t>
    </dgm:pt>
    <dgm:pt modelId="{27428C8E-A96C-4A25-959F-A4E770E17B1E}" type="parTrans" cxnId="{2FE72172-494D-4F4D-81F1-CE21390E273B}">
      <dgm:prSet/>
      <dgm:spPr/>
      <dgm:t>
        <a:bodyPr/>
        <a:lstStyle/>
        <a:p>
          <a:endParaRPr lang="zh-CN" altLang="en-US"/>
        </a:p>
      </dgm:t>
    </dgm:pt>
    <dgm:pt modelId="{13065E9D-AB4D-4757-A58C-5A746D8935AA}" type="sibTrans" cxnId="{2FE72172-494D-4F4D-81F1-CE21390E273B}">
      <dgm:prSet/>
      <dgm:spPr/>
      <dgm:t>
        <a:bodyPr/>
        <a:lstStyle/>
        <a:p>
          <a:endParaRPr lang="zh-CN" altLang="en-US"/>
        </a:p>
      </dgm:t>
    </dgm:pt>
    <dgm:pt modelId="{5CCFA1C1-6052-4A78-AF04-375C5C46BB21}">
      <dgm:prSet phldrT="[文本]" custT="1"/>
      <dgm:spPr/>
      <dgm:t>
        <a:bodyPr/>
        <a:lstStyle/>
        <a:p>
          <a:r>
            <a:rPr lang="en-US" altLang="zh-CN" sz="2000" dirty="0"/>
            <a:t>AES</a:t>
          </a:r>
        </a:p>
      </dgm:t>
    </dgm:pt>
    <dgm:pt modelId="{79E5ECAC-5C5C-4601-AC17-AB8352CB8AC8}" type="parTrans" cxnId="{28A801E2-1143-4E53-8A97-03F71EE5FB9A}">
      <dgm:prSet/>
      <dgm:spPr/>
      <dgm:t>
        <a:bodyPr/>
        <a:lstStyle/>
        <a:p>
          <a:endParaRPr lang="zh-CN" altLang="en-US"/>
        </a:p>
      </dgm:t>
    </dgm:pt>
    <dgm:pt modelId="{5FF92EEA-DBCC-44A4-8D72-17E1D1570456}" type="sibTrans" cxnId="{28A801E2-1143-4E53-8A97-03F71EE5FB9A}">
      <dgm:prSet/>
      <dgm:spPr/>
      <dgm:t>
        <a:bodyPr/>
        <a:lstStyle/>
        <a:p>
          <a:endParaRPr lang="zh-CN" altLang="en-US"/>
        </a:p>
      </dgm:t>
    </dgm:pt>
    <dgm:pt modelId="{669D54FA-98ED-4275-8B51-56F3EE23B84F}">
      <dgm:prSet phldrT="[文本]" custT="1"/>
      <dgm:spPr/>
      <dgm:t>
        <a:bodyPr/>
        <a:lstStyle/>
        <a:p>
          <a:r>
            <a:rPr lang="en-US" altLang="zh-CN" sz="2000" dirty="0"/>
            <a:t>RSA</a:t>
          </a:r>
        </a:p>
      </dgm:t>
    </dgm:pt>
    <dgm:pt modelId="{EEC42DD5-6FDF-4E71-B6A7-99082A3CC98A}" type="parTrans" cxnId="{F4555113-B8F6-4CCD-ADB7-86661560F111}">
      <dgm:prSet/>
      <dgm:spPr/>
      <dgm:t>
        <a:bodyPr/>
        <a:lstStyle/>
        <a:p>
          <a:endParaRPr lang="zh-CN" altLang="en-US"/>
        </a:p>
      </dgm:t>
    </dgm:pt>
    <dgm:pt modelId="{C28DB6CF-7823-467B-88DE-21A882A8E676}" type="sibTrans" cxnId="{F4555113-B8F6-4CCD-ADB7-86661560F111}">
      <dgm:prSet/>
      <dgm:spPr/>
      <dgm:t>
        <a:bodyPr/>
        <a:lstStyle/>
        <a:p>
          <a:endParaRPr lang="zh-CN" altLang="en-US"/>
        </a:p>
      </dgm:t>
    </dgm:pt>
    <dgm:pt modelId="{5F8EBD7C-37B3-469B-B236-9B4EDF07DC9F}">
      <dgm:prSet phldrT="[文本]" custT="1"/>
      <dgm:spPr/>
      <dgm:t>
        <a:bodyPr/>
        <a:lstStyle/>
        <a:p>
          <a:r>
            <a:rPr lang="en-US" altLang="zh-CN" sz="2000" dirty="0"/>
            <a:t>DSA</a:t>
          </a:r>
        </a:p>
      </dgm:t>
    </dgm:pt>
    <dgm:pt modelId="{38EFA7F5-B07A-4088-A185-CD28C6D22516}" type="parTrans" cxnId="{B3DC7A32-B86E-4E5D-917A-AC54558B55B6}">
      <dgm:prSet/>
      <dgm:spPr/>
      <dgm:t>
        <a:bodyPr/>
        <a:lstStyle/>
        <a:p>
          <a:endParaRPr lang="zh-CN" altLang="en-US"/>
        </a:p>
      </dgm:t>
    </dgm:pt>
    <dgm:pt modelId="{757A2E9D-44E0-4E11-BCA4-CB2EE5D3E0CA}" type="sibTrans" cxnId="{B3DC7A32-B86E-4E5D-917A-AC54558B55B6}">
      <dgm:prSet/>
      <dgm:spPr/>
      <dgm:t>
        <a:bodyPr/>
        <a:lstStyle/>
        <a:p>
          <a:endParaRPr lang="zh-CN" altLang="en-US"/>
        </a:p>
      </dgm:t>
    </dgm:pt>
    <dgm:pt modelId="{2A57647B-5705-494C-A1FF-61F634DAF9A6}">
      <dgm:prSet phldrT="[文本]" custT="1"/>
      <dgm:spPr/>
      <dgm:t>
        <a:bodyPr/>
        <a:lstStyle/>
        <a:p>
          <a:r>
            <a:rPr lang="zh-CN" altLang="en-US" sz="2400" dirty="0"/>
            <a:t>政府</a:t>
          </a:r>
          <a:endParaRPr lang="en-US" altLang="zh-CN" sz="2400" dirty="0"/>
        </a:p>
        <a:p>
          <a:r>
            <a:rPr lang="en-US" altLang="zh-CN" sz="2400" dirty="0"/>
            <a:t>Government</a:t>
          </a:r>
          <a:endParaRPr lang="zh-CN" altLang="en-US" sz="2400" dirty="0"/>
        </a:p>
      </dgm:t>
    </dgm:pt>
    <dgm:pt modelId="{BDD0584D-1E5D-4548-B287-0B5C6DB5C209}" type="parTrans" cxnId="{2803C28A-B59C-4237-8512-1E284B87609E}">
      <dgm:prSet/>
      <dgm:spPr/>
      <dgm:t>
        <a:bodyPr/>
        <a:lstStyle/>
        <a:p>
          <a:endParaRPr lang="zh-CN" altLang="en-US"/>
        </a:p>
      </dgm:t>
    </dgm:pt>
    <dgm:pt modelId="{33FB44D6-96E0-4160-9EB0-74296A74851F}" type="sibTrans" cxnId="{2803C28A-B59C-4237-8512-1E284B87609E}">
      <dgm:prSet/>
      <dgm:spPr/>
      <dgm:t>
        <a:bodyPr/>
        <a:lstStyle/>
        <a:p>
          <a:endParaRPr lang="zh-CN" altLang="en-US"/>
        </a:p>
      </dgm:t>
    </dgm:pt>
    <dgm:pt modelId="{5508CDDA-452A-4916-9B8E-301244A59FE2}">
      <dgm:prSet phldrT="[文本]" custT="1"/>
      <dgm:spPr/>
      <dgm:t>
        <a:bodyPr/>
        <a:lstStyle/>
        <a:p>
          <a:r>
            <a:rPr lang="zh-CN" altLang="en-US" sz="2400" dirty="0"/>
            <a:t>公司</a:t>
          </a:r>
          <a:endParaRPr lang="en-US" altLang="zh-CN" sz="2400" dirty="0"/>
        </a:p>
        <a:p>
          <a:r>
            <a:rPr lang="en-US" altLang="zh-CN" sz="2400" dirty="0"/>
            <a:t>Company</a:t>
          </a:r>
          <a:endParaRPr lang="zh-CN" altLang="en-US" sz="2400" dirty="0"/>
        </a:p>
      </dgm:t>
    </dgm:pt>
    <dgm:pt modelId="{BBCF5A92-FE8C-4474-8790-8E4C3A39DF1C}" type="parTrans" cxnId="{007FC97A-97CC-4FED-96B6-31B0796033F5}">
      <dgm:prSet/>
      <dgm:spPr/>
      <dgm:t>
        <a:bodyPr/>
        <a:lstStyle/>
        <a:p>
          <a:endParaRPr lang="zh-CN" altLang="en-US"/>
        </a:p>
      </dgm:t>
    </dgm:pt>
    <dgm:pt modelId="{2E1D81E5-6134-4D28-8337-570BD2D0FEC8}" type="sibTrans" cxnId="{007FC97A-97CC-4FED-96B6-31B0796033F5}">
      <dgm:prSet/>
      <dgm:spPr/>
      <dgm:t>
        <a:bodyPr/>
        <a:lstStyle/>
        <a:p>
          <a:endParaRPr lang="zh-CN" altLang="en-US"/>
        </a:p>
      </dgm:t>
    </dgm:pt>
    <dgm:pt modelId="{7E0D1BBA-911D-4341-BAC0-7810DAA3063F}">
      <dgm:prSet phldrT="[文本]" custT="1"/>
      <dgm:spPr/>
      <dgm:t>
        <a:bodyPr/>
        <a:lstStyle/>
        <a:p>
          <a:r>
            <a:rPr lang="en-US" altLang="zh-CN" sz="2000" dirty="0"/>
            <a:t>CFCA</a:t>
          </a:r>
        </a:p>
      </dgm:t>
    </dgm:pt>
    <dgm:pt modelId="{8B3783F9-78C7-475C-8AFB-CEA8C54EDDAF}" type="parTrans" cxnId="{DC9D9388-06A1-4C23-A95E-0FE90E1E5A6A}">
      <dgm:prSet/>
      <dgm:spPr/>
      <dgm:t>
        <a:bodyPr/>
        <a:lstStyle/>
        <a:p>
          <a:endParaRPr lang="zh-CN" altLang="en-US"/>
        </a:p>
      </dgm:t>
    </dgm:pt>
    <dgm:pt modelId="{00C7F460-3911-4761-8F32-8C71A653A479}" type="sibTrans" cxnId="{DC9D9388-06A1-4C23-A95E-0FE90E1E5A6A}">
      <dgm:prSet/>
      <dgm:spPr/>
      <dgm:t>
        <a:bodyPr/>
        <a:lstStyle/>
        <a:p>
          <a:endParaRPr lang="zh-CN" altLang="en-US"/>
        </a:p>
      </dgm:t>
    </dgm:pt>
    <dgm:pt modelId="{9A60BEF2-F81B-4E27-B5D1-CC66C10ED28B}" type="pres">
      <dgm:prSet presAssocID="{19C33EF7-A7DB-4F40-9937-EBB8D0A5420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185B419-A52A-40D1-92C4-FA417E79B793}" type="pres">
      <dgm:prSet presAssocID="{A286126A-8135-4ED1-9321-F3815C288B20}" presName="root1" presStyleCnt="0"/>
      <dgm:spPr/>
    </dgm:pt>
    <dgm:pt modelId="{7AA7ED24-DC9B-456F-A51A-D3A22CDBFF0A}" type="pres">
      <dgm:prSet presAssocID="{A286126A-8135-4ED1-9321-F3815C288B20}" presName="LevelOneTextNode" presStyleLbl="node0" presStyleIdx="0" presStyleCnt="1" custScaleX="298585" custScaleY="295735">
        <dgm:presLayoutVars>
          <dgm:chPref val="3"/>
        </dgm:presLayoutVars>
      </dgm:prSet>
      <dgm:spPr/>
    </dgm:pt>
    <dgm:pt modelId="{4B69CE42-0BD1-4F5D-B46A-35ADD4352B81}" type="pres">
      <dgm:prSet presAssocID="{A286126A-8135-4ED1-9321-F3815C288B20}" presName="level2hierChild" presStyleCnt="0"/>
      <dgm:spPr/>
    </dgm:pt>
    <dgm:pt modelId="{05DA1B97-7A6F-42E3-B327-55C57CE91F5D}" type="pres">
      <dgm:prSet presAssocID="{177A5B19-E6B8-4F87-B42D-F45750CE42E3}" presName="conn2-1" presStyleLbl="parChTrans1D2" presStyleIdx="0" presStyleCnt="5"/>
      <dgm:spPr/>
    </dgm:pt>
    <dgm:pt modelId="{92139677-8B65-4150-BB4A-F6746B87E120}" type="pres">
      <dgm:prSet presAssocID="{177A5B19-E6B8-4F87-B42D-F45750CE42E3}" presName="connTx" presStyleLbl="parChTrans1D2" presStyleIdx="0" presStyleCnt="5"/>
      <dgm:spPr/>
    </dgm:pt>
    <dgm:pt modelId="{77F7448F-4D31-44DE-B6C8-DF29BA33B9DB}" type="pres">
      <dgm:prSet presAssocID="{59C204B5-6EAF-4240-874F-9BE2D37FBBAE}" presName="root2" presStyleCnt="0"/>
      <dgm:spPr/>
    </dgm:pt>
    <dgm:pt modelId="{E3AE3C81-E31D-4AA0-BD61-0855BDEC8612}" type="pres">
      <dgm:prSet presAssocID="{59C204B5-6EAF-4240-874F-9BE2D37FBBAE}" presName="LevelTwoTextNode" presStyleLbl="node2" presStyleIdx="0" presStyleCnt="5" custScaleX="232982" custScaleY="192116" custLinFactNeighborX="-4824">
        <dgm:presLayoutVars>
          <dgm:chPref val="3"/>
        </dgm:presLayoutVars>
      </dgm:prSet>
      <dgm:spPr/>
    </dgm:pt>
    <dgm:pt modelId="{76FD0B08-9284-43F5-A9DB-264B866B8E93}" type="pres">
      <dgm:prSet presAssocID="{59C204B5-6EAF-4240-874F-9BE2D37FBBAE}" presName="level3hierChild" presStyleCnt="0"/>
      <dgm:spPr/>
    </dgm:pt>
    <dgm:pt modelId="{6611CA7F-2CB6-4BE6-98D2-6BD25208F886}" type="pres">
      <dgm:prSet presAssocID="{BDD0584D-1E5D-4548-B287-0B5C6DB5C209}" presName="conn2-1" presStyleLbl="parChTrans1D3" presStyleIdx="0" presStyleCnt="8"/>
      <dgm:spPr/>
    </dgm:pt>
    <dgm:pt modelId="{77E2C69E-8E14-4C75-A458-7D829CA5F390}" type="pres">
      <dgm:prSet presAssocID="{BDD0584D-1E5D-4548-B287-0B5C6DB5C209}" presName="connTx" presStyleLbl="parChTrans1D3" presStyleIdx="0" presStyleCnt="8"/>
      <dgm:spPr/>
    </dgm:pt>
    <dgm:pt modelId="{74FEBC71-6F1E-4586-BA9B-69E116F5E4FE}" type="pres">
      <dgm:prSet presAssocID="{2A57647B-5705-494C-A1FF-61F634DAF9A6}" presName="root2" presStyleCnt="0"/>
      <dgm:spPr/>
    </dgm:pt>
    <dgm:pt modelId="{0F4F7C1F-7F75-48A2-BF94-DEDBDABAC1FE}" type="pres">
      <dgm:prSet presAssocID="{2A57647B-5705-494C-A1FF-61F634DAF9A6}" presName="LevelTwoTextNode" presStyleLbl="node3" presStyleIdx="0" presStyleCnt="8" custScaleX="232982" custScaleY="150469" custLinFactNeighborX="-4824">
        <dgm:presLayoutVars>
          <dgm:chPref val="3"/>
        </dgm:presLayoutVars>
      </dgm:prSet>
      <dgm:spPr/>
    </dgm:pt>
    <dgm:pt modelId="{C87F8F87-3B49-4AA6-9760-99AF8B4B8F80}" type="pres">
      <dgm:prSet presAssocID="{2A57647B-5705-494C-A1FF-61F634DAF9A6}" presName="level3hierChild" presStyleCnt="0"/>
      <dgm:spPr/>
    </dgm:pt>
    <dgm:pt modelId="{1581D6AA-B6F1-426E-A978-82D180EE7AE3}" type="pres">
      <dgm:prSet presAssocID="{8B3783F9-78C7-475C-8AFB-CEA8C54EDDAF}" presName="conn2-1" presStyleLbl="parChTrans1D4" presStyleIdx="0" presStyleCnt="9"/>
      <dgm:spPr/>
    </dgm:pt>
    <dgm:pt modelId="{F534DCF1-6E91-4AC8-BC28-44CB3A33BA49}" type="pres">
      <dgm:prSet presAssocID="{8B3783F9-78C7-475C-8AFB-CEA8C54EDDAF}" presName="connTx" presStyleLbl="parChTrans1D4" presStyleIdx="0" presStyleCnt="9"/>
      <dgm:spPr/>
    </dgm:pt>
    <dgm:pt modelId="{24F7563D-C0CA-4006-9E93-2CFEB6A9872B}" type="pres">
      <dgm:prSet presAssocID="{7E0D1BBA-911D-4341-BAC0-7810DAA3063F}" presName="root2" presStyleCnt="0"/>
      <dgm:spPr/>
    </dgm:pt>
    <dgm:pt modelId="{1FC882E6-ABB0-441E-9F73-AB510E2C6D32}" type="pres">
      <dgm:prSet presAssocID="{7E0D1BBA-911D-4341-BAC0-7810DAA3063F}" presName="LevelTwoTextNode" presStyleLbl="node4" presStyleIdx="0" presStyleCnt="9" custScaleX="243044" custLinFactNeighborX="-4824">
        <dgm:presLayoutVars>
          <dgm:chPref val="3"/>
        </dgm:presLayoutVars>
      </dgm:prSet>
      <dgm:spPr/>
    </dgm:pt>
    <dgm:pt modelId="{E4128EC2-C38D-4541-B241-71F53B22BF5D}" type="pres">
      <dgm:prSet presAssocID="{7E0D1BBA-911D-4341-BAC0-7810DAA3063F}" presName="level3hierChild" presStyleCnt="0"/>
      <dgm:spPr/>
    </dgm:pt>
    <dgm:pt modelId="{C77634D3-456E-43CB-B5B3-86DBB091AEDF}" type="pres">
      <dgm:prSet presAssocID="{BBCF5A92-FE8C-4474-8790-8E4C3A39DF1C}" presName="conn2-1" presStyleLbl="parChTrans1D3" presStyleIdx="1" presStyleCnt="8"/>
      <dgm:spPr/>
    </dgm:pt>
    <dgm:pt modelId="{B10A34B5-B19A-4324-9EA4-E4A6038797D0}" type="pres">
      <dgm:prSet presAssocID="{BBCF5A92-FE8C-4474-8790-8E4C3A39DF1C}" presName="connTx" presStyleLbl="parChTrans1D3" presStyleIdx="1" presStyleCnt="8"/>
      <dgm:spPr/>
    </dgm:pt>
    <dgm:pt modelId="{5CFD61EE-E74E-4704-A658-8ECDEE944F49}" type="pres">
      <dgm:prSet presAssocID="{5508CDDA-452A-4916-9B8E-301244A59FE2}" presName="root2" presStyleCnt="0"/>
      <dgm:spPr/>
    </dgm:pt>
    <dgm:pt modelId="{CE5256E9-0F41-4584-90E2-C70879D39667}" type="pres">
      <dgm:prSet presAssocID="{5508CDDA-452A-4916-9B8E-301244A59FE2}" presName="LevelTwoTextNode" presStyleLbl="node3" presStyleIdx="1" presStyleCnt="8" custScaleX="232982" custScaleY="150469" custLinFactNeighborX="-4824">
        <dgm:presLayoutVars>
          <dgm:chPref val="3"/>
        </dgm:presLayoutVars>
      </dgm:prSet>
      <dgm:spPr/>
    </dgm:pt>
    <dgm:pt modelId="{84FCE5D0-504E-4482-AC86-C23ECD738FD3}" type="pres">
      <dgm:prSet presAssocID="{5508CDDA-452A-4916-9B8E-301244A59FE2}" presName="level3hierChild" presStyleCnt="0"/>
      <dgm:spPr/>
    </dgm:pt>
    <dgm:pt modelId="{01E5A59E-260D-486B-BCD1-7B3FE9F007F7}" type="pres">
      <dgm:prSet presAssocID="{CE8DE24C-8ED6-41F1-86C1-FC0665E7ED00}" presName="conn2-1" presStyleLbl="parChTrans1D4" presStyleIdx="1" presStyleCnt="9"/>
      <dgm:spPr/>
    </dgm:pt>
    <dgm:pt modelId="{82A59233-01C9-43A5-9F41-5E8D04CB2B73}" type="pres">
      <dgm:prSet presAssocID="{CE8DE24C-8ED6-41F1-86C1-FC0665E7ED00}" presName="connTx" presStyleLbl="parChTrans1D4" presStyleIdx="1" presStyleCnt="9"/>
      <dgm:spPr/>
    </dgm:pt>
    <dgm:pt modelId="{F5CDBCC4-93E8-49E3-BA6E-932448C41BB5}" type="pres">
      <dgm:prSet presAssocID="{DC2FBD1F-C5E6-4A43-B0CC-9FDE6D3D87BB}" presName="root2" presStyleCnt="0"/>
      <dgm:spPr/>
    </dgm:pt>
    <dgm:pt modelId="{52A62057-A3E2-499A-93EF-5EB982661BF3}" type="pres">
      <dgm:prSet presAssocID="{DC2FBD1F-C5E6-4A43-B0CC-9FDE6D3D87BB}" presName="LevelTwoTextNode" presStyleLbl="node4" presStyleIdx="1" presStyleCnt="9" custScaleX="243216" custLinFactNeighborX="-4824">
        <dgm:presLayoutVars>
          <dgm:chPref val="3"/>
        </dgm:presLayoutVars>
      </dgm:prSet>
      <dgm:spPr/>
    </dgm:pt>
    <dgm:pt modelId="{9DDE1FF5-2139-4078-9555-36DD03F655A3}" type="pres">
      <dgm:prSet presAssocID="{DC2FBD1F-C5E6-4A43-B0CC-9FDE6D3D87BB}" presName="level3hierChild" presStyleCnt="0"/>
      <dgm:spPr/>
    </dgm:pt>
    <dgm:pt modelId="{4E8EAD63-00CF-4F76-9A77-F812ACE6C67F}" type="pres">
      <dgm:prSet presAssocID="{5A4320DE-04E4-4CA0-8B62-00097D02226C}" presName="conn2-1" presStyleLbl="parChTrans1D4" presStyleIdx="2" presStyleCnt="9"/>
      <dgm:spPr/>
    </dgm:pt>
    <dgm:pt modelId="{D8CF0736-04FE-49C5-B5C3-C72AA1D6FF92}" type="pres">
      <dgm:prSet presAssocID="{5A4320DE-04E4-4CA0-8B62-00097D02226C}" presName="connTx" presStyleLbl="parChTrans1D4" presStyleIdx="2" presStyleCnt="9"/>
      <dgm:spPr/>
    </dgm:pt>
    <dgm:pt modelId="{1A690B7E-3927-40C7-A509-F97A658EF692}" type="pres">
      <dgm:prSet presAssocID="{E2DF08F6-B2BF-4A53-A952-1FFEACC92BA6}" presName="root2" presStyleCnt="0"/>
      <dgm:spPr/>
    </dgm:pt>
    <dgm:pt modelId="{30F417CA-7551-4862-930D-FC70EB58A5D5}" type="pres">
      <dgm:prSet presAssocID="{E2DF08F6-B2BF-4A53-A952-1FFEACC92BA6}" presName="LevelTwoTextNode" presStyleLbl="node4" presStyleIdx="2" presStyleCnt="9" custScaleX="243216" custLinFactNeighborX="-4824">
        <dgm:presLayoutVars>
          <dgm:chPref val="3"/>
        </dgm:presLayoutVars>
      </dgm:prSet>
      <dgm:spPr/>
    </dgm:pt>
    <dgm:pt modelId="{E1272958-C7D7-45DD-A51D-8AC00C3133BE}" type="pres">
      <dgm:prSet presAssocID="{E2DF08F6-B2BF-4A53-A952-1FFEACC92BA6}" presName="level3hierChild" presStyleCnt="0"/>
      <dgm:spPr/>
    </dgm:pt>
    <dgm:pt modelId="{B4AE2CCF-4B45-4252-A1D0-FC56C1696F50}" type="pres">
      <dgm:prSet presAssocID="{EA0AF8C3-4AE6-4C64-8F57-8ACF7DBC029B}" presName="conn2-1" presStyleLbl="parChTrans1D2" presStyleIdx="1" presStyleCnt="5"/>
      <dgm:spPr/>
    </dgm:pt>
    <dgm:pt modelId="{21544B49-7E2A-4867-A3FF-5BB107D30334}" type="pres">
      <dgm:prSet presAssocID="{EA0AF8C3-4AE6-4C64-8F57-8ACF7DBC029B}" presName="connTx" presStyleLbl="parChTrans1D2" presStyleIdx="1" presStyleCnt="5"/>
      <dgm:spPr/>
    </dgm:pt>
    <dgm:pt modelId="{1CC6B12C-5E13-4B35-892D-4F0ED4862240}" type="pres">
      <dgm:prSet presAssocID="{9A944622-E070-482F-814A-F254E1B38A09}" presName="root2" presStyleCnt="0"/>
      <dgm:spPr/>
    </dgm:pt>
    <dgm:pt modelId="{534DE11B-8AC3-4A2B-8094-05E969B40F29}" type="pres">
      <dgm:prSet presAssocID="{9A944622-E070-482F-814A-F254E1B38A09}" presName="LevelTwoTextNode" presStyleLbl="node2" presStyleIdx="1" presStyleCnt="5" custScaleX="232982" custScaleY="192116" custLinFactNeighborX="-4824">
        <dgm:presLayoutVars>
          <dgm:chPref val="3"/>
        </dgm:presLayoutVars>
      </dgm:prSet>
      <dgm:spPr/>
    </dgm:pt>
    <dgm:pt modelId="{45506ED5-7ED6-4028-A3D6-1FD9471EFCDC}" type="pres">
      <dgm:prSet presAssocID="{9A944622-E070-482F-814A-F254E1B38A09}" presName="level3hierChild" presStyleCnt="0"/>
      <dgm:spPr/>
    </dgm:pt>
    <dgm:pt modelId="{D651BFE1-8424-47B4-A1DE-1A6EDFE92E68}" type="pres">
      <dgm:prSet presAssocID="{F3EB5AB3-4BFD-416C-9A75-03CA9CEE0476}" presName="conn2-1" presStyleLbl="parChTrans1D3" presStyleIdx="2" presStyleCnt="8"/>
      <dgm:spPr/>
    </dgm:pt>
    <dgm:pt modelId="{AEB6F7F0-A041-4E98-B7D5-A902A024E4CE}" type="pres">
      <dgm:prSet presAssocID="{F3EB5AB3-4BFD-416C-9A75-03CA9CEE0476}" presName="connTx" presStyleLbl="parChTrans1D3" presStyleIdx="2" presStyleCnt="8"/>
      <dgm:spPr/>
    </dgm:pt>
    <dgm:pt modelId="{E8AD311B-039D-4B23-AEDF-8720BE935DC0}" type="pres">
      <dgm:prSet presAssocID="{CF5E43FA-478A-4538-A6A1-E4BB7A3B6D80}" presName="root2" presStyleCnt="0"/>
      <dgm:spPr/>
    </dgm:pt>
    <dgm:pt modelId="{2608CF92-8439-48CE-9EAA-D083F6B9FA5D}" type="pres">
      <dgm:prSet presAssocID="{CF5E43FA-478A-4538-A6A1-E4BB7A3B6D80}" presName="LevelTwoTextNode" presStyleLbl="node3" presStyleIdx="2" presStyleCnt="8" custScaleX="237579" custLinFactNeighborX="-4824">
        <dgm:presLayoutVars>
          <dgm:chPref val="3"/>
        </dgm:presLayoutVars>
      </dgm:prSet>
      <dgm:spPr/>
    </dgm:pt>
    <dgm:pt modelId="{DD9B50C8-6C3C-4CED-BC29-AE311848E701}" type="pres">
      <dgm:prSet presAssocID="{CF5E43FA-478A-4538-A6A1-E4BB7A3B6D80}" presName="level3hierChild" presStyleCnt="0"/>
      <dgm:spPr/>
    </dgm:pt>
    <dgm:pt modelId="{31630B1E-22C8-4239-9701-02FAE4B202DA}" type="pres">
      <dgm:prSet presAssocID="{0E817785-EC39-403C-B820-C8B80341A5CB}" presName="conn2-1" presStyleLbl="parChTrans1D3" presStyleIdx="3" presStyleCnt="8"/>
      <dgm:spPr/>
    </dgm:pt>
    <dgm:pt modelId="{2B8534A7-D4C8-42CC-AE23-468312C23E7B}" type="pres">
      <dgm:prSet presAssocID="{0E817785-EC39-403C-B820-C8B80341A5CB}" presName="connTx" presStyleLbl="parChTrans1D3" presStyleIdx="3" presStyleCnt="8"/>
      <dgm:spPr/>
    </dgm:pt>
    <dgm:pt modelId="{CD00338F-14E9-4766-8BA6-859A810F6885}" type="pres">
      <dgm:prSet presAssocID="{4F3D1C0B-8AC1-4214-B133-FDD5715AA6F4}" presName="root2" presStyleCnt="0"/>
      <dgm:spPr/>
    </dgm:pt>
    <dgm:pt modelId="{356A1C1D-2CBA-4FCF-9F8C-AAB41E617BBF}" type="pres">
      <dgm:prSet presAssocID="{4F3D1C0B-8AC1-4214-B133-FDD5715AA6F4}" presName="LevelTwoTextNode" presStyleLbl="node3" presStyleIdx="3" presStyleCnt="8" custScaleX="237579" custLinFactNeighborX="-4824">
        <dgm:presLayoutVars>
          <dgm:chPref val="3"/>
        </dgm:presLayoutVars>
      </dgm:prSet>
      <dgm:spPr/>
    </dgm:pt>
    <dgm:pt modelId="{DEA80365-6219-478C-8356-03163F146E02}" type="pres">
      <dgm:prSet presAssocID="{4F3D1C0B-8AC1-4214-B133-FDD5715AA6F4}" presName="level3hierChild" presStyleCnt="0"/>
      <dgm:spPr/>
    </dgm:pt>
    <dgm:pt modelId="{E0236F60-BF6E-48C8-9BF3-2AA1D592BAD1}" type="pres">
      <dgm:prSet presAssocID="{B9C2130E-0FBA-461C-80B0-ADA81E1F79C0}" presName="conn2-1" presStyleLbl="parChTrans1D2" presStyleIdx="2" presStyleCnt="5"/>
      <dgm:spPr/>
    </dgm:pt>
    <dgm:pt modelId="{D5CF2577-CF55-4C12-A554-B64224D8D5DA}" type="pres">
      <dgm:prSet presAssocID="{B9C2130E-0FBA-461C-80B0-ADA81E1F79C0}" presName="connTx" presStyleLbl="parChTrans1D2" presStyleIdx="2" presStyleCnt="5"/>
      <dgm:spPr/>
    </dgm:pt>
    <dgm:pt modelId="{4B0B5F85-B667-4257-9654-A87B6195FBC9}" type="pres">
      <dgm:prSet presAssocID="{AE5CBE8B-0855-4C62-BA04-694AE978973D}" presName="root2" presStyleCnt="0"/>
      <dgm:spPr/>
    </dgm:pt>
    <dgm:pt modelId="{6767226F-4133-41ED-8223-A97E36043DC5}" type="pres">
      <dgm:prSet presAssocID="{AE5CBE8B-0855-4C62-BA04-694AE978973D}" presName="LevelTwoTextNode" presStyleLbl="node2" presStyleIdx="2" presStyleCnt="5" custScaleX="232982" custScaleY="192116" custLinFactNeighborX="-4824">
        <dgm:presLayoutVars>
          <dgm:chPref val="3"/>
        </dgm:presLayoutVars>
      </dgm:prSet>
      <dgm:spPr/>
    </dgm:pt>
    <dgm:pt modelId="{C8D0F0B0-559A-4633-9D6D-712440AF4C0E}" type="pres">
      <dgm:prSet presAssocID="{AE5CBE8B-0855-4C62-BA04-694AE978973D}" presName="level3hierChild" presStyleCnt="0"/>
      <dgm:spPr/>
    </dgm:pt>
    <dgm:pt modelId="{D2FA4770-0459-4433-836A-A853EC39A566}" type="pres">
      <dgm:prSet presAssocID="{6B5DBDCB-CACC-480F-8584-F7645A6B05B4}" presName="conn2-1" presStyleLbl="parChTrans1D3" presStyleIdx="4" presStyleCnt="8"/>
      <dgm:spPr/>
    </dgm:pt>
    <dgm:pt modelId="{23CDC261-CB2F-4FB8-9F28-A7948E41DFFF}" type="pres">
      <dgm:prSet presAssocID="{6B5DBDCB-CACC-480F-8584-F7645A6B05B4}" presName="connTx" presStyleLbl="parChTrans1D3" presStyleIdx="4" presStyleCnt="8"/>
      <dgm:spPr/>
    </dgm:pt>
    <dgm:pt modelId="{A121EA8A-C53C-459D-B4D6-9F4E88AEA1F2}" type="pres">
      <dgm:prSet presAssocID="{B8CBAB35-DA73-4FBA-92D9-084D9A777545}" presName="root2" presStyleCnt="0"/>
      <dgm:spPr/>
    </dgm:pt>
    <dgm:pt modelId="{070578D7-8318-412C-958E-73E9139D69D9}" type="pres">
      <dgm:prSet presAssocID="{B8CBAB35-DA73-4FBA-92D9-084D9A777545}" presName="LevelTwoTextNode" presStyleLbl="node3" presStyleIdx="4" presStyleCnt="8" custScaleX="232982" custScaleY="160943" custLinFactNeighborX="-4824">
        <dgm:presLayoutVars>
          <dgm:chPref val="3"/>
        </dgm:presLayoutVars>
      </dgm:prSet>
      <dgm:spPr/>
    </dgm:pt>
    <dgm:pt modelId="{BD8DE6AE-4F2B-4FAB-993D-D3035C20E835}" type="pres">
      <dgm:prSet presAssocID="{B8CBAB35-DA73-4FBA-92D9-084D9A777545}" presName="level3hierChild" presStyleCnt="0"/>
      <dgm:spPr/>
    </dgm:pt>
    <dgm:pt modelId="{AACC41F2-0C85-40E8-8791-56D6512E470E}" type="pres">
      <dgm:prSet presAssocID="{B9FC536A-3C3F-4939-8E18-79D23A3DECA5}" presName="conn2-1" presStyleLbl="parChTrans1D4" presStyleIdx="3" presStyleCnt="9"/>
      <dgm:spPr/>
    </dgm:pt>
    <dgm:pt modelId="{7E72539A-09E3-4DB9-83C0-1AC666E16065}" type="pres">
      <dgm:prSet presAssocID="{B9FC536A-3C3F-4939-8E18-79D23A3DECA5}" presName="connTx" presStyleLbl="parChTrans1D4" presStyleIdx="3" presStyleCnt="9"/>
      <dgm:spPr/>
    </dgm:pt>
    <dgm:pt modelId="{48A9182F-5C62-42EF-932A-60D0893D34D4}" type="pres">
      <dgm:prSet presAssocID="{F67372C4-DAD5-4540-9409-D3DEFBD636DA}" presName="root2" presStyleCnt="0"/>
      <dgm:spPr/>
    </dgm:pt>
    <dgm:pt modelId="{9CC79243-5733-4127-9647-259EFD936983}" type="pres">
      <dgm:prSet presAssocID="{F67372C4-DAD5-4540-9409-D3DEFBD636DA}" presName="LevelTwoTextNode" presStyleLbl="node4" presStyleIdx="3" presStyleCnt="9" custScaleX="232982" custScaleY="190590">
        <dgm:presLayoutVars>
          <dgm:chPref val="3"/>
        </dgm:presLayoutVars>
      </dgm:prSet>
      <dgm:spPr/>
    </dgm:pt>
    <dgm:pt modelId="{EFE0B2F1-D28D-4D24-9DB2-C1E43D33C3A6}" type="pres">
      <dgm:prSet presAssocID="{F67372C4-DAD5-4540-9409-D3DEFBD636DA}" presName="level3hierChild" presStyleCnt="0"/>
      <dgm:spPr/>
    </dgm:pt>
    <dgm:pt modelId="{06AB3032-A9DE-4814-9BFD-261BC8E5DBB5}" type="pres">
      <dgm:prSet presAssocID="{27428C8E-A96C-4A25-959F-A4E770E17B1E}" presName="conn2-1" presStyleLbl="parChTrans1D4" presStyleIdx="4" presStyleCnt="9"/>
      <dgm:spPr/>
    </dgm:pt>
    <dgm:pt modelId="{AE065369-5DC5-4414-BA10-85FB1EEC9088}" type="pres">
      <dgm:prSet presAssocID="{27428C8E-A96C-4A25-959F-A4E770E17B1E}" presName="connTx" presStyleLbl="parChTrans1D4" presStyleIdx="4" presStyleCnt="9"/>
      <dgm:spPr/>
    </dgm:pt>
    <dgm:pt modelId="{69B2300B-72C4-45F5-95F4-758221E1D609}" type="pres">
      <dgm:prSet presAssocID="{A226CA59-E4A1-4188-B7C9-1AF85A04023D}" presName="root2" presStyleCnt="0"/>
      <dgm:spPr/>
    </dgm:pt>
    <dgm:pt modelId="{16E9F705-9929-4FDF-9D8B-9D0B331292F3}" type="pres">
      <dgm:prSet presAssocID="{A226CA59-E4A1-4188-B7C9-1AF85A04023D}" presName="LevelTwoTextNode" presStyleLbl="node4" presStyleIdx="4" presStyleCnt="9" custScaleX="232982">
        <dgm:presLayoutVars>
          <dgm:chPref val="3"/>
        </dgm:presLayoutVars>
      </dgm:prSet>
      <dgm:spPr/>
    </dgm:pt>
    <dgm:pt modelId="{A46DF0CF-E4CB-4377-A29D-E422F0556CA9}" type="pres">
      <dgm:prSet presAssocID="{A226CA59-E4A1-4188-B7C9-1AF85A04023D}" presName="level3hierChild" presStyleCnt="0"/>
      <dgm:spPr/>
    </dgm:pt>
    <dgm:pt modelId="{95FF0CA8-6798-4778-8710-8FC9E576240D}" type="pres">
      <dgm:prSet presAssocID="{79E5ECAC-5C5C-4601-AC17-AB8352CB8AC8}" presName="conn2-1" presStyleLbl="parChTrans1D4" presStyleIdx="5" presStyleCnt="9"/>
      <dgm:spPr/>
    </dgm:pt>
    <dgm:pt modelId="{918E7209-7B51-49C1-A4D6-99BAE5A3F9FD}" type="pres">
      <dgm:prSet presAssocID="{79E5ECAC-5C5C-4601-AC17-AB8352CB8AC8}" presName="connTx" presStyleLbl="parChTrans1D4" presStyleIdx="5" presStyleCnt="9"/>
      <dgm:spPr/>
    </dgm:pt>
    <dgm:pt modelId="{410A1BCC-F41D-4003-8FFA-CEE7A72045E0}" type="pres">
      <dgm:prSet presAssocID="{5CCFA1C1-6052-4A78-AF04-375C5C46BB21}" presName="root2" presStyleCnt="0"/>
      <dgm:spPr/>
    </dgm:pt>
    <dgm:pt modelId="{8E908894-71C1-48DC-9702-9E2C802A153B}" type="pres">
      <dgm:prSet presAssocID="{5CCFA1C1-6052-4A78-AF04-375C5C46BB21}" presName="LevelTwoTextNode" presStyleLbl="node4" presStyleIdx="5" presStyleCnt="9" custScaleX="232982">
        <dgm:presLayoutVars>
          <dgm:chPref val="3"/>
        </dgm:presLayoutVars>
      </dgm:prSet>
      <dgm:spPr/>
    </dgm:pt>
    <dgm:pt modelId="{1ED65AF1-6321-47EB-AB4F-9C76FCB050C9}" type="pres">
      <dgm:prSet presAssocID="{5CCFA1C1-6052-4A78-AF04-375C5C46BB21}" presName="level3hierChild" presStyleCnt="0"/>
      <dgm:spPr/>
    </dgm:pt>
    <dgm:pt modelId="{A7445218-3C97-456F-BFB2-51408EB0D0CC}" type="pres">
      <dgm:prSet presAssocID="{0ED24F46-AD76-4A98-8106-0BCEBC6A014E}" presName="conn2-1" presStyleLbl="parChTrans1D4" presStyleIdx="6" presStyleCnt="9"/>
      <dgm:spPr/>
    </dgm:pt>
    <dgm:pt modelId="{AA4AF6E6-663C-4464-90A4-6259F092301E}" type="pres">
      <dgm:prSet presAssocID="{0ED24F46-AD76-4A98-8106-0BCEBC6A014E}" presName="connTx" presStyleLbl="parChTrans1D4" presStyleIdx="6" presStyleCnt="9"/>
      <dgm:spPr/>
    </dgm:pt>
    <dgm:pt modelId="{8598499F-FA5D-4C4C-9BD5-7EAD67350DD5}" type="pres">
      <dgm:prSet presAssocID="{4CD3FBBC-EC9F-410B-906C-7D2BF8799BE8}" presName="root2" presStyleCnt="0"/>
      <dgm:spPr/>
    </dgm:pt>
    <dgm:pt modelId="{8FF79A86-ADA9-4678-AB4B-CE90F7A8A8C3}" type="pres">
      <dgm:prSet presAssocID="{4CD3FBBC-EC9F-410B-906C-7D2BF8799BE8}" presName="LevelTwoTextNode" presStyleLbl="node4" presStyleIdx="6" presStyleCnt="9" custScaleX="232982" custScaleY="200170">
        <dgm:presLayoutVars>
          <dgm:chPref val="3"/>
        </dgm:presLayoutVars>
      </dgm:prSet>
      <dgm:spPr/>
    </dgm:pt>
    <dgm:pt modelId="{F73F696C-4C6C-479F-B9BB-0A16DC4E47E0}" type="pres">
      <dgm:prSet presAssocID="{4CD3FBBC-EC9F-410B-906C-7D2BF8799BE8}" presName="level3hierChild" presStyleCnt="0"/>
      <dgm:spPr/>
    </dgm:pt>
    <dgm:pt modelId="{AF7F99AE-DD46-47EE-A552-DE0767DD2144}" type="pres">
      <dgm:prSet presAssocID="{EEC42DD5-6FDF-4E71-B6A7-99082A3CC98A}" presName="conn2-1" presStyleLbl="parChTrans1D4" presStyleIdx="7" presStyleCnt="9"/>
      <dgm:spPr/>
    </dgm:pt>
    <dgm:pt modelId="{647235BF-DD55-4D18-9944-93005196C113}" type="pres">
      <dgm:prSet presAssocID="{EEC42DD5-6FDF-4E71-B6A7-99082A3CC98A}" presName="connTx" presStyleLbl="parChTrans1D4" presStyleIdx="7" presStyleCnt="9"/>
      <dgm:spPr/>
    </dgm:pt>
    <dgm:pt modelId="{B6A92FA0-C67E-478B-A3C3-1830A5E1E05C}" type="pres">
      <dgm:prSet presAssocID="{669D54FA-98ED-4275-8B51-56F3EE23B84F}" presName="root2" presStyleCnt="0"/>
      <dgm:spPr/>
    </dgm:pt>
    <dgm:pt modelId="{002C217E-254C-405D-AF1E-6AFA8F2744E0}" type="pres">
      <dgm:prSet presAssocID="{669D54FA-98ED-4275-8B51-56F3EE23B84F}" presName="LevelTwoTextNode" presStyleLbl="node4" presStyleIdx="7" presStyleCnt="9" custScaleX="232982">
        <dgm:presLayoutVars>
          <dgm:chPref val="3"/>
        </dgm:presLayoutVars>
      </dgm:prSet>
      <dgm:spPr/>
    </dgm:pt>
    <dgm:pt modelId="{0668D499-2B5A-4E96-8827-D47DE2559E65}" type="pres">
      <dgm:prSet presAssocID="{669D54FA-98ED-4275-8B51-56F3EE23B84F}" presName="level3hierChild" presStyleCnt="0"/>
      <dgm:spPr/>
    </dgm:pt>
    <dgm:pt modelId="{744E1F10-75F1-49AB-A403-63767D50D742}" type="pres">
      <dgm:prSet presAssocID="{38EFA7F5-B07A-4088-A185-CD28C6D22516}" presName="conn2-1" presStyleLbl="parChTrans1D4" presStyleIdx="8" presStyleCnt="9"/>
      <dgm:spPr/>
    </dgm:pt>
    <dgm:pt modelId="{A984B2A2-EB63-492D-B8E7-8D2398D6EB62}" type="pres">
      <dgm:prSet presAssocID="{38EFA7F5-B07A-4088-A185-CD28C6D22516}" presName="connTx" presStyleLbl="parChTrans1D4" presStyleIdx="8" presStyleCnt="9"/>
      <dgm:spPr/>
    </dgm:pt>
    <dgm:pt modelId="{1F581801-5828-49BA-B8A9-10FA9E4C5202}" type="pres">
      <dgm:prSet presAssocID="{5F8EBD7C-37B3-469B-B236-9B4EDF07DC9F}" presName="root2" presStyleCnt="0"/>
      <dgm:spPr/>
    </dgm:pt>
    <dgm:pt modelId="{2FAB3A49-D02A-4CE9-B08A-3E45FF79AB84}" type="pres">
      <dgm:prSet presAssocID="{5F8EBD7C-37B3-469B-B236-9B4EDF07DC9F}" presName="LevelTwoTextNode" presStyleLbl="node4" presStyleIdx="8" presStyleCnt="9" custScaleX="232982">
        <dgm:presLayoutVars>
          <dgm:chPref val="3"/>
        </dgm:presLayoutVars>
      </dgm:prSet>
      <dgm:spPr/>
    </dgm:pt>
    <dgm:pt modelId="{60CE8D86-5A89-4BAA-920C-B6987C108655}" type="pres">
      <dgm:prSet presAssocID="{5F8EBD7C-37B3-469B-B236-9B4EDF07DC9F}" presName="level3hierChild" presStyleCnt="0"/>
      <dgm:spPr/>
    </dgm:pt>
    <dgm:pt modelId="{755F818F-F58C-47E6-BC7A-B44DC85E064F}" type="pres">
      <dgm:prSet presAssocID="{3223DFCE-4DF1-4A50-847E-416A637EAEC3}" presName="conn2-1" presStyleLbl="parChTrans1D2" presStyleIdx="3" presStyleCnt="5"/>
      <dgm:spPr/>
    </dgm:pt>
    <dgm:pt modelId="{82A2369F-977E-4AA8-B924-FC8485C85553}" type="pres">
      <dgm:prSet presAssocID="{3223DFCE-4DF1-4A50-847E-416A637EAEC3}" presName="connTx" presStyleLbl="parChTrans1D2" presStyleIdx="3" presStyleCnt="5"/>
      <dgm:spPr/>
    </dgm:pt>
    <dgm:pt modelId="{DDF97FFF-A1A6-49BB-8F45-67C107AFF04C}" type="pres">
      <dgm:prSet presAssocID="{3B2EBF6A-F29C-45AE-B6EE-19AD574F1614}" presName="root2" presStyleCnt="0"/>
      <dgm:spPr/>
    </dgm:pt>
    <dgm:pt modelId="{29D8F2DB-198C-44EA-80E4-2E9B2ABF8E3D}" type="pres">
      <dgm:prSet presAssocID="{3B2EBF6A-F29C-45AE-B6EE-19AD574F1614}" presName="LevelTwoTextNode" presStyleLbl="node2" presStyleIdx="3" presStyleCnt="5" custScaleX="232982" custScaleY="192116" custLinFactNeighborX="-4824">
        <dgm:presLayoutVars>
          <dgm:chPref val="3"/>
        </dgm:presLayoutVars>
      </dgm:prSet>
      <dgm:spPr/>
    </dgm:pt>
    <dgm:pt modelId="{358A72F9-53EF-45F8-A0F2-4B1D830CC65C}" type="pres">
      <dgm:prSet presAssocID="{3B2EBF6A-F29C-45AE-B6EE-19AD574F1614}" presName="level3hierChild" presStyleCnt="0"/>
      <dgm:spPr/>
    </dgm:pt>
    <dgm:pt modelId="{F7B76582-57BE-44BA-848C-144A8AD7922F}" type="pres">
      <dgm:prSet presAssocID="{ACCDD78A-B70C-4D9F-8CA8-5B2D120FD4A4}" presName="conn2-1" presStyleLbl="parChTrans1D3" presStyleIdx="5" presStyleCnt="8"/>
      <dgm:spPr/>
    </dgm:pt>
    <dgm:pt modelId="{41A46E2E-9871-481F-B1AB-97E77D5EA384}" type="pres">
      <dgm:prSet presAssocID="{ACCDD78A-B70C-4D9F-8CA8-5B2D120FD4A4}" presName="connTx" presStyleLbl="parChTrans1D3" presStyleIdx="5" presStyleCnt="8"/>
      <dgm:spPr/>
    </dgm:pt>
    <dgm:pt modelId="{ADD34906-487B-4FD1-B22F-7F218B328634}" type="pres">
      <dgm:prSet presAssocID="{FED36E14-8D6D-427C-8616-B8DD967E3773}" presName="root2" presStyleCnt="0"/>
      <dgm:spPr/>
    </dgm:pt>
    <dgm:pt modelId="{7B1AED2B-2394-4B7A-AF99-36D2FD6F532B}" type="pres">
      <dgm:prSet presAssocID="{FED36E14-8D6D-427C-8616-B8DD967E3773}" presName="LevelTwoTextNode" presStyleLbl="node3" presStyleIdx="5" presStyleCnt="8" custScaleX="232982" custLinFactNeighborX="-4824">
        <dgm:presLayoutVars>
          <dgm:chPref val="3"/>
        </dgm:presLayoutVars>
      </dgm:prSet>
      <dgm:spPr/>
    </dgm:pt>
    <dgm:pt modelId="{64938ED5-13E5-4CE2-87D2-4B3BF6329F15}" type="pres">
      <dgm:prSet presAssocID="{FED36E14-8D6D-427C-8616-B8DD967E3773}" presName="level3hierChild" presStyleCnt="0"/>
      <dgm:spPr/>
    </dgm:pt>
    <dgm:pt modelId="{F324CB69-6313-4B4B-AB98-50ED30AD5A6A}" type="pres">
      <dgm:prSet presAssocID="{029FECC8-98A5-4263-8983-C5AD8686D310}" presName="conn2-1" presStyleLbl="parChTrans1D3" presStyleIdx="6" presStyleCnt="8"/>
      <dgm:spPr/>
    </dgm:pt>
    <dgm:pt modelId="{E9D495C6-43E9-424C-9C7E-7D2DBF354764}" type="pres">
      <dgm:prSet presAssocID="{029FECC8-98A5-4263-8983-C5AD8686D310}" presName="connTx" presStyleLbl="parChTrans1D3" presStyleIdx="6" presStyleCnt="8"/>
      <dgm:spPr/>
    </dgm:pt>
    <dgm:pt modelId="{9386A5BF-D7C0-4E57-AF24-62790A385E1C}" type="pres">
      <dgm:prSet presAssocID="{86B6E82C-468B-45BD-9623-F9CF782F63E4}" presName="root2" presStyleCnt="0"/>
      <dgm:spPr/>
    </dgm:pt>
    <dgm:pt modelId="{7E199AE7-D2DF-435B-8DBF-6447CD5375A6}" type="pres">
      <dgm:prSet presAssocID="{86B6E82C-468B-45BD-9623-F9CF782F63E4}" presName="LevelTwoTextNode" presStyleLbl="node3" presStyleIdx="6" presStyleCnt="8" custScaleX="232982" custLinFactNeighborX="-4824">
        <dgm:presLayoutVars>
          <dgm:chPref val="3"/>
        </dgm:presLayoutVars>
      </dgm:prSet>
      <dgm:spPr/>
    </dgm:pt>
    <dgm:pt modelId="{767AC268-3813-427F-82BF-46189B2ABAF7}" type="pres">
      <dgm:prSet presAssocID="{86B6E82C-468B-45BD-9623-F9CF782F63E4}" presName="level3hierChild" presStyleCnt="0"/>
      <dgm:spPr/>
    </dgm:pt>
    <dgm:pt modelId="{7C1096BD-5BCD-4374-8F8E-B686FF8A3908}" type="pres">
      <dgm:prSet presAssocID="{5D7E597C-CE6A-46EA-B58E-65448722EA68}" presName="conn2-1" presStyleLbl="parChTrans1D2" presStyleIdx="4" presStyleCnt="5"/>
      <dgm:spPr/>
    </dgm:pt>
    <dgm:pt modelId="{E0A5ECCF-3355-4F6D-A7AA-3A31DD6751A7}" type="pres">
      <dgm:prSet presAssocID="{5D7E597C-CE6A-46EA-B58E-65448722EA68}" presName="connTx" presStyleLbl="parChTrans1D2" presStyleIdx="4" presStyleCnt="5"/>
      <dgm:spPr/>
    </dgm:pt>
    <dgm:pt modelId="{DABCE64A-7C08-4E9D-AEF2-A2C8DB47FF3C}" type="pres">
      <dgm:prSet presAssocID="{9A7B01E7-F161-46A3-ABF7-1BB8E2B2A0CE}" presName="root2" presStyleCnt="0"/>
      <dgm:spPr/>
    </dgm:pt>
    <dgm:pt modelId="{B1DD0299-7AA0-4D3F-A3CB-74A8B19218B8}" type="pres">
      <dgm:prSet presAssocID="{9A7B01E7-F161-46A3-ABF7-1BB8E2B2A0CE}" presName="LevelTwoTextNode" presStyleLbl="node2" presStyleIdx="4" presStyleCnt="5" custScaleX="232982" custScaleY="192116" custLinFactNeighborX="-4824">
        <dgm:presLayoutVars>
          <dgm:chPref val="3"/>
        </dgm:presLayoutVars>
      </dgm:prSet>
      <dgm:spPr/>
    </dgm:pt>
    <dgm:pt modelId="{13D02E94-4487-4249-A4C3-F1E7FF97ECD3}" type="pres">
      <dgm:prSet presAssocID="{9A7B01E7-F161-46A3-ABF7-1BB8E2B2A0CE}" presName="level3hierChild" presStyleCnt="0"/>
      <dgm:spPr/>
    </dgm:pt>
    <dgm:pt modelId="{09C7146D-83A6-436B-99CE-4486C0588E85}" type="pres">
      <dgm:prSet presAssocID="{73C449C7-D143-49F9-ACCA-2D89DBFBB4A8}" presName="conn2-1" presStyleLbl="parChTrans1D3" presStyleIdx="7" presStyleCnt="8"/>
      <dgm:spPr/>
    </dgm:pt>
    <dgm:pt modelId="{FD6F4051-0503-4F26-825A-1D7DC7C26984}" type="pres">
      <dgm:prSet presAssocID="{73C449C7-D143-49F9-ACCA-2D89DBFBB4A8}" presName="connTx" presStyleLbl="parChTrans1D3" presStyleIdx="7" presStyleCnt="8"/>
      <dgm:spPr/>
    </dgm:pt>
    <dgm:pt modelId="{DBF132DD-7545-4050-A58B-C84A7ABFDD84}" type="pres">
      <dgm:prSet presAssocID="{07D53BF2-83EF-4D85-A1B6-124888AF60D7}" presName="root2" presStyleCnt="0"/>
      <dgm:spPr/>
    </dgm:pt>
    <dgm:pt modelId="{64924764-5021-449B-8944-27C846BC167B}" type="pres">
      <dgm:prSet presAssocID="{07D53BF2-83EF-4D85-A1B6-124888AF60D7}" presName="LevelTwoTextNode" presStyleLbl="node3" presStyleIdx="7" presStyleCnt="8" custScaleX="232982" custLinFactNeighborX="-4824">
        <dgm:presLayoutVars>
          <dgm:chPref val="3"/>
        </dgm:presLayoutVars>
      </dgm:prSet>
      <dgm:spPr/>
    </dgm:pt>
    <dgm:pt modelId="{C695B386-F492-43B3-BF66-020E81D03551}" type="pres">
      <dgm:prSet presAssocID="{07D53BF2-83EF-4D85-A1B6-124888AF60D7}" presName="level3hierChild" presStyleCnt="0"/>
      <dgm:spPr/>
    </dgm:pt>
  </dgm:ptLst>
  <dgm:cxnLst>
    <dgm:cxn modelId="{BEFE9300-DD70-4A05-832B-1A2F40EAE544}" type="presOf" srcId="{9A944622-E070-482F-814A-F254E1B38A09}" destId="{534DE11B-8AC3-4A2B-8094-05E969B40F29}" srcOrd="0" destOrd="0" presId="urn:microsoft.com/office/officeart/2005/8/layout/hierarchy2"/>
    <dgm:cxn modelId="{E3DA3303-ACED-4C57-9D9C-84B1EDE75930}" type="presOf" srcId="{9A7B01E7-F161-46A3-ABF7-1BB8E2B2A0CE}" destId="{B1DD0299-7AA0-4D3F-A3CB-74A8B19218B8}" srcOrd="0" destOrd="0" presId="urn:microsoft.com/office/officeart/2005/8/layout/hierarchy2"/>
    <dgm:cxn modelId="{6041C903-38FD-4732-A07D-2ECEFBF8F548}" type="presOf" srcId="{EA0AF8C3-4AE6-4C64-8F57-8ACF7DBC029B}" destId="{21544B49-7E2A-4867-A3FF-5BB107D30334}" srcOrd="1" destOrd="0" presId="urn:microsoft.com/office/officeart/2005/8/layout/hierarchy2"/>
    <dgm:cxn modelId="{DB1DD004-5F15-4998-8369-7D0F9074CDFF}" type="presOf" srcId="{EEC42DD5-6FDF-4E71-B6A7-99082A3CC98A}" destId="{AF7F99AE-DD46-47EE-A552-DE0767DD2144}" srcOrd="0" destOrd="0" presId="urn:microsoft.com/office/officeart/2005/8/layout/hierarchy2"/>
    <dgm:cxn modelId="{193B6A06-C018-4382-9F93-893922E21A0A}" type="presOf" srcId="{FED36E14-8D6D-427C-8616-B8DD967E3773}" destId="{7B1AED2B-2394-4B7A-AF99-36D2FD6F532B}" srcOrd="0" destOrd="0" presId="urn:microsoft.com/office/officeart/2005/8/layout/hierarchy2"/>
    <dgm:cxn modelId="{6290FA0F-B005-416A-889A-ED5E891F73CA}" type="presOf" srcId="{B8CBAB35-DA73-4FBA-92D9-084D9A777545}" destId="{070578D7-8318-412C-958E-73E9139D69D9}" srcOrd="0" destOrd="0" presId="urn:microsoft.com/office/officeart/2005/8/layout/hierarchy2"/>
    <dgm:cxn modelId="{F4555113-B8F6-4CCD-ADB7-86661560F111}" srcId="{4CD3FBBC-EC9F-410B-906C-7D2BF8799BE8}" destId="{669D54FA-98ED-4275-8B51-56F3EE23B84F}" srcOrd="0" destOrd="0" parTransId="{EEC42DD5-6FDF-4E71-B6A7-99082A3CC98A}" sibTransId="{C28DB6CF-7823-467B-88DE-21A882A8E676}"/>
    <dgm:cxn modelId="{59F51E15-898C-4913-A1CE-0D02F3EA366A}" type="presOf" srcId="{86B6E82C-468B-45BD-9623-F9CF782F63E4}" destId="{7E199AE7-D2DF-435B-8DBF-6447CD5375A6}" srcOrd="0" destOrd="0" presId="urn:microsoft.com/office/officeart/2005/8/layout/hierarchy2"/>
    <dgm:cxn modelId="{4286D21A-8085-4529-A79A-8CBD4A2DA710}" type="presOf" srcId="{5A4320DE-04E4-4CA0-8B62-00097D02226C}" destId="{D8CF0736-04FE-49C5-B5C3-C72AA1D6FF92}" srcOrd="1" destOrd="0" presId="urn:microsoft.com/office/officeart/2005/8/layout/hierarchy2"/>
    <dgm:cxn modelId="{4994A020-588E-4154-83D6-2935CCE97E46}" srcId="{9A944622-E070-482F-814A-F254E1B38A09}" destId="{4F3D1C0B-8AC1-4214-B133-FDD5715AA6F4}" srcOrd="1" destOrd="0" parTransId="{0E817785-EC39-403C-B820-C8B80341A5CB}" sibTransId="{98E820B9-C7C1-4E0E-B67E-F8C1C71E5D37}"/>
    <dgm:cxn modelId="{09E24424-E376-4D5A-A15D-BCADE4D57B9A}" type="presOf" srcId="{38EFA7F5-B07A-4088-A185-CD28C6D22516}" destId="{A984B2A2-EB63-492D-B8E7-8D2398D6EB62}" srcOrd="1" destOrd="0" presId="urn:microsoft.com/office/officeart/2005/8/layout/hierarchy2"/>
    <dgm:cxn modelId="{DD4CD326-8107-4711-A833-D592AFFF95A6}" type="presOf" srcId="{59C204B5-6EAF-4240-874F-9BE2D37FBBAE}" destId="{E3AE3C81-E31D-4AA0-BD61-0855BDEC8612}" srcOrd="0" destOrd="0" presId="urn:microsoft.com/office/officeart/2005/8/layout/hierarchy2"/>
    <dgm:cxn modelId="{7395712C-8022-439A-A43C-6AFE1DC7F746}" type="presOf" srcId="{AE5CBE8B-0855-4C62-BA04-694AE978973D}" destId="{6767226F-4133-41ED-8223-A97E36043DC5}" srcOrd="0" destOrd="0" presId="urn:microsoft.com/office/officeart/2005/8/layout/hierarchy2"/>
    <dgm:cxn modelId="{FC06342E-2821-4877-84E1-BCAADC9DC889}" type="presOf" srcId="{0ED24F46-AD76-4A98-8106-0BCEBC6A014E}" destId="{A7445218-3C97-456F-BFB2-51408EB0D0CC}" srcOrd="0" destOrd="0" presId="urn:microsoft.com/office/officeart/2005/8/layout/hierarchy2"/>
    <dgm:cxn modelId="{CE3B9E2E-B00E-4A34-AFFD-8B84A8C33C95}" type="presOf" srcId="{8B3783F9-78C7-475C-8AFB-CEA8C54EDDAF}" destId="{F534DCF1-6E91-4AC8-BC28-44CB3A33BA49}" srcOrd="1" destOrd="0" presId="urn:microsoft.com/office/officeart/2005/8/layout/hierarchy2"/>
    <dgm:cxn modelId="{2682932F-BA85-4718-AE4A-BE08EEF25BF5}" type="presOf" srcId="{0E817785-EC39-403C-B820-C8B80341A5CB}" destId="{31630B1E-22C8-4239-9701-02FAE4B202DA}" srcOrd="0" destOrd="0" presId="urn:microsoft.com/office/officeart/2005/8/layout/hierarchy2"/>
    <dgm:cxn modelId="{3C9DE430-CF58-4669-BC26-7BB52D1F5F91}" type="presOf" srcId="{6B5DBDCB-CACC-480F-8584-F7645A6B05B4}" destId="{23CDC261-CB2F-4FB8-9F28-A7948E41DFFF}" srcOrd="1" destOrd="0" presId="urn:microsoft.com/office/officeart/2005/8/layout/hierarchy2"/>
    <dgm:cxn modelId="{B3DC7A32-B86E-4E5D-917A-AC54558B55B6}" srcId="{4CD3FBBC-EC9F-410B-906C-7D2BF8799BE8}" destId="{5F8EBD7C-37B3-469B-B236-9B4EDF07DC9F}" srcOrd="1" destOrd="0" parTransId="{38EFA7F5-B07A-4088-A185-CD28C6D22516}" sibTransId="{757A2E9D-44E0-4E11-BCA4-CB2EE5D3E0CA}"/>
    <dgm:cxn modelId="{14730B35-9C06-494C-97AC-6153D3407330}" type="presOf" srcId="{ACCDD78A-B70C-4D9F-8CA8-5B2D120FD4A4}" destId="{F7B76582-57BE-44BA-848C-144A8AD7922F}" srcOrd="0" destOrd="0" presId="urn:microsoft.com/office/officeart/2005/8/layout/hierarchy2"/>
    <dgm:cxn modelId="{3965E335-F3A5-413C-B588-7E9F0FFCAD22}" srcId="{3B2EBF6A-F29C-45AE-B6EE-19AD574F1614}" destId="{86B6E82C-468B-45BD-9623-F9CF782F63E4}" srcOrd="1" destOrd="0" parTransId="{029FECC8-98A5-4263-8983-C5AD8686D310}" sibTransId="{D18C0BB4-31B6-4196-B31E-C45D6E02814E}"/>
    <dgm:cxn modelId="{39F24636-4C74-4378-882E-F499ECF67185}" type="presOf" srcId="{79E5ECAC-5C5C-4601-AC17-AB8352CB8AC8}" destId="{95FF0CA8-6798-4778-8710-8FC9E576240D}" srcOrd="0" destOrd="0" presId="urn:microsoft.com/office/officeart/2005/8/layout/hierarchy2"/>
    <dgm:cxn modelId="{EFF07A36-A4B0-4B87-AF13-39B0E5F0FA14}" srcId="{19C33EF7-A7DB-4F40-9937-EBB8D0A54208}" destId="{A286126A-8135-4ED1-9321-F3815C288B20}" srcOrd="0" destOrd="0" parTransId="{876B1BE2-1D72-4A15-86F6-F046B1B8DABF}" sibTransId="{1C76DDD4-CF69-4402-96A8-D4F697ABAB0D}"/>
    <dgm:cxn modelId="{5675CA37-24EF-499A-AB64-B40927CD4E16}" srcId="{5508CDDA-452A-4916-9B8E-301244A59FE2}" destId="{E2DF08F6-B2BF-4A53-A952-1FFEACC92BA6}" srcOrd="1" destOrd="0" parTransId="{5A4320DE-04E4-4CA0-8B62-00097D02226C}" sibTransId="{DDD3C175-B101-4F6B-A415-CE61A82B7538}"/>
    <dgm:cxn modelId="{03812239-CFF5-47D4-BAEE-584028ED7E2F}" type="presOf" srcId="{7E0D1BBA-911D-4341-BAC0-7810DAA3063F}" destId="{1FC882E6-ABB0-441E-9F73-AB510E2C6D32}" srcOrd="0" destOrd="0" presId="urn:microsoft.com/office/officeart/2005/8/layout/hierarchy2"/>
    <dgm:cxn modelId="{9A5DE33A-930D-4051-ACC4-842550985CC9}" type="presOf" srcId="{B9C2130E-0FBA-461C-80B0-ADA81E1F79C0}" destId="{D5CF2577-CF55-4C12-A554-B64224D8D5DA}" srcOrd="1" destOrd="0" presId="urn:microsoft.com/office/officeart/2005/8/layout/hierarchy2"/>
    <dgm:cxn modelId="{A294413B-469E-4D97-A680-E7AB2DE68045}" type="presOf" srcId="{5D7E597C-CE6A-46EA-B58E-65448722EA68}" destId="{E0A5ECCF-3355-4F6D-A7AA-3A31DD6751A7}" srcOrd="1" destOrd="0" presId="urn:microsoft.com/office/officeart/2005/8/layout/hierarchy2"/>
    <dgm:cxn modelId="{69D6733D-9B58-4D65-BF22-FF0998374842}" type="presOf" srcId="{6B5DBDCB-CACC-480F-8584-F7645A6B05B4}" destId="{D2FA4770-0459-4433-836A-A853EC39A566}" srcOrd="0" destOrd="0" presId="urn:microsoft.com/office/officeart/2005/8/layout/hierarchy2"/>
    <dgm:cxn modelId="{000F7C3D-97A0-4DFC-9D38-8AF2F32186AC}" type="presOf" srcId="{EA0AF8C3-4AE6-4C64-8F57-8ACF7DBC029B}" destId="{B4AE2CCF-4B45-4252-A1D0-FC56C1696F50}" srcOrd="0" destOrd="0" presId="urn:microsoft.com/office/officeart/2005/8/layout/hierarchy2"/>
    <dgm:cxn modelId="{3D45415C-FF56-46A2-8BD7-610885E36652}" type="presOf" srcId="{BBCF5A92-FE8C-4474-8790-8E4C3A39DF1C}" destId="{B10A34B5-B19A-4324-9EA4-E4A6038797D0}" srcOrd="1" destOrd="0" presId="urn:microsoft.com/office/officeart/2005/8/layout/hierarchy2"/>
    <dgm:cxn modelId="{4C54765F-46CE-42EF-9E40-BBA6CA9CADF8}" type="presOf" srcId="{BDD0584D-1E5D-4548-B287-0B5C6DB5C209}" destId="{6611CA7F-2CB6-4BE6-98D2-6BD25208F886}" srcOrd="0" destOrd="0" presId="urn:microsoft.com/office/officeart/2005/8/layout/hierarchy2"/>
    <dgm:cxn modelId="{575FDC5F-CAF1-47AE-ABF3-2DE7C6AEAD93}" type="presOf" srcId="{79E5ECAC-5C5C-4601-AC17-AB8352CB8AC8}" destId="{918E7209-7B51-49C1-A4D6-99BAE5A3F9FD}" srcOrd="1" destOrd="0" presId="urn:microsoft.com/office/officeart/2005/8/layout/hierarchy2"/>
    <dgm:cxn modelId="{54D47261-AEA7-40ED-8FF5-6F9E16602DA0}" type="presOf" srcId="{27428C8E-A96C-4A25-959F-A4E770E17B1E}" destId="{AE065369-5DC5-4414-BA10-85FB1EEC9088}" srcOrd="1" destOrd="0" presId="urn:microsoft.com/office/officeart/2005/8/layout/hierarchy2"/>
    <dgm:cxn modelId="{87159866-C3A4-49A3-AAB1-9AC91E24FF35}" type="presOf" srcId="{B9FC536A-3C3F-4939-8E18-79D23A3DECA5}" destId="{7E72539A-09E3-4DB9-83C0-1AC666E16065}" srcOrd="1" destOrd="0" presId="urn:microsoft.com/office/officeart/2005/8/layout/hierarchy2"/>
    <dgm:cxn modelId="{6F75AA47-1FD3-4213-9A8C-F024028F81A0}" srcId="{A286126A-8135-4ED1-9321-F3815C288B20}" destId="{9A7B01E7-F161-46A3-ABF7-1BB8E2B2A0CE}" srcOrd="4" destOrd="0" parTransId="{5D7E597C-CE6A-46EA-B58E-65448722EA68}" sibTransId="{971A95FC-6EB4-4800-9D67-A8835DD31B77}"/>
    <dgm:cxn modelId="{DE18A669-F98E-4813-8DB4-49642A78810A}" type="presOf" srcId="{669D54FA-98ED-4275-8B51-56F3EE23B84F}" destId="{002C217E-254C-405D-AF1E-6AFA8F2744E0}" srcOrd="0" destOrd="0" presId="urn:microsoft.com/office/officeart/2005/8/layout/hierarchy2"/>
    <dgm:cxn modelId="{F697DD4B-6B99-4501-87FE-4AE1F86E8FDA}" srcId="{9A7B01E7-F161-46A3-ABF7-1BB8E2B2A0CE}" destId="{07D53BF2-83EF-4D85-A1B6-124888AF60D7}" srcOrd="0" destOrd="0" parTransId="{73C449C7-D143-49F9-ACCA-2D89DBFBB4A8}" sibTransId="{75AEC99D-D9CC-4192-8A52-1A2DF0345F17}"/>
    <dgm:cxn modelId="{33E2174C-A777-456B-B822-FA20A9422B8B}" type="presOf" srcId="{38EFA7F5-B07A-4088-A185-CD28C6D22516}" destId="{744E1F10-75F1-49AB-A403-63767D50D742}" srcOrd="0" destOrd="0" presId="urn:microsoft.com/office/officeart/2005/8/layout/hierarchy2"/>
    <dgm:cxn modelId="{6B2B7D6C-C3BD-4FE2-9D2C-18CE3EDCE226}" type="presOf" srcId="{E2DF08F6-B2BF-4A53-A952-1FFEACC92BA6}" destId="{30F417CA-7551-4862-930D-FC70EB58A5D5}" srcOrd="0" destOrd="0" presId="urn:microsoft.com/office/officeart/2005/8/layout/hierarchy2"/>
    <dgm:cxn modelId="{C3EEF36D-72FB-4A68-99F6-A67817DC168D}" type="presOf" srcId="{B9FC536A-3C3F-4939-8E18-79D23A3DECA5}" destId="{AACC41F2-0C85-40E8-8791-56D6512E470E}" srcOrd="0" destOrd="0" presId="urn:microsoft.com/office/officeart/2005/8/layout/hierarchy2"/>
    <dgm:cxn modelId="{0608A66E-41E3-4008-9807-286FE805B911}" type="presOf" srcId="{CF5E43FA-478A-4538-A6A1-E4BB7A3B6D80}" destId="{2608CF92-8439-48CE-9EAA-D083F6B9FA5D}" srcOrd="0" destOrd="0" presId="urn:microsoft.com/office/officeart/2005/8/layout/hierarchy2"/>
    <dgm:cxn modelId="{27E5AC6F-79D4-4B67-9354-03E92955388F}" type="presOf" srcId="{5D7E597C-CE6A-46EA-B58E-65448722EA68}" destId="{7C1096BD-5BCD-4374-8F8E-B686FF8A3908}" srcOrd="0" destOrd="0" presId="urn:microsoft.com/office/officeart/2005/8/layout/hierarchy2"/>
    <dgm:cxn modelId="{541F6050-3660-4406-A4B4-EEE4F92CA11E}" type="presOf" srcId="{4F3D1C0B-8AC1-4214-B133-FDD5715AA6F4}" destId="{356A1C1D-2CBA-4FCF-9F8C-AAB41E617BBF}" srcOrd="0" destOrd="0" presId="urn:microsoft.com/office/officeart/2005/8/layout/hierarchy2"/>
    <dgm:cxn modelId="{EC6E7550-1C53-4129-8376-7F07D961220F}" type="presOf" srcId="{A286126A-8135-4ED1-9321-F3815C288B20}" destId="{7AA7ED24-DC9B-456F-A51A-D3A22CDBFF0A}" srcOrd="0" destOrd="0" presId="urn:microsoft.com/office/officeart/2005/8/layout/hierarchy2"/>
    <dgm:cxn modelId="{B0336E51-BB1C-4F4C-80D3-F8D5FB37FA2E}" type="presOf" srcId="{F67372C4-DAD5-4540-9409-D3DEFBD636DA}" destId="{9CC79243-5733-4127-9647-259EFD936983}" srcOrd="0" destOrd="0" presId="urn:microsoft.com/office/officeart/2005/8/layout/hierarchy2"/>
    <dgm:cxn modelId="{2FE72172-494D-4F4D-81F1-CE21390E273B}" srcId="{F67372C4-DAD5-4540-9409-D3DEFBD636DA}" destId="{A226CA59-E4A1-4188-B7C9-1AF85A04023D}" srcOrd="0" destOrd="0" parTransId="{27428C8E-A96C-4A25-959F-A4E770E17B1E}" sibTransId="{13065E9D-AB4D-4757-A58C-5A746D8935AA}"/>
    <dgm:cxn modelId="{46615C72-24D9-4D68-8B77-47897AC5D841}" srcId="{A286126A-8135-4ED1-9321-F3815C288B20}" destId="{AE5CBE8B-0855-4C62-BA04-694AE978973D}" srcOrd="2" destOrd="0" parTransId="{B9C2130E-0FBA-461C-80B0-ADA81E1F79C0}" sibTransId="{12028FAD-2C8E-47F0-9870-FBE6B756F013}"/>
    <dgm:cxn modelId="{F73A8272-304C-4DCA-ABE7-A9E9809287C3}" srcId="{A286126A-8135-4ED1-9321-F3815C288B20}" destId="{3B2EBF6A-F29C-45AE-B6EE-19AD574F1614}" srcOrd="3" destOrd="0" parTransId="{3223DFCE-4DF1-4A50-847E-416A637EAEC3}" sibTransId="{20D20AB0-6E7E-4054-B637-85E6DC255A8B}"/>
    <dgm:cxn modelId="{8D9B1354-1A80-4BB1-A782-DE6245FF8EA1}" srcId="{5508CDDA-452A-4916-9B8E-301244A59FE2}" destId="{DC2FBD1F-C5E6-4A43-B0CC-9FDE6D3D87BB}" srcOrd="0" destOrd="0" parTransId="{CE8DE24C-8ED6-41F1-86C1-FC0665E7ED00}" sibTransId="{F9E33395-F62C-4134-BBB0-07D9435DA18B}"/>
    <dgm:cxn modelId="{AA234655-DD21-42B5-B1EF-59940E42ECAE}" type="presOf" srcId="{19C33EF7-A7DB-4F40-9937-EBB8D0A54208}" destId="{9A60BEF2-F81B-4E27-B5D1-CC66C10ED28B}" srcOrd="0" destOrd="0" presId="urn:microsoft.com/office/officeart/2005/8/layout/hierarchy2"/>
    <dgm:cxn modelId="{00A2E876-B674-4DA9-98BA-84BD19AA3DAB}" srcId="{B8CBAB35-DA73-4FBA-92D9-084D9A777545}" destId="{4CD3FBBC-EC9F-410B-906C-7D2BF8799BE8}" srcOrd="1" destOrd="0" parTransId="{0ED24F46-AD76-4A98-8106-0BCEBC6A014E}" sibTransId="{1F645A05-98B1-4670-9ECA-6DD71B8C9C08}"/>
    <dgm:cxn modelId="{85A9E856-4FB6-4206-8C68-27C0401F93BB}" type="presOf" srcId="{A226CA59-E4A1-4188-B7C9-1AF85A04023D}" destId="{16E9F705-9929-4FDF-9D8B-9D0B331292F3}" srcOrd="0" destOrd="0" presId="urn:microsoft.com/office/officeart/2005/8/layout/hierarchy2"/>
    <dgm:cxn modelId="{007FC97A-97CC-4FED-96B6-31B0796033F5}" srcId="{59C204B5-6EAF-4240-874F-9BE2D37FBBAE}" destId="{5508CDDA-452A-4916-9B8E-301244A59FE2}" srcOrd="1" destOrd="0" parTransId="{BBCF5A92-FE8C-4474-8790-8E4C3A39DF1C}" sibTransId="{2E1D81E5-6134-4D28-8337-570BD2D0FEC8}"/>
    <dgm:cxn modelId="{8EBFF97F-8FA1-4389-992C-C234B39167A5}" type="presOf" srcId="{5CCFA1C1-6052-4A78-AF04-375C5C46BB21}" destId="{8E908894-71C1-48DC-9702-9E2C802A153B}" srcOrd="0" destOrd="0" presId="urn:microsoft.com/office/officeart/2005/8/layout/hierarchy2"/>
    <dgm:cxn modelId="{9794F586-C2A9-4A32-B0EC-C0045E879A50}" srcId="{A286126A-8135-4ED1-9321-F3815C288B20}" destId="{9A944622-E070-482F-814A-F254E1B38A09}" srcOrd="1" destOrd="0" parTransId="{EA0AF8C3-4AE6-4C64-8F57-8ACF7DBC029B}" sibTransId="{20B41AF6-73A1-46F9-A5DB-E3CFBED8FE3F}"/>
    <dgm:cxn modelId="{302D1388-B811-48A1-82B6-3F577231565F}" type="presOf" srcId="{0E817785-EC39-403C-B820-C8B80341A5CB}" destId="{2B8534A7-D4C8-42CC-AE23-468312C23E7B}" srcOrd="1" destOrd="0" presId="urn:microsoft.com/office/officeart/2005/8/layout/hierarchy2"/>
    <dgm:cxn modelId="{DC9D9388-06A1-4C23-A95E-0FE90E1E5A6A}" srcId="{2A57647B-5705-494C-A1FF-61F634DAF9A6}" destId="{7E0D1BBA-911D-4341-BAC0-7810DAA3063F}" srcOrd="0" destOrd="0" parTransId="{8B3783F9-78C7-475C-8AFB-CEA8C54EDDAF}" sibTransId="{00C7F460-3911-4761-8F32-8C71A653A479}"/>
    <dgm:cxn modelId="{2803C28A-B59C-4237-8512-1E284B87609E}" srcId="{59C204B5-6EAF-4240-874F-9BE2D37FBBAE}" destId="{2A57647B-5705-494C-A1FF-61F634DAF9A6}" srcOrd="0" destOrd="0" parTransId="{BDD0584D-1E5D-4548-B287-0B5C6DB5C209}" sibTransId="{33FB44D6-96E0-4160-9EB0-74296A74851F}"/>
    <dgm:cxn modelId="{0815108B-29D2-4B7D-879A-6D372BDD21C4}" type="presOf" srcId="{5F8EBD7C-37B3-469B-B236-9B4EDF07DC9F}" destId="{2FAB3A49-D02A-4CE9-B08A-3E45FF79AB84}" srcOrd="0" destOrd="0" presId="urn:microsoft.com/office/officeart/2005/8/layout/hierarchy2"/>
    <dgm:cxn modelId="{92F4CA8F-CB4E-43AB-AB73-E2AD47F71A4F}" type="presOf" srcId="{F3EB5AB3-4BFD-416C-9A75-03CA9CEE0476}" destId="{AEB6F7F0-A041-4E98-B7D5-A902A024E4CE}" srcOrd="1" destOrd="0" presId="urn:microsoft.com/office/officeart/2005/8/layout/hierarchy2"/>
    <dgm:cxn modelId="{D5126C91-4D31-4F22-8F12-FE0F26D81D3F}" srcId="{3B2EBF6A-F29C-45AE-B6EE-19AD574F1614}" destId="{FED36E14-8D6D-427C-8616-B8DD967E3773}" srcOrd="0" destOrd="0" parTransId="{ACCDD78A-B70C-4D9F-8CA8-5B2D120FD4A4}" sibTransId="{C0C57F60-F0DF-4577-AD04-117EA409F7E9}"/>
    <dgm:cxn modelId="{052CEF92-D779-491D-B5B7-88405415BBA0}" type="presOf" srcId="{07D53BF2-83EF-4D85-A1B6-124888AF60D7}" destId="{64924764-5021-449B-8944-27C846BC167B}" srcOrd="0" destOrd="0" presId="urn:microsoft.com/office/officeart/2005/8/layout/hierarchy2"/>
    <dgm:cxn modelId="{76C10A93-F184-435E-8396-7E71B64311CF}" type="presOf" srcId="{73C449C7-D143-49F9-ACCA-2D89DBFBB4A8}" destId="{FD6F4051-0503-4F26-825A-1D7DC7C26984}" srcOrd="1" destOrd="0" presId="urn:microsoft.com/office/officeart/2005/8/layout/hierarchy2"/>
    <dgm:cxn modelId="{3F494794-1DF6-4C5F-AE81-605C5B4C03F9}" type="presOf" srcId="{B9C2130E-0FBA-461C-80B0-ADA81E1F79C0}" destId="{E0236F60-BF6E-48C8-9BF3-2AA1D592BAD1}" srcOrd="0" destOrd="0" presId="urn:microsoft.com/office/officeart/2005/8/layout/hierarchy2"/>
    <dgm:cxn modelId="{9C8E1495-9205-424A-BFE3-051DE24E7A5E}" type="presOf" srcId="{CE8DE24C-8ED6-41F1-86C1-FC0665E7ED00}" destId="{01E5A59E-260D-486B-BCD1-7B3FE9F007F7}" srcOrd="0" destOrd="0" presId="urn:microsoft.com/office/officeart/2005/8/layout/hierarchy2"/>
    <dgm:cxn modelId="{904C2196-5A41-48A5-82A6-A74079F95291}" type="presOf" srcId="{177A5B19-E6B8-4F87-B42D-F45750CE42E3}" destId="{05DA1B97-7A6F-42E3-B327-55C57CE91F5D}" srcOrd="0" destOrd="0" presId="urn:microsoft.com/office/officeart/2005/8/layout/hierarchy2"/>
    <dgm:cxn modelId="{86174B98-549A-4AE2-B102-732F0ED3B59B}" type="presOf" srcId="{73C449C7-D143-49F9-ACCA-2D89DBFBB4A8}" destId="{09C7146D-83A6-436B-99CE-4486C0588E85}" srcOrd="0" destOrd="0" presId="urn:microsoft.com/office/officeart/2005/8/layout/hierarchy2"/>
    <dgm:cxn modelId="{48CDE99A-E7F3-4758-B965-AF3AC4798349}" srcId="{A286126A-8135-4ED1-9321-F3815C288B20}" destId="{59C204B5-6EAF-4240-874F-9BE2D37FBBAE}" srcOrd="0" destOrd="0" parTransId="{177A5B19-E6B8-4F87-B42D-F45750CE42E3}" sibTransId="{BF7F3975-4FCD-4DE9-A76B-2A249DA46624}"/>
    <dgm:cxn modelId="{5655F19B-7862-4588-91CA-E1E0E929ACE3}" type="presOf" srcId="{27428C8E-A96C-4A25-959F-A4E770E17B1E}" destId="{06AB3032-A9DE-4814-9BFD-261BC8E5DBB5}" srcOrd="0" destOrd="0" presId="urn:microsoft.com/office/officeart/2005/8/layout/hierarchy2"/>
    <dgm:cxn modelId="{98D8D09F-E7F5-49A8-81A4-90B176C8E69D}" type="presOf" srcId="{029FECC8-98A5-4263-8983-C5AD8686D310}" destId="{E9D495C6-43E9-424C-9C7E-7D2DBF354764}" srcOrd="1" destOrd="0" presId="urn:microsoft.com/office/officeart/2005/8/layout/hierarchy2"/>
    <dgm:cxn modelId="{E39FACA6-A9CC-4C6F-AA15-4BD78997B2DC}" type="presOf" srcId="{BDD0584D-1E5D-4548-B287-0B5C6DB5C209}" destId="{77E2C69E-8E14-4C75-A458-7D829CA5F390}" srcOrd="1" destOrd="0" presId="urn:microsoft.com/office/officeart/2005/8/layout/hierarchy2"/>
    <dgm:cxn modelId="{85D11DAA-DD9A-4E30-A165-840264C3CA86}" type="presOf" srcId="{0ED24F46-AD76-4A98-8106-0BCEBC6A014E}" destId="{AA4AF6E6-663C-4464-90A4-6259F092301E}" srcOrd="1" destOrd="0" presId="urn:microsoft.com/office/officeart/2005/8/layout/hierarchy2"/>
    <dgm:cxn modelId="{0153F3AA-6F5A-4F7A-AC03-CD48AE2B5609}" type="presOf" srcId="{ACCDD78A-B70C-4D9F-8CA8-5B2D120FD4A4}" destId="{41A46E2E-9871-481F-B1AB-97E77D5EA384}" srcOrd="1" destOrd="0" presId="urn:microsoft.com/office/officeart/2005/8/layout/hierarchy2"/>
    <dgm:cxn modelId="{221C3EB8-6929-4BB0-A900-7AB814E86B81}" type="presOf" srcId="{F3EB5AB3-4BFD-416C-9A75-03CA9CEE0476}" destId="{D651BFE1-8424-47B4-A1DE-1A6EDFE92E68}" srcOrd="0" destOrd="0" presId="urn:microsoft.com/office/officeart/2005/8/layout/hierarchy2"/>
    <dgm:cxn modelId="{1CD64DBA-38E1-4A5F-B4FB-456991F766B8}" srcId="{B8CBAB35-DA73-4FBA-92D9-084D9A777545}" destId="{F67372C4-DAD5-4540-9409-D3DEFBD636DA}" srcOrd="0" destOrd="0" parTransId="{B9FC536A-3C3F-4939-8E18-79D23A3DECA5}" sibTransId="{E0C9AF52-DBD3-45C4-9F0B-A8C7BBF18D8C}"/>
    <dgm:cxn modelId="{8A8960BB-BCE3-4941-B3A0-CA45206288D6}" type="presOf" srcId="{029FECC8-98A5-4263-8983-C5AD8686D310}" destId="{F324CB69-6313-4B4B-AB98-50ED30AD5A6A}" srcOrd="0" destOrd="0" presId="urn:microsoft.com/office/officeart/2005/8/layout/hierarchy2"/>
    <dgm:cxn modelId="{6D8F48BC-61D7-4C77-AA1A-8721AF72CE44}" type="presOf" srcId="{3223DFCE-4DF1-4A50-847E-416A637EAEC3}" destId="{82A2369F-977E-4AA8-B924-FC8485C85553}" srcOrd="1" destOrd="0" presId="urn:microsoft.com/office/officeart/2005/8/layout/hierarchy2"/>
    <dgm:cxn modelId="{6EAB85BF-8067-4E0B-9EE7-0D330A4F2EB2}" type="presOf" srcId="{DC2FBD1F-C5E6-4A43-B0CC-9FDE6D3D87BB}" destId="{52A62057-A3E2-499A-93EF-5EB982661BF3}" srcOrd="0" destOrd="0" presId="urn:microsoft.com/office/officeart/2005/8/layout/hierarchy2"/>
    <dgm:cxn modelId="{73C482D0-76BE-4F28-98E7-44D09DB25BF8}" type="presOf" srcId="{CE8DE24C-8ED6-41F1-86C1-FC0665E7ED00}" destId="{82A59233-01C9-43A5-9F41-5E8D04CB2B73}" srcOrd="1" destOrd="0" presId="urn:microsoft.com/office/officeart/2005/8/layout/hierarchy2"/>
    <dgm:cxn modelId="{33EDC1D8-BD0D-4435-A462-54791FD7CBD1}" type="presOf" srcId="{3223DFCE-4DF1-4A50-847E-416A637EAEC3}" destId="{755F818F-F58C-47E6-BC7A-B44DC85E064F}" srcOrd="0" destOrd="0" presId="urn:microsoft.com/office/officeart/2005/8/layout/hierarchy2"/>
    <dgm:cxn modelId="{178E1EDA-1F39-4A65-8263-0225C64AD030}" srcId="{AE5CBE8B-0855-4C62-BA04-694AE978973D}" destId="{B8CBAB35-DA73-4FBA-92D9-084D9A777545}" srcOrd="0" destOrd="0" parTransId="{6B5DBDCB-CACC-480F-8584-F7645A6B05B4}" sibTransId="{EB71D8E8-F8BE-48ED-9736-C9ACC15DAFD7}"/>
    <dgm:cxn modelId="{182B9EDA-2030-4302-ADF6-AAFF6EC2D02D}" type="presOf" srcId="{177A5B19-E6B8-4F87-B42D-F45750CE42E3}" destId="{92139677-8B65-4150-BB4A-F6746B87E120}" srcOrd="1" destOrd="0" presId="urn:microsoft.com/office/officeart/2005/8/layout/hierarchy2"/>
    <dgm:cxn modelId="{B22D27DB-3F48-4AB9-A361-D19A5D674961}" srcId="{9A944622-E070-482F-814A-F254E1B38A09}" destId="{CF5E43FA-478A-4538-A6A1-E4BB7A3B6D80}" srcOrd="0" destOrd="0" parTransId="{F3EB5AB3-4BFD-416C-9A75-03CA9CEE0476}" sibTransId="{A5C4FEF7-0909-47B0-8C59-D53B9D55689E}"/>
    <dgm:cxn modelId="{8BB6BBDB-B6B1-4602-9200-D6ECEBBC566F}" type="presOf" srcId="{EEC42DD5-6FDF-4E71-B6A7-99082A3CC98A}" destId="{647235BF-DD55-4D18-9944-93005196C113}" srcOrd="1" destOrd="0" presId="urn:microsoft.com/office/officeart/2005/8/layout/hierarchy2"/>
    <dgm:cxn modelId="{30B36BDF-CF0B-4648-B196-49B9C59F99CC}" type="presOf" srcId="{4CD3FBBC-EC9F-410B-906C-7D2BF8799BE8}" destId="{8FF79A86-ADA9-4678-AB4B-CE90F7A8A8C3}" srcOrd="0" destOrd="0" presId="urn:microsoft.com/office/officeart/2005/8/layout/hierarchy2"/>
    <dgm:cxn modelId="{28A801E2-1143-4E53-8A97-03F71EE5FB9A}" srcId="{F67372C4-DAD5-4540-9409-D3DEFBD636DA}" destId="{5CCFA1C1-6052-4A78-AF04-375C5C46BB21}" srcOrd="1" destOrd="0" parTransId="{79E5ECAC-5C5C-4601-AC17-AB8352CB8AC8}" sibTransId="{5FF92EEA-DBCC-44A4-8D72-17E1D1570456}"/>
    <dgm:cxn modelId="{40C049E4-085D-4EC8-8809-63272275C347}" type="presOf" srcId="{BBCF5A92-FE8C-4474-8790-8E4C3A39DF1C}" destId="{C77634D3-456E-43CB-B5B3-86DBB091AEDF}" srcOrd="0" destOrd="0" presId="urn:microsoft.com/office/officeart/2005/8/layout/hierarchy2"/>
    <dgm:cxn modelId="{96B526F5-4228-4450-AD4D-494A0330C058}" type="presOf" srcId="{5A4320DE-04E4-4CA0-8B62-00097D02226C}" destId="{4E8EAD63-00CF-4F76-9A77-F812ACE6C67F}" srcOrd="0" destOrd="0" presId="urn:microsoft.com/office/officeart/2005/8/layout/hierarchy2"/>
    <dgm:cxn modelId="{BC1537F5-F91F-42CB-BD43-F409F62BDAC8}" type="presOf" srcId="{8B3783F9-78C7-475C-8AFB-CEA8C54EDDAF}" destId="{1581D6AA-B6F1-426E-A978-82D180EE7AE3}" srcOrd="0" destOrd="0" presId="urn:microsoft.com/office/officeart/2005/8/layout/hierarchy2"/>
    <dgm:cxn modelId="{559AA8F8-E40C-445B-ADCB-D6F9F27C31D0}" type="presOf" srcId="{5508CDDA-452A-4916-9B8E-301244A59FE2}" destId="{CE5256E9-0F41-4584-90E2-C70879D39667}" srcOrd="0" destOrd="0" presId="urn:microsoft.com/office/officeart/2005/8/layout/hierarchy2"/>
    <dgm:cxn modelId="{7F0A1CFC-61F0-4A58-8BFD-2CCDA413EF7D}" type="presOf" srcId="{3B2EBF6A-F29C-45AE-B6EE-19AD574F1614}" destId="{29D8F2DB-198C-44EA-80E4-2E9B2ABF8E3D}" srcOrd="0" destOrd="0" presId="urn:microsoft.com/office/officeart/2005/8/layout/hierarchy2"/>
    <dgm:cxn modelId="{605D28FC-F883-4843-ABC7-0E7E2271BA32}" type="presOf" srcId="{2A57647B-5705-494C-A1FF-61F634DAF9A6}" destId="{0F4F7C1F-7F75-48A2-BF94-DEDBDABAC1FE}" srcOrd="0" destOrd="0" presId="urn:microsoft.com/office/officeart/2005/8/layout/hierarchy2"/>
    <dgm:cxn modelId="{9F4A6F35-12C4-4B8D-9756-D8BE72724BE9}" type="presParOf" srcId="{9A60BEF2-F81B-4E27-B5D1-CC66C10ED28B}" destId="{3185B419-A52A-40D1-92C4-FA417E79B793}" srcOrd="0" destOrd="0" presId="urn:microsoft.com/office/officeart/2005/8/layout/hierarchy2"/>
    <dgm:cxn modelId="{4863349D-2B21-4E94-96EE-FE3185A9DD18}" type="presParOf" srcId="{3185B419-A52A-40D1-92C4-FA417E79B793}" destId="{7AA7ED24-DC9B-456F-A51A-D3A22CDBFF0A}" srcOrd="0" destOrd="0" presId="urn:microsoft.com/office/officeart/2005/8/layout/hierarchy2"/>
    <dgm:cxn modelId="{4E32A284-4C57-4166-A843-658117A2FB1D}" type="presParOf" srcId="{3185B419-A52A-40D1-92C4-FA417E79B793}" destId="{4B69CE42-0BD1-4F5D-B46A-35ADD4352B81}" srcOrd="1" destOrd="0" presId="urn:microsoft.com/office/officeart/2005/8/layout/hierarchy2"/>
    <dgm:cxn modelId="{A9DC7A59-BB84-4261-ACD6-BE46631CFF82}" type="presParOf" srcId="{4B69CE42-0BD1-4F5D-B46A-35ADD4352B81}" destId="{05DA1B97-7A6F-42E3-B327-55C57CE91F5D}" srcOrd="0" destOrd="0" presId="urn:microsoft.com/office/officeart/2005/8/layout/hierarchy2"/>
    <dgm:cxn modelId="{B89D96E8-BD91-44DB-8160-C8C5D6CDA1FC}" type="presParOf" srcId="{05DA1B97-7A6F-42E3-B327-55C57CE91F5D}" destId="{92139677-8B65-4150-BB4A-F6746B87E120}" srcOrd="0" destOrd="0" presId="urn:microsoft.com/office/officeart/2005/8/layout/hierarchy2"/>
    <dgm:cxn modelId="{B7D7998E-9C2A-4ABC-B4AE-4F663D87164B}" type="presParOf" srcId="{4B69CE42-0BD1-4F5D-B46A-35ADD4352B81}" destId="{77F7448F-4D31-44DE-B6C8-DF29BA33B9DB}" srcOrd="1" destOrd="0" presId="urn:microsoft.com/office/officeart/2005/8/layout/hierarchy2"/>
    <dgm:cxn modelId="{435681DE-9DF5-471E-9EE2-20D8121CDD66}" type="presParOf" srcId="{77F7448F-4D31-44DE-B6C8-DF29BA33B9DB}" destId="{E3AE3C81-E31D-4AA0-BD61-0855BDEC8612}" srcOrd="0" destOrd="0" presId="urn:microsoft.com/office/officeart/2005/8/layout/hierarchy2"/>
    <dgm:cxn modelId="{6AE5B055-80A9-48FC-B419-C861C9257657}" type="presParOf" srcId="{77F7448F-4D31-44DE-B6C8-DF29BA33B9DB}" destId="{76FD0B08-9284-43F5-A9DB-264B866B8E93}" srcOrd="1" destOrd="0" presId="urn:microsoft.com/office/officeart/2005/8/layout/hierarchy2"/>
    <dgm:cxn modelId="{5AF881D7-5E00-4268-A2F2-B71B3D078676}" type="presParOf" srcId="{76FD0B08-9284-43F5-A9DB-264B866B8E93}" destId="{6611CA7F-2CB6-4BE6-98D2-6BD25208F886}" srcOrd="0" destOrd="0" presId="urn:microsoft.com/office/officeart/2005/8/layout/hierarchy2"/>
    <dgm:cxn modelId="{2D188ECA-6620-40A5-8079-BA00BB201D6C}" type="presParOf" srcId="{6611CA7F-2CB6-4BE6-98D2-6BD25208F886}" destId="{77E2C69E-8E14-4C75-A458-7D829CA5F390}" srcOrd="0" destOrd="0" presId="urn:microsoft.com/office/officeart/2005/8/layout/hierarchy2"/>
    <dgm:cxn modelId="{C54AB9CB-C80E-4A01-B787-C1777E7D568B}" type="presParOf" srcId="{76FD0B08-9284-43F5-A9DB-264B866B8E93}" destId="{74FEBC71-6F1E-4586-BA9B-69E116F5E4FE}" srcOrd="1" destOrd="0" presId="urn:microsoft.com/office/officeart/2005/8/layout/hierarchy2"/>
    <dgm:cxn modelId="{0AA52501-2913-4DAB-9C6D-68739870C793}" type="presParOf" srcId="{74FEBC71-6F1E-4586-BA9B-69E116F5E4FE}" destId="{0F4F7C1F-7F75-48A2-BF94-DEDBDABAC1FE}" srcOrd="0" destOrd="0" presId="urn:microsoft.com/office/officeart/2005/8/layout/hierarchy2"/>
    <dgm:cxn modelId="{57994D24-CED5-4F66-9155-6571BD77C5BA}" type="presParOf" srcId="{74FEBC71-6F1E-4586-BA9B-69E116F5E4FE}" destId="{C87F8F87-3B49-4AA6-9760-99AF8B4B8F80}" srcOrd="1" destOrd="0" presId="urn:microsoft.com/office/officeart/2005/8/layout/hierarchy2"/>
    <dgm:cxn modelId="{C77C8F6A-6DDF-49F4-A353-943BA81B69FE}" type="presParOf" srcId="{C87F8F87-3B49-4AA6-9760-99AF8B4B8F80}" destId="{1581D6AA-B6F1-426E-A978-82D180EE7AE3}" srcOrd="0" destOrd="0" presId="urn:microsoft.com/office/officeart/2005/8/layout/hierarchy2"/>
    <dgm:cxn modelId="{56F09D5F-606B-4A7F-8994-10B0389EC11E}" type="presParOf" srcId="{1581D6AA-B6F1-426E-A978-82D180EE7AE3}" destId="{F534DCF1-6E91-4AC8-BC28-44CB3A33BA49}" srcOrd="0" destOrd="0" presId="urn:microsoft.com/office/officeart/2005/8/layout/hierarchy2"/>
    <dgm:cxn modelId="{17C90558-093F-4D98-A675-6D4F50F2FF19}" type="presParOf" srcId="{C87F8F87-3B49-4AA6-9760-99AF8B4B8F80}" destId="{24F7563D-C0CA-4006-9E93-2CFEB6A9872B}" srcOrd="1" destOrd="0" presId="urn:microsoft.com/office/officeart/2005/8/layout/hierarchy2"/>
    <dgm:cxn modelId="{75AAE24D-11B4-4951-9F73-8D70D17E66C9}" type="presParOf" srcId="{24F7563D-C0CA-4006-9E93-2CFEB6A9872B}" destId="{1FC882E6-ABB0-441E-9F73-AB510E2C6D32}" srcOrd="0" destOrd="0" presId="urn:microsoft.com/office/officeart/2005/8/layout/hierarchy2"/>
    <dgm:cxn modelId="{A8EBB433-1E22-4549-ADF2-B1B0817E30E4}" type="presParOf" srcId="{24F7563D-C0CA-4006-9E93-2CFEB6A9872B}" destId="{E4128EC2-C38D-4541-B241-71F53B22BF5D}" srcOrd="1" destOrd="0" presId="urn:microsoft.com/office/officeart/2005/8/layout/hierarchy2"/>
    <dgm:cxn modelId="{084F0AB3-4177-451E-9675-4087140337BB}" type="presParOf" srcId="{76FD0B08-9284-43F5-A9DB-264B866B8E93}" destId="{C77634D3-456E-43CB-B5B3-86DBB091AEDF}" srcOrd="2" destOrd="0" presId="urn:microsoft.com/office/officeart/2005/8/layout/hierarchy2"/>
    <dgm:cxn modelId="{0C320C1C-ED8F-471A-9A48-10564863A787}" type="presParOf" srcId="{C77634D3-456E-43CB-B5B3-86DBB091AEDF}" destId="{B10A34B5-B19A-4324-9EA4-E4A6038797D0}" srcOrd="0" destOrd="0" presId="urn:microsoft.com/office/officeart/2005/8/layout/hierarchy2"/>
    <dgm:cxn modelId="{36D106B7-1F2D-4482-85EC-B45FB6EE88E9}" type="presParOf" srcId="{76FD0B08-9284-43F5-A9DB-264B866B8E93}" destId="{5CFD61EE-E74E-4704-A658-8ECDEE944F49}" srcOrd="3" destOrd="0" presId="urn:microsoft.com/office/officeart/2005/8/layout/hierarchy2"/>
    <dgm:cxn modelId="{3D1AD9CC-AE0C-4DA6-BF9B-5DA776519900}" type="presParOf" srcId="{5CFD61EE-E74E-4704-A658-8ECDEE944F49}" destId="{CE5256E9-0F41-4584-90E2-C70879D39667}" srcOrd="0" destOrd="0" presId="urn:microsoft.com/office/officeart/2005/8/layout/hierarchy2"/>
    <dgm:cxn modelId="{19F89E3D-A623-4BB7-8C50-90F0A1FBF749}" type="presParOf" srcId="{5CFD61EE-E74E-4704-A658-8ECDEE944F49}" destId="{84FCE5D0-504E-4482-AC86-C23ECD738FD3}" srcOrd="1" destOrd="0" presId="urn:microsoft.com/office/officeart/2005/8/layout/hierarchy2"/>
    <dgm:cxn modelId="{3D9B3CF8-3D25-44F5-A788-AA93960B2BD1}" type="presParOf" srcId="{84FCE5D0-504E-4482-AC86-C23ECD738FD3}" destId="{01E5A59E-260D-486B-BCD1-7B3FE9F007F7}" srcOrd="0" destOrd="0" presId="urn:microsoft.com/office/officeart/2005/8/layout/hierarchy2"/>
    <dgm:cxn modelId="{338046C0-3EF0-49FA-A503-319426C33CDD}" type="presParOf" srcId="{01E5A59E-260D-486B-BCD1-7B3FE9F007F7}" destId="{82A59233-01C9-43A5-9F41-5E8D04CB2B73}" srcOrd="0" destOrd="0" presId="urn:microsoft.com/office/officeart/2005/8/layout/hierarchy2"/>
    <dgm:cxn modelId="{4FB07E78-4870-4FB2-8146-9A35FA013CDC}" type="presParOf" srcId="{84FCE5D0-504E-4482-AC86-C23ECD738FD3}" destId="{F5CDBCC4-93E8-49E3-BA6E-932448C41BB5}" srcOrd="1" destOrd="0" presId="urn:microsoft.com/office/officeart/2005/8/layout/hierarchy2"/>
    <dgm:cxn modelId="{E7341AAE-737B-4BF6-9A6F-AA0D576611A5}" type="presParOf" srcId="{F5CDBCC4-93E8-49E3-BA6E-932448C41BB5}" destId="{52A62057-A3E2-499A-93EF-5EB982661BF3}" srcOrd="0" destOrd="0" presId="urn:microsoft.com/office/officeart/2005/8/layout/hierarchy2"/>
    <dgm:cxn modelId="{2955FF3A-4855-4644-943E-8B43BEF76755}" type="presParOf" srcId="{F5CDBCC4-93E8-49E3-BA6E-932448C41BB5}" destId="{9DDE1FF5-2139-4078-9555-36DD03F655A3}" srcOrd="1" destOrd="0" presId="urn:microsoft.com/office/officeart/2005/8/layout/hierarchy2"/>
    <dgm:cxn modelId="{C15DDB03-60A2-417F-B967-7287627D0994}" type="presParOf" srcId="{84FCE5D0-504E-4482-AC86-C23ECD738FD3}" destId="{4E8EAD63-00CF-4F76-9A77-F812ACE6C67F}" srcOrd="2" destOrd="0" presId="urn:microsoft.com/office/officeart/2005/8/layout/hierarchy2"/>
    <dgm:cxn modelId="{C9934BB0-558D-4FE1-B5A7-C8AD3419F987}" type="presParOf" srcId="{4E8EAD63-00CF-4F76-9A77-F812ACE6C67F}" destId="{D8CF0736-04FE-49C5-B5C3-C72AA1D6FF92}" srcOrd="0" destOrd="0" presId="urn:microsoft.com/office/officeart/2005/8/layout/hierarchy2"/>
    <dgm:cxn modelId="{6AF44C31-10B7-4492-A9B5-DF6FADDAF0BE}" type="presParOf" srcId="{84FCE5D0-504E-4482-AC86-C23ECD738FD3}" destId="{1A690B7E-3927-40C7-A509-F97A658EF692}" srcOrd="3" destOrd="0" presId="urn:microsoft.com/office/officeart/2005/8/layout/hierarchy2"/>
    <dgm:cxn modelId="{277F7F9B-94F9-4FCE-9FF2-0955624D30C7}" type="presParOf" srcId="{1A690B7E-3927-40C7-A509-F97A658EF692}" destId="{30F417CA-7551-4862-930D-FC70EB58A5D5}" srcOrd="0" destOrd="0" presId="urn:microsoft.com/office/officeart/2005/8/layout/hierarchy2"/>
    <dgm:cxn modelId="{E4222A30-A0C9-4303-ADD1-228828FC508D}" type="presParOf" srcId="{1A690B7E-3927-40C7-A509-F97A658EF692}" destId="{E1272958-C7D7-45DD-A51D-8AC00C3133BE}" srcOrd="1" destOrd="0" presId="urn:microsoft.com/office/officeart/2005/8/layout/hierarchy2"/>
    <dgm:cxn modelId="{7DF36333-67E6-4109-82FC-573BD02C3258}" type="presParOf" srcId="{4B69CE42-0BD1-4F5D-B46A-35ADD4352B81}" destId="{B4AE2CCF-4B45-4252-A1D0-FC56C1696F50}" srcOrd="2" destOrd="0" presId="urn:microsoft.com/office/officeart/2005/8/layout/hierarchy2"/>
    <dgm:cxn modelId="{99FA72CA-015F-4401-9274-B4AC8F2B917C}" type="presParOf" srcId="{B4AE2CCF-4B45-4252-A1D0-FC56C1696F50}" destId="{21544B49-7E2A-4867-A3FF-5BB107D30334}" srcOrd="0" destOrd="0" presId="urn:microsoft.com/office/officeart/2005/8/layout/hierarchy2"/>
    <dgm:cxn modelId="{D7438FBF-37C0-40A6-B5C8-790E06048853}" type="presParOf" srcId="{4B69CE42-0BD1-4F5D-B46A-35ADD4352B81}" destId="{1CC6B12C-5E13-4B35-892D-4F0ED4862240}" srcOrd="3" destOrd="0" presId="urn:microsoft.com/office/officeart/2005/8/layout/hierarchy2"/>
    <dgm:cxn modelId="{09FF4AF0-DC65-4FE6-A0D6-2091B71FAADB}" type="presParOf" srcId="{1CC6B12C-5E13-4B35-892D-4F0ED4862240}" destId="{534DE11B-8AC3-4A2B-8094-05E969B40F29}" srcOrd="0" destOrd="0" presId="urn:microsoft.com/office/officeart/2005/8/layout/hierarchy2"/>
    <dgm:cxn modelId="{51A1AD3C-3739-4B89-A217-8F7BF494D02E}" type="presParOf" srcId="{1CC6B12C-5E13-4B35-892D-4F0ED4862240}" destId="{45506ED5-7ED6-4028-A3D6-1FD9471EFCDC}" srcOrd="1" destOrd="0" presId="urn:microsoft.com/office/officeart/2005/8/layout/hierarchy2"/>
    <dgm:cxn modelId="{857A37C8-306F-485F-9A09-531FEF8E3EAF}" type="presParOf" srcId="{45506ED5-7ED6-4028-A3D6-1FD9471EFCDC}" destId="{D651BFE1-8424-47B4-A1DE-1A6EDFE92E68}" srcOrd="0" destOrd="0" presId="urn:microsoft.com/office/officeart/2005/8/layout/hierarchy2"/>
    <dgm:cxn modelId="{0B0D22B3-2D91-4883-96D1-0E8F78AEA29F}" type="presParOf" srcId="{D651BFE1-8424-47B4-A1DE-1A6EDFE92E68}" destId="{AEB6F7F0-A041-4E98-B7D5-A902A024E4CE}" srcOrd="0" destOrd="0" presId="urn:microsoft.com/office/officeart/2005/8/layout/hierarchy2"/>
    <dgm:cxn modelId="{529632F4-48BC-44EF-BFDD-000E84DA9DCD}" type="presParOf" srcId="{45506ED5-7ED6-4028-A3D6-1FD9471EFCDC}" destId="{E8AD311B-039D-4B23-AEDF-8720BE935DC0}" srcOrd="1" destOrd="0" presId="urn:microsoft.com/office/officeart/2005/8/layout/hierarchy2"/>
    <dgm:cxn modelId="{75AECB76-DB6F-4C0C-ABC2-23B3D61CFEF8}" type="presParOf" srcId="{E8AD311B-039D-4B23-AEDF-8720BE935DC0}" destId="{2608CF92-8439-48CE-9EAA-D083F6B9FA5D}" srcOrd="0" destOrd="0" presId="urn:microsoft.com/office/officeart/2005/8/layout/hierarchy2"/>
    <dgm:cxn modelId="{2BDD7EA3-9BEB-4CB4-A96D-8B38756800AC}" type="presParOf" srcId="{E8AD311B-039D-4B23-AEDF-8720BE935DC0}" destId="{DD9B50C8-6C3C-4CED-BC29-AE311848E701}" srcOrd="1" destOrd="0" presId="urn:microsoft.com/office/officeart/2005/8/layout/hierarchy2"/>
    <dgm:cxn modelId="{8AF78677-77CD-47BD-BC90-9325945193AF}" type="presParOf" srcId="{45506ED5-7ED6-4028-A3D6-1FD9471EFCDC}" destId="{31630B1E-22C8-4239-9701-02FAE4B202DA}" srcOrd="2" destOrd="0" presId="urn:microsoft.com/office/officeart/2005/8/layout/hierarchy2"/>
    <dgm:cxn modelId="{424823CB-C3B0-49C2-91E2-1D0DEC0B8F2D}" type="presParOf" srcId="{31630B1E-22C8-4239-9701-02FAE4B202DA}" destId="{2B8534A7-D4C8-42CC-AE23-468312C23E7B}" srcOrd="0" destOrd="0" presId="urn:microsoft.com/office/officeart/2005/8/layout/hierarchy2"/>
    <dgm:cxn modelId="{E6791C3C-F117-48AE-B432-F23002C96E26}" type="presParOf" srcId="{45506ED5-7ED6-4028-A3D6-1FD9471EFCDC}" destId="{CD00338F-14E9-4766-8BA6-859A810F6885}" srcOrd="3" destOrd="0" presId="urn:microsoft.com/office/officeart/2005/8/layout/hierarchy2"/>
    <dgm:cxn modelId="{35328CBC-DDDE-4035-9D95-F1DD90BBEE4E}" type="presParOf" srcId="{CD00338F-14E9-4766-8BA6-859A810F6885}" destId="{356A1C1D-2CBA-4FCF-9F8C-AAB41E617BBF}" srcOrd="0" destOrd="0" presId="urn:microsoft.com/office/officeart/2005/8/layout/hierarchy2"/>
    <dgm:cxn modelId="{D22E2B5B-F872-444D-911C-F2FFA4FF7746}" type="presParOf" srcId="{CD00338F-14E9-4766-8BA6-859A810F6885}" destId="{DEA80365-6219-478C-8356-03163F146E02}" srcOrd="1" destOrd="0" presId="urn:microsoft.com/office/officeart/2005/8/layout/hierarchy2"/>
    <dgm:cxn modelId="{80114B2D-DC19-4F29-9CF7-8F60A1442A6A}" type="presParOf" srcId="{4B69CE42-0BD1-4F5D-B46A-35ADD4352B81}" destId="{E0236F60-BF6E-48C8-9BF3-2AA1D592BAD1}" srcOrd="4" destOrd="0" presId="urn:microsoft.com/office/officeart/2005/8/layout/hierarchy2"/>
    <dgm:cxn modelId="{E0070EED-3E59-4335-B1E1-E0BD94BDD356}" type="presParOf" srcId="{E0236F60-BF6E-48C8-9BF3-2AA1D592BAD1}" destId="{D5CF2577-CF55-4C12-A554-B64224D8D5DA}" srcOrd="0" destOrd="0" presId="urn:microsoft.com/office/officeart/2005/8/layout/hierarchy2"/>
    <dgm:cxn modelId="{E9FFE6CB-3602-4360-97FA-1C9675C884FC}" type="presParOf" srcId="{4B69CE42-0BD1-4F5D-B46A-35ADD4352B81}" destId="{4B0B5F85-B667-4257-9654-A87B6195FBC9}" srcOrd="5" destOrd="0" presId="urn:microsoft.com/office/officeart/2005/8/layout/hierarchy2"/>
    <dgm:cxn modelId="{DB1F2526-87DF-4C89-B8F2-F5BFB41EDA01}" type="presParOf" srcId="{4B0B5F85-B667-4257-9654-A87B6195FBC9}" destId="{6767226F-4133-41ED-8223-A97E36043DC5}" srcOrd="0" destOrd="0" presId="urn:microsoft.com/office/officeart/2005/8/layout/hierarchy2"/>
    <dgm:cxn modelId="{E30D918B-165E-4A96-83E6-A775CC67F63B}" type="presParOf" srcId="{4B0B5F85-B667-4257-9654-A87B6195FBC9}" destId="{C8D0F0B0-559A-4633-9D6D-712440AF4C0E}" srcOrd="1" destOrd="0" presId="urn:microsoft.com/office/officeart/2005/8/layout/hierarchy2"/>
    <dgm:cxn modelId="{38C3AF0C-6AE1-40B2-BD52-A6BCCF035795}" type="presParOf" srcId="{C8D0F0B0-559A-4633-9D6D-712440AF4C0E}" destId="{D2FA4770-0459-4433-836A-A853EC39A566}" srcOrd="0" destOrd="0" presId="urn:microsoft.com/office/officeart/2005/8/layout/hierarchy2"/>
    <dgm:cxn modelId="{35BAA56C-24A3-4A90-984D-E331CEA2A497}" type="presParOf" srcId="{D2FA4770-0459-4433-836A-A853EC39A566}" destId="{23CDC261-CB2F-4FB8-9F28-A7948E41DFFF}" srcOrd="0" destOrd="0" presId="urn:microsoft.com/office/officeart/2005/8/layout/hierarchy2"/>
    <dgm:cxn modelId="{98D14C19-C4E1-4F7D-BADF-01E3C6916278}" type="presParOf" srcId="{C8D0F0B0-559A-4633-9D6D-712440AF4C0E}" destId="{A121EA8A-C53C-459D-B4D6-9F4E88AEA1F2}" srcOrd="1" destOrd="0" presId="urn:microsoft.com/office/officeart/2005/8/layout/hierarchy2"/>
    <dgm:cxn modelId="{23C771BB-4FA6-4143-9F6F-CE19E40DC850}" type="presParOf" srcId="{A121EA8A-C53C-459D-B4D6-9F4E88AEA1F2}" destId="{070578D7-8318-412C-958E-73E9139D69D9}" srcOrd="0" destOrd="0" presId="urn:microsoft.com/office/officeart/2005/8/layout/hierarchy2"/>
    <dgm:cxn modelId="{F259B00C-1B5D-44B2-AB89-74F5700F601F}" type="presParOf" srcId="{A121EA8A-C53C-459D-B4D6-9F4E88AEA1F2}" destId="{BD8DE6AE-4F2B-4FAB-993D-D3035C20E835}" srcOrd="1" destOrd="0" presId="urn:microsoft.com/office/officeart/2005/8/layout/hierarchy2"/>
    <dgm:cxn modelId="{4A2C6F6C-71C2-4AA0-8AE0-14237058B225}" type="presParOf" srcId="{BD8DE6AE-4F2B-4FAB-993D-D3035C20E835}" destId="{AACC41F2-0C85-40E8-8791-56D6512E470E}" srcOrd="0" destOrd="0" presId="urn:microsoft.com/office/officeart/2005/8/layout/hierarchy2"/>
    <dgm:cxn modelId="{D5FE2038-083F-4D5C-B012-B8B974CA4043}" type="presParOf" srcId="{AACC41F2-0C85-40E8-8791-56D6512E470E}" destId="{7E72539A-09E3-4DB9-83C0-1AC666E16065}" srcOrd="0" destOrd="0" presId="urn:microsoft.com/office/officeart/2005/8/layout/hierarchy2"/>
    <dgm:cxn modelId="{07985C6C-A6A0-4E21-B561-83B3D6499729}" type="presParOf" srcId="{BD8DE6AE-4F2B-4FAB-993D-D3035C20E835}" destId="{48A9182F-5C62-42EF-932A-60D0893D34D4}" srcOrd="1" destOrd="0" presId="urn:microsoft.com/office/officeart/2005/8/layout/hierarchy2"/>
    <dgm:cxn modelId="{09729541-856B-42F3-8E5B-8FEA9A7F6AE2}" type="presParOf" srcId="{48A9182F-5C62-42EF-932A-60D0893D34D4}" destId="{9CC79243-5733-4127-9647-259EFD936983}" srcOrd="0" destOrd="0" presId="urn:microsoft.com/office/officeart/2005/8/layout/hierarchy2"/>
    <dgm:cxn modelId="{D5C4C62B-BA99-4DFF-9CE1-6307DE9968DB}" type="presParOf" srcId="{48A9182F-5C62-42EF-932A-60D0893D34D4}" destId="{EFE0B2F1-D28D-4D24-9DB2-C1E43D33C3A6}" srcOrd="1" destOrd="0" presId="urn:microsoft.com/office/officeart/2005/8/layout/hierarchy2"/>
    <dgm:cxn modelId="{89E05AA4-20A5-4368-8CAB-BDA2C28D977B}" type="presParOf" srcId="{EFE0B2F1-D28D-4D24-9DB2-C1E43D33C3A6}" destId="{06AB3032-A9DE-4814-9BFD-261BC8E5DBB5}" srcOrd="0" destOrd="0" presId="urn:microsoft.com/office/officeart/2005/8/layout/hierarchy2"/>
    <dgm:cxn modelId="{160FD5CF-647B-44F8-844E-80932605E004}" type="presParOf" srcId="{06AB3032-A9DE-4814-9BFD-261BC8E5DBB5}" destId="{AE065369-5DC5-4414-BA10-85FB1EEC9088}" srcOrd="0" destOrd="0" presId="urn:microsoft.com/office/officeart/2005/8/layout/hierarchy2"/>
    <dgm:cxn modelId="{6B71B041-BBE0-46D5-BD31-2B939C5094B0}" type="presParOf" srcId="{EFE0B2F1-D28D-4D24-9DB2-C1E43D33C3A6}" destId="{69B2300B-72C4-45F5-95F4-758221E1D609}" srcOrd="1" destOrd="0" presId="urn:microsoft.com/office/officeart/2005/8/layout/hierarchy2"/>
    <dgm:cxn modelId="{94B3204A-084C-4850-BB4A-4A1C5C1A0554}" type="presParOf" srcId="{69B2300B-72C4-45F5-95F4-758221E1D609}" destId="{16E9F705-9929-4FDF-9D8B-9D0B331292F3}" srcOrd="0" destOrd="0" presId="urn:microsoft.com/office/officeart/2005/8/layout/hierarchy2"/>
    <dgm:cxn modelId="{E30AABF1-693E-4755-A88A-C5BB4D571B0F}" type="presParOf" srcId="{69B2300B-72C4-45F5-95F4-758221E1D609}" destId="{A46DF0CF-E4CB-4377-A29D-E422F0556CA9}" srcOrd="1" destOrd="0" presId="urn:microsoft.com/office/officeart/2005/8/layout/hierarchy2"/>
    <dgm:cxn modelId="{3E1720DA-269D-4E93-82ED-5ECAAD91CD48}" type="presParOf" srcId="{EFE0B2F1-D28D-4D24-9DB2-C1E43D33C3A6}" destId="{95FF0CA8-6798-4778-8710-8FC9E576240D}" srcOrd="2" destOrd="0" presId="urn:microsoft.com/office/officeart/2005/8/layout/hierarchy2"/>
    <dgm:cxn modelId="{B794E754-DBC6-4698-999A-7AB526B93990}" type="presParOf" srcId="{95FF0CA8-6798-4778-8710-8FC9E576240D}" destId="{918E7209-7B51-49C1-A4D6-99BAE5A3F9FD}" srcOrd="0" destOrd="0" presId="urn:microsoft.com/office/officeart/2005/8/layout/hierarchy2"/>
    <dgm:cxn modelId="{C7531D49-2169-46CF-B3A1-CCD9B8ACE7B0}" type="presParOf" srcId="{EFE0B2F1-D28D-4D24-9DB2-C1E43D33C3A6}" destId="{410A1BCC-F41D-4003-8FFA-CEE7A72045E0}" srcOrd="3" destOrd="0" presId="urn:microsoft.com/office/officeart/2005/8/layout/hierarchy2"/>
    <dgm:cxn modelId="{7BF560C1-5524-48BF-B7CE-4E764DC3C857}" type="presParOf" srcId="{410A1BCC-F41D-4003-8FFA-CEE7A72045E0}" destId="{8E908894-71C1-48DC-9702-9E2C802A153B}" srcOrd="0" destOrd="0" presId="urn:microsoft.com/office/officeart/2005/8/layout/hierarchy2"/>
    <dgm:cxn modelId="{D6537F28-2F46-4A9B-B934-1ACD2CD4C7D9}" type="presParOf" srcId="{410A1BCC-F41D-4003-8FFA-CEE7A72045E0}" destId="{1ED65AF1-6321-47EB-AB4F-9C76FCB050C9}" srcOrd="1" destOrd="0" presId="urn:microsoft.com/office/officeart/2005/8/layout/hierarchy2"/>
    <dgm:cxn modelId="{D0ED793E-FDE3-494F-90DF-55B457212122}" type="presParOf" srcId="{BD8DE6AE-4F2B-4FAB-993D-D3035C20E835}" destId="{A7445218-3C97-456F-BFB2-51408EB0D0CC}" srcOrd="2" destOrd="0" presId="urn:microsoft.com/office/officeart/2005/8/layout/hierarchy2"/>
    <dgm:cxn modelId="{5E91E29B-2E6F-46ED-877B-47C6089D1825}" type="presParOf" srcId="{A7445218-3C97-456F-BFB2-51408EB0D0CC}" destId="{AA4AF6E6-663C-4464-90A4-6259F092301E}" srcOrd="0" destOrd="0" presId="urn:microsoft.com/office/officeart/2005/8/layout/hierarchy2"/>
    <dgm:cxn modelId="{2184120E-0342-4423-9C1E-8226FABE6336}" type="presParOf" srcId="{BD8DE6AE-4F2B-4FAB-993D-D3035C20E835}" destId="{8598499F-FA5D-4C4C-9BD5-7EAD67350DD5}" srcOrd="3" destOrd="0" presId="urn:microsoft.com/office/officeart/2005/8/layout/hierarchy2"/>
    <dgm:cxn modelId="{D09EC8AB-2889-485F-9C19-C7C1E0667E86}" type="presParOf" srcId="{8598499F-FA5D-4C4C-9BD5-7EAD67350DD5}" destId="{8FF79A86-ADA9-4678-AB4B-CE90F7A8A8C3}" srcOrd="0" destOrd="0" presId="urn:microsoft.com/office/officeart/2005/8/layout/hierarchy2"/>
    <dgm:cxn modelId="{55AF1E59-EE45-49EC-A9BB-504418217BDE}" type="presParOf" srcId="{8598499F-FA5D-4C4C-9BD5-7EAD67350DD5}" destId="{F73F696C-4C6C-479F-B9BB-0A16DC4E47E0}" srcOrd="1" destOrd="0" presId="urn:microsoft.com/office/officeart/2005/8/layout/hierarchy2"/>
    <dgm:cxn modelId="{717BB0C2-B755-40F1-9608-4AEAE5D1E855}" type="presParOf" srcId="{F73F696C-4C6C-479F-B9BB-0A16DC4E47E0}" destId="{AF7F99AE-DD46-47EE-A552-DE0767DD2144}" srcOrd="0" destOrd="0" presId="urn:microsoft.com/office/officeart/2005/8/layout/hierarchy2"/>
    <dgm:cxn modelId="{6811249D-F669-40B3-8B74-2C8952FA61E4}" type="presParOf" srcId="{AF7F99AE-DD46-47EE-A552-DE0767DD2144}" destId="{647235BF-DD55-4D18-9944-93005196C113}" srcOrd="0" destOrd="0" presId="urn:microsoft.com/office/officeart/2005/8/layout/hierarchy2"/>
    <dgm:cxn modelId="{4818BC3C-FE05-4F96-9954-90EA65BDD860}" type="presParOf" srcId="{F73F696C-4C6C-479F-B9BB-0A16DC4E47E0}" destId="{B6A92FA0-C67E-478B-A3C3-1830A5E1E05C}" srcOrd="1" destOrd="0" presId="urn:microsoft.com/office/officeart/2005/8/layout/hierarchy2"/>
    <dgm:cxn modelId="{B0591444-61D8-4D32-A1BA-EA3681238ED7}" type="presParOf" srcId="{B6A92FA0-C67E-478B-A3C3-1830A5E1E05C}" destId="{002C217E-254C-405D-AF1E-6AFA8F2744E0}" srcOrd="0" destOrd="0" presId="urn:microsoft.com/office/officeart/2005/8/layout/hierarchy2"/>
    <dgm:cxn modelId="{F39C228D-6F5B-403B-9EEF-F72ABA99CF0C}" type="presParOf" srcId="{B6A92FA0-C67E-478B-A3C3-1830A5E1E05C}" destId="{0668D499-2B5A-4E96-8827-D47DE2559E65}" srcOrd="1" destOrd="0" presId="urn:microsoft.com/office/officeart/2005/8/layout/hierarchy2"/>
    <dgm:cxn modelId="{A9E37595-2554-4A48-A7B1-93026102A69B}" type="presParOf" srcId="{F73F696C-4C6C-479F-B9BB-0A16DC4E47E0}" destId="{744E1F10-75F1-49AB-A403-63767D50D742}" srcOrd="2" destOrd="0" presId="urn:microsoft.com/office/officeart/2005/8/layout/hierarchy2"/>
    <dgm:cxn modelId="{F2971277-2500-45E4-B7C2-A04BAE9BC11B}" type="presParOf" srcId="{744E1F10-75F1-49AB-A403-63767D50D742}" destId="{A984B2A2-EB63-492D-B8E7-8D2398D6EB62}" srcOrd="0" destOrd="0" presId="urn:microsoft.com/office/officeart/2005/8/layout/hierarchy2"/>
    <dgm:cxn modelId="{493EE212-DE89-43EF-A7B1-E387D63AA76C}" type="presParOf" srcId="{F73F696C-4C6C-479F-B9BB-0A16DC4E47E0}" destId="{1F581801-5828-49BA-B8A9-10FA9E4C5202}" srcOrd="3" destOrd="0" presId="urn:microsoft.com/office/officeart/2005/8/layout/hierarchy2"/>
    <dgm:cxn modelId="{96D1D5AF-DDEB-460A-9172-26AC098CDCF5}" type="presParOf" srcId="{1F581801-5828-49BA-B8A9-10FA9E4C5202}" destId="{2FAB3A49-D02A-4CE9-B08A-3E45FF79AB84}" srcOrd="0" destOrd="0" presId="urn:microsoft.com/office/officeart/2005/8/layout/hierarchy2"/>
    <dgm:cxn modelId="{CCE68EE2-2064-41A8-B48C-88EB44690483}" type="presParOf" srcId="{1F581801-5828-49BA-B8A9-10FA9E4C5202}" destId="{60CE8D86-5A89-4BAA-920C-B6987C108655}" srcOrd="1" destOrd="0" presId="urn:microsoft.com/office/officeart/2005/8/layout/hierarchy2"/>
    <dgm:cxn modelId="{EE384D96-4B4F-4578-A497-DA3ED6930E2A}" type="presParOf" srcId="{4B69CE42-0BD1-4F5D-B46A-35ADD4352B81}" destId="{755F818F-F58C-47E6-BC7A-B44DC85E064F}" srcOrd="6" destOrd="0" presId="urn:microsoft.com/office/officeart/2005/8/layout/hierarchy2"/>
    <dgm:cxn modelId="{DA420AE2-1401-4DB9-B628-AF7A33DB533E}" type="presParOf" srcId="{755F818F-F58C-47E6-BC7A-B44DC85E064F}" destId="{82A2369F-977E-4AA8-B924-FC8485C85553}" srcOrd="0" destOrd="0" presId="urn:microsoft.com/office/officeart/2005/8/layout/hierarchy2"/>
    <dgm:cxn modelId="{96A79AA2-C80D-49F5-B8AA-B77FD407C4CB}" type="presParOf" srcId="{4B69CE42-0BD1-4F5D-B46A-35ADD4352B81}" destId="{DDF97FFF-A1A6-49BB-8F45-67C107AFF04C}" srcOrd="7" destOrd="0" presId="urn:microsoft.com/office/officeart/2005/8/layout/hierarchy2"/>
    <dgm:cxn modelId="{56AFB260-513C-46A1-9C12-CF0784E19BF6}" type="presParOf" srcId="{DDF97FFF-A1A6-49BB-8F45-67C107AFF04C}" destId="{29D8F2DB-198C-44EA-80E4-2E9B2ABF8E3D}" srcOrd="0" destOrd="0" presId="urn:microsoft.com/office/officeart/2005/8/layout/hierarchy2"/>
    <dgm:cxn modelId="{D1B74381-29AB-4C44-92F8-B616DEE8B6A7}" type="presParOf" srcId="{DDF97FFF-A1A6-49BB-8F45-67C107AFF04C}" destId="{358A72F9-53EF-45F8-A0F2-4B1D830CC65C}" srcOrd="1" destOrd="0" presId="urn:microsoft.com/office/officeart/2005/8/layout/hierarchy2"/>
    <dgm:cxn modelId="{65396A93-168B-4744-9154-6BE6491DB44D}" type="presParOf" srcId="{358A72F9-53EF-45F8-A0F2-4B1D830CC65C}" destId="{F7B76582-57BE-44BA-848C-144A8AD7922F}" srcOrd="0" destOrd="0" presId="urn:microsoft.com/office/officeart/2005/8/layout/hierarchy2"/>
    <dgm:cxn modelId="{DE8BA27E-97CD-4E11-8620-80911F04492D}" type="presParOf" srcId="{F7B76582-57BE-44BA-848C-144A8AD7922F}" destId="{41A46E2E-9871-481F-B1AB-97E77D5EA384}" srcOrd="0" destOrd="0" presId="urn:microsoft.com/office/officeart/2005/8/layout/hierarchy2"/>
    <dgm:cxn modelId="{DF782EC1-2ADE-4708-91EE-CA77C797CF89}" type="presParOf" srcId="{358A72F9-53EF-45F8-A0F2-4B1D830CC65C}" destId="{ADD34906-487B-4FD1-B22F-7F218B328634}" srcOrd="1" destOrd="0" presId="urn:microsoft.com/office/officeart/2005/8/layout/hierarchy2"/>
    <dgm:cxn modelId="{523A9036-5FC8-4B4E-B2F4-0DF84895E18E}" type="presParOf" srcId="{ADD34906-487B-4FD1-B22F-7F218B328634}" destId="{7B1AED2B-2394-4B7A-AF99-36D2FD6F532B}" srcOrd="0" destOrd="0" presId="urn:microsoft.com/office/officeart/2005/8/layout/hierarchy2"/>
    <dgm:cxn modelId="{B65DF202-F038-4113-9C18-6D9CB220B742}" type="presParOf" srcId="{ADD34906-487B-4FD1-B22F-7F218B328634}" destId="{64938ED5-13E5-4CE2-87D2-4B3BF6329F15}" srcOrd="1" destOrd="0" presId="urn:microsoft.com/office/officeart/2005/8/layout/hierarchy2"/>
    <dgm:cxn modelId="{6877C689-F78D-4A4B-9EDC-DF6C4D3E11EA}" type="presParOf" srcId="{358A72F9-53EF-45F8-A0F2-4B1D830CC65C}" destId="{F324CB69-6313-4B4B-AB98-50ED30AD5A6A}" srcOrd="2" destOrd="0" presId="urn:microsoft.com/office/officeart/2005/8/layout/hierarchy2"/>
    <dgm:cxn modelId="{E245A3F3-B3C1-4565-BCC0-A5D5DD4BF44D}" type="presParOf" srcId="{F324CB69-6313-4B4B-AB98-50ED30AD5A6A}" destId="{E9D495C6-43E9-424C-9C7E-7D2DBF354764}" srcOrd="0" destOrd="0" presId="urn:microsoft.com/office/officeart/2005/8/layout/hierarchy2"/>
    <dgm:cxn modelId="{9AECD64D-871B-4587-8D23-A06485BC4CC1}" type="presParOf" srcId="{358A72F9-53EF-45F8-A0F2-4B1D830CC65C}" destId="{9386A5BF-D7C0-4E57-AF24-62790A385E1C}" srcOrd="3" destOrd="0" presId="urn:microsoft.com/office/officeart/2005/8/layout/hierarchy2"/>
    <dgm:cxn modelId="{5733B5B0-1944-4392-9BE9-05B9A232A10E}" type="presParOf" srcId="{9386A5BF-D7C0-4E57-AF24-62790A385E1C}" destId="{7E199AE7-D2DF-435B-8DBF-6447CD5375A6}" srcOrd="0" destOrd="0" presId="urn:microsoft.com/office/officeart/2005/8/layout/hierarchy2"/>
    <dgm:cxn modelId="{066DB75D-5121-496B-AD96-A7564890BEE0}" type="presParOf" srcId="{9386A5BF-D7C0-4E57-AF24-62790A385E1C}" destId="{767AC268-3813-427F-82BF-46189B2ABAF7}" srcOrd="1" destOrd="0" presId="urn:microsoft.com/office/officeart/2005/8/layout/hierarchy2"/>
    <dgm:cxn modelId="{3C421C85-1838-49FC-B866-5F07BEE76D00}" type="presParOf" srcId="{4B69CE42-0BD1-4F5D-B46A-35ADD4352B81}" destId="{7C1096BD-5BCD-4374-8F8E-B686FF8A3908}" srcOrd="8" destOrd="0" presId="urn:microsoft.com/office/officeart/2005/8/layout/hierarchy2"/>
    <dgm:cxn modelId="{24CAF48F-E6A6-44C0-8320-A9979FCB22B3}" type="presParOf" srcId="{7C1096BD-5BCD-4374-8F8E-B686FF8A3908}" destId="{E0A5ECCF-3355-4F6D-A7AA-3A31DD6751A7}" srcOrd="0" destOrd="0" presId="urn:microsoft.com/office/officeart/2005/8/layout/hierarchy2"/>
    <dgm:cxn modelId="{F71233D5-23A4-4249-91FE-44015D226185}" type="presParOf" srcId="{4B69CE42-0BD1-4F5D-B46A-35ADD4352B81}" destId="{DABCE64A-7C08-4E9D-AEF2-A2C8DB47FF3C}" srcOrd="9" destOrd="0" presId="urn:microsoft.com/office/officeart/2005/8/layout/hierarchy2"/>
    <dgm:cxn modelId="{BB139EF0-16F2-43D3-BB22-A33FF8F4FDC7}" type="presParOf" srcId="{DABCE64A-7C08-4E9D-AEF2-A2C8DB47FF3C}" destId="{B1DD0299-7AA0-4D3F-A3CB-74A8B19218B8}" srcOrd="0" destOrd="0" presId="urn:microsoft.com/office/officeart/2005/8/layout/hierarchy2"/>
    <dgm:cxn modelId="{CDD755C0-2020-43E5-89A4-31F3B09BA4DC}" type="presParOf" srcId="{DABCE64A-7C08-4E9D-AEF2-A2C8DB47FF3C}" destId="{13D02E94-4487-4249-A4C3-F1E7FF97ECD3}" srcOrd="1" destOrd="0" presId="urn:microsoft.com/office/officeart/2005/8/layout/hierarchy2"/>
    <dgm:cxn modelId="{932AF149-5442-4246-81DB-9E15D03D35F8}" type="presParOf" srcId="{13D02E94-4487-4249-A4C3-F1E7FF97ECD3}" destId="{09C7146D-83A6-436B-99CE-4486C0588E85}" srcOrd="0" destOrd="0" presId="urn:microsoft.com/office/officeart/2005/8/layout/hierarchy2"/>
    <dgm:cxn modelId="{4B45721A-B0DD-4A24-8A60-0AF2BEA04550}" type="presParOf" srcId="{09C7146D-83A6-436B-99CE-4486C0588E85}" destId="{FD6F4051-0503-4F26-825A-1D7DC7C26984}" srcOrd="0" destOrd="0" presId="urn:microsoft.com/office/officeart/2005/8/layout/hierarchy2"/>
    <dgm:cxn modelId="{6EACBADE-0E9A-4666-BE01-A2AB3A1249FF}" type="presParOf" srcId="{13D02E94-4487-4249-A4C3-F1E7FF97ECD3}" destId="{DBF132DD-7545-4050-A58B-C84A7ABFDD84}" srcOrd="1" destOrd="0" presId="urn:microsoft.com/office/officeart/2005/8/layout/hierarchy2"/>
    <dgm:cxn modelId="{53293B37-C0EC-42E6-9B75-5B29BF47105E}" type="presParOf" srcId="{DBF132DD-7545-4050-A58B-C84A7ABFDD84}" destId="{64924764-5021-449B-8944-27C846BC167B}" srcOrd="0" destOrd="0" presId="urn:microsoft.com/office/officeart/2005/8/layout/hierarchy2"/>
    <dgm:cxn modelId="{216F1B21-E6E0-45D0-B2DF-B2C36D83C07B}" type="presParOf" srcId="{DBF132DD-7545-4050-A58B-C84A7ABFDD84}" destId="{C695B386-F492-43B3-BF66-020E81D0355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E595FC-6125-4FD6-8CB4-B94C18DA3304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832F39E0-1A13-4021-A545-7E18CB229A08}">
      <dgm:prSet phldrT="[文本]"/>
      <dgm:spPr/>
      <dgm:t>
        <a:bodyPr/>
        <a:lstStyle/>
        <a:p>
          <a:r>
            <a:rPr lang="zh-CN" altLang="en-US" dirty="0"/>
            <a:t>工作原理</a:t>
          </a:r>
          <a:endParaRPr lang="en-US" altLang="zh-CN" dirty="0"/>
        </a:p>
        <a:p>
          <a:r>
            <a:rPr lang="en-US" altLang="zh-CN" dirty="0"/>
            <a:t>Principle</a:t>
          </a:r>
          <a:endParaRPr lang="zh-CN" altLang="en-US" dirty="0"/>
        </a:p>
      </dgm:t>
    </dgm:pt>
    <dgm:pt modelId="{24ACBAFA-B8F0-4EB3-A6A1-8A9BB0B582D4}" type="parTrans" cxnId="{718D1628-0AC2-46CF-AA25-42ABBDFC3E4F}">
      <dgm:prSet/>
      <dgm:spPr/>
      <dgm:t>
        <a:bodyPr/>
        <a:lstStyle/>
        <a:p>
          <a:endParaRPr lang="zh-CN" altLang="en-US"/>
        </a:p>
      </dgm:t>
    </dgm:pt>
    <dgm:pt modelId="{4E6D1C94-83E3-4778-9579-D886A63CB6E0}" type="sibTrans" cxnId="{718D1628-0AC2-46CF-AA25-42ABBDFC3E4F}">
      <dgm:prSet/>
      <dgm:spPr/>
      <dgm:t>
        <a:bodyPr/>
        <a:lstStyle/>
        <a:p>
          <a:endParaRPr lang="zh-CN" altLang="en-US"/>
        </a:p>
      </dgm:t>
    </dgm:pt>
    <dgm:pt modelId="{EDB91067-159D-4E9F-B5C4-037B8F01C67D}">
      <dgm:prSet phldrT="[文本]"/>
      <dgm:spPr>
        <a:solidFill>
          <a:srgbClr val="00B050"/>
        </a:solidFill>
      </dgm:spPr>
      <dgm:t>
        <a:bodyPr/>
        <a:lstStyle/>
        <a:p>
          <a:r>
            <a:rPr lang="zh-CN" altLang="en-US" dirty="0"/>
            <a:t>同类软件</a:t>
          </a:r>
          <a:endParaRPr lang="en-US" altLang="zh-CN" dirty="0"/>
        </a:p>
        <a:p>
          <a:r>
            <a:rPr lang="en-US" altLang="zh-CN" dirty="0"/>
            <a:t>Similar</a:t>
          </a:r>
          <a:endParaRPr lang="zh-CN" altLang="en-US" dirty="0"/>
        </a:p>
      </dgm:t>
    </dgm:pt>
    <dgm:pt modelId="{236F5F2D-2F1C-4F94-84F4-0EC175CA88E9}" type="parTrans" cxnId="{A7255950-7833-491A-9ACC-B140AFB7C9A8}">
      <dgm:prSet/>
      <dgm:spPr/>
      <dgm:t>
        <a:bodyPr/>
        <a:lstStyle/>
        <a:p>
          <a:endParaRPr lang="zh-CN" altLang="en-US"/>
        </a:p>
      </dgm:t>
    </dgm:pt>
    <dgm:pt modelId="{11D97130-F6B9-497B-96E0-6C65B9FEBB4E}" type="sibTrans" cxnId="{A7255950-7833-491A-9ACC-B140AFB7C9A8}">
      <dgm:prSet/>
      <dgm:spPr/>
      <dgm:t>
        <a:bodyPr/>
        <a:lstStyle/>
        <a:p>
          <a:endParaRPr lang="zh-CN" altLang="en-US"/>
        </a:p>
      </dgm:t>
    </dgm:pt>
    <dgm:pt modelId="{C1DB8788-A02A-4FA7-B115-F5F8D4AEE3A5}">
      <dgm:prSet phldrT="[文本]"/>
      <dgm:spPr/>
      <dgm:t>
        <a:bodyPr/>
        <a:lstStyle/>
        <a:p>
          <a:r>
            <a:rPr lang="zh-CN" altLang="en-US" dirty="0"/>
            <a:t>安装说明</a:t>
          </a:r>
          <a:endParaRPr lang="en-US" altLang="zh-CN" dirty="0"/>
        </a:p>
        <a:p>
          <a:r>
            <a:rPr lang="en-US" altLang="zh-CN" dirty="0"/>
            <a:t>Installation</a:t>
          </a:r>
          <a:endParaRPr lang="zh-CN" altLang="en-US" dirty="0"/>
        </a:p>
      </dgm:t>
    </dgm:pt>
    <dgm:pt modelId="{61F87D11-A507-4196-8258-3A07172724DF}" type="parTrans" cxnId="{BA093EBB-B8CA-4963-89EC-3EEF3FB2354A}">
      <dgm:prSet/>
      <dgm:spPr/>
      <dgm:t>
        <a:bodyPr/>
        <a:lstStyle/>
        <a:p>
          <a:endParaRPr lang="zh-CN" altLang="en-US"/>
        </a:p>
      </dgm:t>
    </dgm:pt>
    <dgm:pt modelId="{6614D6D9-F5ED-4E41-BF71-F1F608FAA3A8}" type="sibTrans" cxnId="{BA093EBB-B8CA-4963-89EC-3EEF3FB2354A}">
      <dgm:prSet/>
      <dgm:spPr/>
      <dgm:t>
        <a:bodyPr/>
        <a:lstStyle/>
        <a:p>
          <a:endParaRPr lang="zh-CN" altLang="en-US"/>
        </a:p>
      </dgm:t>
    </dgm:pt>
    <dgm:pt modelId="{1B4C16B5-549C-477E-A631-94D9925C381B}">
      <dgm:prSet phldrT="[文本]"/>
      <dgm:spPr/>
      <dgm:t>
        <a:bodyPr/>
        <a:lstStyle/>
        <a:p>
          <a:r>
            <a:rPr lang="zh-CN" altLang="en-US" dirty="0"/>
            <a:t>常规用法</a:t>
          </a:r>
          <a:endParaRPr lang="en-US" altLang="zh-CN" dirty="0"/>
        </a:p>
        <a:p>
          <a:r>
            <a:rPr lang="en-US" altLang="zh-CN" dirty="0"/>
            <a:t>Usage</a:t>
          </a:r>
          <a:endParaRPr lang="zh-CN" altLang="en-US" dirty="0"/>
        </a:p>
      </dgm:t>
    </dgm:pt>
    <dgm:pt modelId="{43228001-69F4-4286-9524-1B8EEBA9D5F1}" type="parTrans" cxnId="{C1645698-F3E0-4BB4-8A68-268C13080D00}">
      <dgm:prSet/>
      <dgm:spPr/>
      <dgm:t>
        <a:bodyPr/>
        <a:lstStyle/>
        <a:p>
          <a:endParaRPr lang="zh-CN" altLang="en-US"/>
        </a:p>
      </dgm:t>
    </dgm:pt>
    <dgm:pt modelId="{78533075-E99A-4D89-A348-1DA45F8E3CE4}" type="sibTrans" cxnId="{C1645698-F3E0-4BB4-8A68-268C13080D00}">
      <dgm:prSet/>
      <dgm:spPr/>
      <dgm:t>
        <a:bodyPr/>
        <a:lstStyle/>
        <a:p>
          <a:endParaRPr lang="zh-CN" altLang="en-US"/>
        </a:p>
      </dgm:t>
    </dgm:pt>
    <dgm:pt modelId="{EE3D4408-8DB2-4770-954B-0E8ADF64B06C}">
      <dgm:prSet phldrT="[文本]"/>
      <dgm:spPr/>
      <dgm:t>
        <a:bodyPr/>
        <a:lstStyle/>
        <a:p>
          <a:r>
            <a:rPr lang="zh-CN" altLang="en-US" dirty="0"/>
            <a:t>二次开发</a:t>
          </a:r>
          <a:endParaRPr lang="en-US" altLang="zh-CN" dirty="0"/>
        </a:p>
        <a:p>
          <a:r>
            <a:rPr lang="en-US" altLang="zh-CN" dirty="0"/>
            <a:t>Development</a:t>
          </a:r>
          <a:endParaRPr lang="zh-CN" altLang="en-US" dirty="0"/>
        </a:p>
      </dgm:t>
    </dgm:pt>
    <dgm:pt modelId="{DA8B4DFA-016D-4EFD-B530-5AC17DAFE247}" type="parTrans" cxnId="{EC8AA750-1E0F-4C2A-8B99-29A5E31088B3}">
      <dgm:prSet/>
      <dgm:spPr/>
      <dgm:t>
        <a:bodyPr/>
        <a:lstStyle/>
        <a:p>
          <a:endParaRPr lang="zh-CN" altLang="en-US"/>
        </a:p>
      </dgm:t>
    </dgm:pt>
    <dgm:pt modelId="{0F10A8E0-E0DD-4FC3-AA0C-D6AC552D180B}" type="sibTrans" cxnId="{EC8AA750-1E0F-4C2A-8B99-29A5E31088B3}">
      <dgm:prSet/>
      <dgm:spPr/>
      <dgm:t>
        <a:bodyPr/>
        <a:lstStyle/>
        <a:p>
          <a:endParaRPr lang="zh-CN" altLang="en-US"/>
        </a:p>
      </dgm:t>
    </dgm:pt>
    <dgm:pt modelId="{93337300-A6DE-4B34-8A48-49FA9DAC864E}">
      <dgm:prSet phldrT="[文本]"/>
      <dgm:spPr/>
      <dgm:t>
        <a:bodyPr/>
        <a:lstStyle/>
        <a:p>
          <a:r>
            <a:rPr lang="zh-CN" altLang="en-US" dirty="0"/>
            <a:t>数据分析</a:t>
          </a:r>
          <a:endParaRPr lang="en-US" altLang="zh-CN" dirty="0"/>
        </a:p>
        <a:p>
          <a:r>
            <a:rPr lang="en-US" altLang="zh-CN" dirty="0"/>
            <a:t>Analysis</a:t>
          </a:r>
          <a:endParaRPr lang="zh-CN" altLang="en-US" dirty="0"/>
        </a:p>
      </dgm:t>
    </dgm:pt>
    <dgm:pt modelId="{03C69EDC-6BFF-4D3D-A34D-448CE26F4FA9}" type="parTrans" cxnId="{FA155533-5C98-4AEE-B457-D1929F9EBB04}">
      <dgm:prSet/>
      <dgm:spPr/>
      <dgm:t>
        <a:bodyPr/>
        <a:lstStyle/>
        <a:p>
          <a:endParaRPr lang="zh-CN" altLang="en-US"/>
        </a:p>
      </dgm:t>
    </dgm:pt>
    <dgm:pt modelId="{FD9AA76A-0514-4C83-9B00-2290F5B6B892}" type="sibTrans" cxnId="{FA155533-5C98-4AEE-B457-D1929F9EBB04}">
      <dgm:prSet/>
      <dgm:spPr/>
      <dgm:t>
        <a:bodyPr/>
        <a:lstStyle/>
        <a:p>
          <a:endParaRPr lang="zh-CN" altLang="en-US"/>
        </a:p>
      </dgm:t>
    </dgm:pt>
    <dgm:pt modelId="{10C0F3E2-B07E-4556-865D-766F6836E728}" type="pres">
      <dgm:prSet presAssocID="{13E595FC-6125-4FD6-8CB4-B94C18DA3304}" presName="diagram" presStyleCnt="0">
        <dgm:presLayoutVars>
          <dgm:dir/>
          <dgm:resizeHandles val="exact"/>
        </dgm:presLayoutVars>
      </dgm:prSet>
      <dgm:spPr/>
    </dgm:pt>
    <dgm:pt modelId="{5EA5DB1A-9273-4725-BB56-0D554AD30FA9}" type="pres">
      <dgm:prSet presAssocID="{832F39E0-1A13-4021-A545-7E18CB229A08}" presName="node" presStyleLbl="node1" presStyleIdx="0" presStyleCnt="6">
        <dgm:presLayoutVars>
          <dgm:bulletEnabled val="1"/>
        </dgm:presLayoutVars>
      </dgm:prSet>
      <dgm:spPr/>
    </dgm:pt>
    <dgm:pt modelId="{F828F6BA-BB43-4F8A-BB23-143D917C207E}" type="pres">
      <dgm:prSet presAssocID="{4E6D1C94-83E3-4778-9579-D886A63CB6E0}" presName="sibTrans" presStyleCnt="0"/>
      <dgm:spPr/>
    </dgm:pt>
    <dgm:pt modelId="{74EDAC13-3019-47BF-B59B-4328516F38F5}" type="pres">
      <dgm:prSet presAssocID="{EDB91067-159D-4E9F-B5C4-037B8F01C67D}" presName="node" presStyleLbl="node1" presStyleIdx="1" presStyleCnt="6">
        <dgm:presLayoutVars>
          <dgm:bulletEnabled val="1"/>
        </dgm:presLayoutVars>
      </dgm:prSet>
      <dgm:spPr/>
    </dgm:pt>
    <dgm:pt modelId="{B8B11BA2-0AF4-4F5E-8572-707B2C112370}" type="pres">
      <dgm:prSet presAssocID="{11D97130-F6B9-497B-96E0-6C65B9FEBB4E}" presName="sibTrans" presStyleCnt="0"/>
      <dgm:spPr/>
    </dgm:pt>
    <dgm:pt modelId="{E8618DD5-C576-4FB2-A33D-2F7639C495BF}" type="pres">
      <dgm:prSet presAssocID="{C1DB8788-A02A-4FA7-B115-F5F8D4AEE3A5}" presName="node" presStyleLbl="node1" presStyleIdx="2" presStyleCnt="6">
        <dgm:presLayoutVars>
          <dgm:bulletEnabled val="1"/>
        </dgm:presLayoutVars>
      </dgm:prSet>
      <dgm:spPr/>
    </dgm:pt>
    <dgm:pt modelId="{A7AFF4F7-F520-427C-BC2C-FA4F0C886AE2}" type="pres">
      <dgm:prSet presAssocID="{6614D6D9-F5ED-4E41-BF71-F1F608FAA3A8}" presName="sibTrans" presStyleCnt="0"/>
      <dgm:spPr/>
    </dgm:pt>
    <dgm:pt modelId="{01F39D00-EDAF-4D53-9A35-82C742B3125D}" type="pres">
      <dgm:prSet presAssocID="{1B4C16B5-549C-477E-A631-94D9925C381B}" presName="node" presStyleLbl="node1" presStyleIdx="3" presStyleCnt="6">
        <dgm:presLayoutVars>
          <dgm:bulletEnabled val="1"/>
        </dgm:presLayoutVars>
      </dgm:prSet>
      <dgm:spPr/>
    </dgm:pt>
    <dgm:pt modelId="{B6DFFE31-E8B6-4060-B82B-6E40A8B516DB}" type="pres">
      <dgm:prSet presAssocID="{78533075-E99A-4D89-A348-1DA45F8E3CE4}" presName="sibTrans" presStyleCnt="0"/>
      <dgm:spPr/>
    </dgm:pt>
    <dgm:pt modelId="{44427A2B-3E1B-4534-B3C6-CCC05B3209B0}" type="pres">
      <dgm:prSet presAssocID="{EE3D4408-8DB2-4770-954B-0E8ADF64B06C}" presName="node" presStyleLbl="node1" presStyleIdx="4" presStyleCnt="6">
        <dgm:presLayoutVars>
          <dgm:bulletEnabled val="1"/>
        </dgm:presLayoutVars>
      </dgm:prSet>
      <dgm:spPr/>
    </dgm:pt>
    <dgm:pt modelId="{1A6CDDCF-0E99-4002-94A5-589F6512F804}" type="pres">
      <dgm:prSet presAssocID="{0F10A8E0-E0DD-4FC3-AA0C-D6AC552D180B}" presName="sibTrans" presStyleCnt="0"/>
      <dgm:spPr/>
    </dgm:pt>
    <dgm:pt modelId="{224FB991-3B72-4122-AF07-451A8DBF4C57}" type="pres">
      <dgm:prSet presAssocID="{93337300-A6DE-4B34-8A48-49FA9DAC864E}" presName="node" presStyleLbl="node1" presStyleIdx="5" presStyleCnt="6">
        <dgm:presLayoutVars>
          <dgm:bulletEnabled val="1"/>
        </dgm:presLayoutVars>
      </dgm:prSet>
      <dgm:spPr/>
    </dgm:pt>
  </dgm:ptLst>
  <dgm:cxnLst>
    <dgm:cxn modelId="{718D1628-0AC2-46CF-AA25-42ABBDFC3E4F}" srcId="{13E595FC-6125-4FD6-8CB4-B94C18DA3304}" destId="{832F39E0-1A13-4021-A545-7E18CB229A08}" srcOrd="0" destOrd="0" parTransId="{24ACBAFA-B8F0-4EB3-A6A1-8A9BB0B582D4}" sibTransId="{4E6D1C94-83E3-4778-9579-D886A63CB6E0}"/>
    <dgm:cxn modelId="{5E07132E-D2FB-4159-AA7C-37A41394055A}" type="presOf" srcId="{EE3D4408-8DB2-4770-954B-0E8ADF64B06C}" destId="{44427A2B-3E1B-4534-B3C6-CCC05B3209B0}" srcOrd="0" destOrd="0" presId="urn:microsoft.com/office/officeart/2005/8/layout/default"/>
    <dgm:cxn modelId="{FA155533-5C98-4AEE-B457-D1929F9EBB04}" srcId="{13E595FC-6125-4FD6-8CB4-B94C18DA3304}" destId="{93337300-A6DE-4B34-8A48-49FA9DAC864E}" srcOrd="5" destOrd="0" parTransId="{03C69EDC-6BFF-4D3D-A34D-448CE26F4FA9}" sibTransId="{FD9AA76A-0514-4C83-9B00-2290F5B6B892}"/>
    <dgm:cxn modelId="{61F7665B-8F73-4719-ACBB-3B7B994CB6A7}" type="presOf" srcId="{EDB91067-159D-4E9F-B5C4-037B8F01C67D}" destId="{74EDAC13-3019-47BF-B59B-4328516F38F5}" srcOrd="0" destOrd="0" presId="urn:microsoft.com/office/officeart/2005/8/layout/default"/>
    <dgm:cxn modelId="{A7255950-7833-491A-9ACC-B140AFB7C9A8}" srcId="{13E595FC-6125-4FD6-8CB4-B94C18DA3304}" destId="{EDB91067-159D-4E9F-B5C4-037B8F01C67D}" srcOrd="1" destOrd="0" parTransId="{236F5F2D-2F1C-4F94-84F4-0EC175CA88E9}" sibTransId="{11D97130-F6B9-497B-96E0-6C65B9FEBB4E}"/>
    <dgm:cxn modelId="{EC8AA750-1E0F-4C2A-8B99-29A5E31088B3}" srcId="{13E595FC-6125-4FD6-8CB4-B94C18DA3304}" destId="{EE3D4408-8DB2-4770-954B-0E8ADF64B06C}" srcOrd="4" destOrd="0" parTransId="{DA8B4DFA-016D-4EFD-B530-5AC17DAFE247}" sibTransId="{0F10A8E0-E0DD-4FC3-AA0C-D6AC552D180B}"/>
    <dgm:cxn modelId="{1A9D9E7C-9F06-4AF4-A90B-B6BC008141D1}" type="presOf" srcId="{C1DB8788-A02A-4FA7-B115-F5F8D4AEE3A5}" destId="{E8618DD5-C576-4FB2-A33D-2F7639C495BF}" srcOrd="0" destOrd="0" presId="urn:microsoft.com/office/officeart/2005/8/layout/default"/>
    <dgm:cxn modelId="{FEB13D80-1A2D-4669-A41F-4155C66C91F9}" type="presOf" srcId="{832F39E0-1A13-4021-A545-7E18CB229A08}" destId="{5EA5DB1A-9273-4725-BB56-0D554AD30FA9}" srcOrd="0" destOrd="0" presId="urn:microsoft.com/office/officeart/2005/8/layout/default"/>
    <dgm:cxn modelId="{C1645698-F3E0-4BB4-8A68-268C13080D00}" srcId="{13E595FC-6125-4FD6-8CB4-B94C18DA3304}" destId="{1B4C16B5-549C-477E-A631-94D9925C381B}" srcOrd="3" destOrd="0" parTransId="{43228001-69F4-4286-9524-1B8EEBA9D5F1}" sibTransId="{78533075-E99A-4D89-A348-1DA45F8E3CE4}"/>
    <dgm:cxn modelId="{2E1686A1-FFED-447C-ADEF-8B4E5C7D3B09}" type="presOf" srcId="{93337300-A6DE-4B34-8A48-49FA9DAC864E}" destId="{224FB991-3B72-4122-AF07-451A8DBF4C57}" srcOrd="0" destOrd="0" presId="urn:microsoft.com/office/officeart/2005/8/layout/default"/>
    <dgm:cxn modelId="{0A33FDA8-114F-4F04-855B-81DC534EAE62}" type="presOf" srcId="{1B4C16B5-549C-477E-A631-94D9925C381B}" destId="{01F39D00-EDAF-4D53-9A35-82C742B3125D}" srcOrd="0" destOrd="0" presId="urn:microsoft.com/office/officeart/2005/8/layout/default"/>
    <dgm:cxn modelId="{BA093EBB-B8CA-4963-89EC-3EEF3FB2354A}" srcId="{13E595FC-6125-4FD6-8CB4-B94C18DA3304}" destId="{C1DB8788-A02A-4FA7-B115-F5F8D4AEE3A5}" srcOrd="2" destOrd="0" parTransId="{61F87D11-A507-4196-8258-3A07172724DF}" sibTransId="{6614D6D9-F5ED-4E41-BF71-F1F608FAA3A8}"/>
    <dgm:cxn modelId="{7D4EFAED-88DF-4F4F-A6B9-6A16B9C803DC}" type="presOf" srcId="{13E595FC-6125-4FD6-8CB4-B94C18DA3304}" destId="{10C0F3E2-B07E-4556-865D-766F6836E728}" srcOrd="0" destOrd="0" presId="urn:microsoft.com/office/officeart/2005/8/layout/default"/>
    <dgm:cxn modelId="{D247ED98-64F1-4C4D-A185-B77EC065E045}" type="presParOf" srcId="{10C0F3E2-B07E-4556-865D-766F6836E728}" destId="{5EA5DB1A-9273-4725-BB56-0D554AD30FA9}" srcOrd="0" destOrd="0" presId="urn:microsoft.com/office/officeart/2005/8/layout/default"/>
    <dgm:cxn modelId="{44885EC1-5121-47D4-8F64-FEC879CD1E37}" type="presParOf" srcId="{10C0F3E2-B07E-4556-865D-766F6836E728}" destId="{F828F6BA-BB43-4F8A-BB23-143D917C207E}" srcOrd="1" destOrd="0" presId="urn:microsoft.com/office/officeart/2005/8/layout/default"/>
    <dgm:cxn modelId="{E7FE79C1-5FB2-4971-9CA2-ED3E99DE03B8}" type="presParOf" srcId="{10C0F3E2-B07E-4556-865D-766F6836E728}" destId="{74EDAC13-3019-47BF-B59B-4328516F38F5}" srcOrd="2" destOrd="0" presId="urn:microsoft.com/office/officeart/2005/8/layout/default"/>
    <dgm:cxn modelId="{27BC5BFD-3E54-4B9E-A965-0439B3F8F974}" type="presParOf" srcId="{10C0F3E2-B07E-4556-865D-766F6836E728}" destId="{B8B11BA2-0AF4-4F5E-8572-707B2C112370}" srcOrd="3" destOrd="0" presId="urn:microsoft.com/office/officeart/2005/8/layout/default"/>
    <dgm:cxn modelId="{7C47A206-309C-4EC5-A5C7-FC340E31C799}" type="presParOf" srcId="{10C0F3E2-B07E-4556-865D-766F6836E728}" destId="{E8618DD5-C576-4FB2-A33D-2F7639C495BF}" srcOrd="4" destOrd="0" presId="urn:microsoft.com/office/officeart/2005/8/layout/default"/>
    <dgm:cxn modelId="{D326B74E-9307-4670-88DB-F4D4047363ED}" type="presParOf" srcId="{10C0F3E2-B07E-4556-865D-766F6836E728}" destId="{A7AFF4F7-F520-427C-BC2C-FA4F0C886AE2}" srcOrd="5" destOrd="0" presId="urn:microsoft.com/office/officeart/2005/8/layout/default"/>
    <dgm:cxn modelId="{C55B1A7A-663A-4624-9F02-67E8146BA5D6}" type="presParOf" srcId="{10C0F3E2-B07E-4556-865D-766F6836E728}" destId="{01F39D00-EDAF-4D53-9A35-82C742B3125D}" srcOrd="6" destOrd="0" presId="urn:microsoft.com/office/officeart/2005/8/layout/default"/>
    <dgm:cxn modelId="{FC0840B0-9223-4244-B0F2-9629EC007AD2}" type="presParOf" srcId="{10C0F3E2-B07E-4556-865D-766F6836E728}" destId="{B6DFFE31-E8B6-4060-B82B-6E40A8B516DB}" srcOrd="7" destOrd="0" presId="urn:microsoft.com/office/officeart/2005/8/layout/default"/>
    <dgm:cxn modelId="{C078CC5C-CC92-413E-BEE6-771B38B0B1C6}" type="presParOf" srcId="{10C0F3E2-B07E-4556-865D-766F6836E728}" destId="{44427A2B-3E1B-4534-B3C6-CCC05B3209B0}" srcOrd="8" destOrd="0" presId="urn:microsoft.com/office/officeart/2005/8/layout/default"/>
    <dgm:cxn modelId="{C4112EE5-167B-409A-985C-2B21DCF5E5F3}" type="presParOf" srcId="{10C0F3E2-B07E-4556-865D-766F6836E728}" destId="{1A6CDDCF-0E99-4002-94A5-589F6512F804}" srcOrd="9" destOrd="0" presId="urn:microsoft.com/office/officeart/2005/8/layout/default"/>
    <dgm:cxn modelId="{2286483D-7A05-4D19-9E4A-6776ADC26F6A}" type="presParOf" srcId="{10C0F3E2-B07E-4556-865D-766F6836E728}" destId="{224FB991-3B72-4122-AF07-451A8DBF4C5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E595FC-6125-4FD6-8CB4-B94C18DA3304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832F39E0-1A13-4021-A545-7E18CB229A08}">
      <dgm:prSet phldrT="[文本]"/>
      <dgm:spPr/>
      <dgm:t>
        <a:bodyPr/>
        <a:lstStyle/>
        <a:p>
          <a:r>
            <a:rPr lang="zh-CN" altLang="en-US" dirty="0"/>
            <a:t>工作原理</a:t>
          </a:r>
          <a:endParaRPr lang="en-US" altLang="zh-CN" dirty="0"/>
        </a:p>
        <a:p>
          <a:r>
            <a:rPr lang="en-US" altLang="zh-CN" dirty="0"/>
            <a:t>Principle</a:t>
          </a:r>
          <a:endParaRPr lang="zh-CN" altLang="en-US" dirty="0"/>
        </a:p>
      </dgm:t>
    </dgm:pt>
    <dgm:pt modelId="{24ACBAFA-B8F0-4EB3-A6A1-8A9BB0B582D4}" type="parTrans" cxnId="{718D1628-0AC2-46CF-AA25-42ABBDFC3E4F}">
      <dgm:prSet/>
      <dgm:spPr/>
      <dgm:t>
        <a:bodyPr/>
        <a:lstStyle/>
        <a:p>
          <a:endParaRPr lang="zh-CN" altLang="en-US"/>
        </a:p>
      </dgm:t>
    </dgm:pt>
    <dgm:pt modelId="{4E6D1C94-83E3-4778-9579-D886A63CB6E0}" type="sibTrans" cxnId="{718D1628-0AC2-46CF-AA25-42ABBDFC3E4F}">
      <dgm:prSet/>
      <dgm:spPr/>
      <dgm:t>
        <a:bodyPr/>
        <a:lstStyle/>
        <a:p>
          <a:endParaRPr lang="zh-CN" altLang="en-US"/>
        </a:p>
      </dgm:t>
    </dgm:pt>
    <dgm:pt modelId="{EDB91067-159D-4E9F-B5C4-037B8F01C67D}">
      <dgm:prSet phldrT="[文本]"/>
      <dgm:spPr/>
      <dgm:t>
        <a:bodyPr/>
        <a:lstStyle/>
        <a:p>
          <a:r>
            <a:rPr lang="zh-CN" altLang="en-US" dirty="0"/>
            <a:t>同类软件</a:t>
          </a:r>
          <a:endParaRPr lang="en-US" altLang="zh-CN" dirty="0"/>
        </a:p>
        <a:p>
          <a:r>
            <a:rPr lang="en-US" altLang="zh-CN" dirty="0"/>
            <a:t>Similar</a:t>
          </a:r>
          <a:endParaRPr lang="zh-CN" altLang="en-US" dirty="0"/>
        </a:p>
      </dgm:t>
    </dgm:pt>
    <dgm:pt modelId="{236F5F2D-2F1C-4F94-84F4-0EC175CA88E9}" type="parTrans" cxnId="{A7255950-7833-491A-9ACC-B140AFB7C9A8}">
      <dgm:prSet/>
      <dgm:spPr/>
      <dgm:t>
        <a:bodyPr/>
        <a:lstStyle/>
        <a:p>
          <a:endParaRPr lang="zh-CN" altLang="en-US"/>
        </a:p>
      </dgm:t>
    </dgm:pt>
    <dgm:pt modelId="{11D97130-F6B9-497B-96E0-6C65B9FEBB4E}" type="sibTrans" cxnId="{A7255950-7833-491A-9ACC-B140AFB7C9A8}">
      <dgm:prSet/>
      <dgm:spPr/>
      <dgm:t>
        <a:bodyPr/>
        <a:lstStyle/>
        <a:p>
          <a:endParaRPr lang="zh-CN" altLang="en-US"/>
        </a:p>
      </dgm:t>
    </dgm:pt>
    <dgm:pt modelId="{C1DB8788-A02A-4FA7-B115-F5F8D4AEE3A5}">
      <dgm:prSet phldrT="[文本]"/>
      <dgm:spPr/>
      <dgm:t>
        <a:bodyPr/>
        <a:lstStyle/>
        <a:p>
          <a:r>
            <a:rPr lang="zh-CN" altLang="en-US" dirty="0"/>
            <a:t>安装说明</a:t>
          </a:r>
          <a:endParaRPr lang="en-US" altLang="zh-CN" dirty="0"/>
        </a:p>
        <a:p>
          <a:r>
            <a:rPr lang="en-US" altLang="zh-CN" dirty="0"/>
            <a:t>Installation</a:t>
          </a:r>
          <a:endParaRPr lang="zh-CN" altLang="en-US" dirty="0"/>
        </a:p>
      </dgm:t>
    </dgm:pt>
    <dgm:pt modelId="{61F87D11-A507-4196-8258-3A07172724DF}" type="parTrans" cxnId="{BA093EBB-B8CA-4963-89EC-3EEF3FB2354A}">
      <dgm:prSet/>
      <dgm:spPr/>
      <dgm:t>
        <a:bodyPr/>
        <a:lstStyle/>
        <a:p>
          <a:endParaRPr lang="zh-CN" altLang="en-US"/>
        </a:p>
      </dgm:t>
    </dgm:pt>
    <dgm:pt modelId="{6614D6D9-F5ED-4E41-BF71-F1F608FAA3A8}" type="sibTrans" cxnId="{BA093EBB-B8CA-4963-89EC-3EEF3FB2354A}">
      <dgm:prSet/>
      <dgm:spPr/>
      <dgm:t>
        <a:bodyPr/>
        <a:lstStyle/>
        <a:p>
          <a:endParaRPr lang="zh-CN" altLang="en-US"/>
        </a:p>
      </dgm:t>
    </dgm:pt>
    <dgm:pt modelId="{1B4C16B5-549C-477E-A631-94D9925C381B}">
      <dgm:prSet phldrT="[文本]"/>
      <dgm:spPr/>
      <dgm:t>
        <a:bodyPr/>
        <a:lstStyle/>
        <a:p>
          <a:r>
            <a:rPr lang="zh-CN" altLang="en-US" dirty="0"/>
            <a:t>常规用法</a:t>
          </a:r>
          <a:endParaRPr lang="en-US" altLang="zh-CN" dirty="0"/>
        </a:p>
        <a:p>
          <a:r>
            <a:rPr lang="en-US" altLang="zh-CN" dirty="0"/>
            <a:t>Usage</a:t>
          </a:r>
          <a:endParaRPr lang="zh-CN" altLang="en-US" dirty="0"/>
        </a:p>
      </dgm:t>
    </dgm:pt>
    <dgm:pt modelId="{43228001-69F4-4286-9524-1B8EEBA9D5F1}" type="parTrans" cxnId="{C1645698-F3E0-4BB4-8A68-268C13080D00}">
      <dgm:prSet/>
      <dgm:spPr/>
      <dgm:t>
        <a:bodyPr/>
        <a:lstStyle/>
        <a:p>
          <a:endParaRPr lang="zh-CN" altLang="en-US"/>
        </a:p>
      </dgm:t>
    </dgm:pt>
    <dgm:pt modelId="{78533075-E99A-4D89-A348-1DA45F8E3CE4}" type="sibTrans" cxnId="{C1645698-F3E0-4BB4-8A68-268C13080D00}">
      <dgm:prSet/>
      <dgm:spPr/>
      <dgm:t>
        <a:bodyPr/>
        <a:lstStyle/>
        <a:p>
          <a:endParaRPr lang="zh-CN" altLang="en-US"/>
        </a:p>
      </dgm:t>
    </dgm:pt>
    <dgm:pt modelId="{EE3D4408-8DB2-4770-954B-0E8ADF64B06C}">
      <dgm:prSet phldrT="[文本]"/>
      <dgm:spPr/>
      <dgm:t>
        <a:bodyPr/>
        <a:lstStyle/>
        <a:p>
          <a:r>
            <a:rPr lang="zh-CN" altLang="en-US" dirty="0"/>
            <a:t>二次开发</a:t>
          </a:r>
          <a:endParaRPr lang="en-US" altLang="zh-CN" dirty="0"/>
        </a:p>
        <a:p>
          <a:r>
            <a:rPr lang="en-US" altLang="zh-CN" dirty="0"/>
            <a:t>Development</a:t>
          </a:r>
          <a:endParaRPr lang="zh-CN" altLang="en-US" dirty="0"/>
        </a:p>
      </dgm:t>
    </dgm:pt>
    <dgm:pt modelId="{DA8B4DFA-016D-4EFD-B530-5AC17DAFE247}" type="parTrans" cxnId="{EC8AA750-1E0F-4C2A-8B99-29A5E31088B3}">
      <dgm:prSet/>
      <dgm:spPr/>
      <dgm:t>
        <a:bodyPr/>
        <a:lstStyle/>
        <a:p>
          <a:endParaRPr lang="zh-CN" altLang="en-US"/>
        </a:p>
      </dgm:t>
    </dgm:pt>
    <dgm:pt modelId="{0F10A8E0-E0DD-4FC3-AA0C-D6AC552D180B}" type="sibTrans" cxnId="{EC8AA750-1E0F-4C2A-8B99-29A5E31088B3}">
      <dgm:prSet/>
      <dgm:spPr/>
      <dgm:t>
        <a:bodyPr/>
        <a:lstStyle/>
        <a:p>
          <a:endParaRPr lang="zh-CN" altLang="en-US"/>
        </a:p>
      </dgm:t>
    </dgm:pt>
    <dgm:pt modelId="{93337300-A6DE-4B34-8A48-49FA9DAC864E}">
      <dgm:prSet phldrT="[文本]"/>
      <dgm:spPr/>
      <dgm:t>
        <a:bodyPr/>
        <a:lstStyle/>
        <a:p>
          <a:r>
            <a:rPr lang="zh-CN" altLang="en-US" dirty="0"/>
            <a:t>数据分析</a:t>
          </a:r>
          <a:endParaRPr lang="en-US" altLang="zh-CN" dirty="0"/>
        </a:p>
        <a:p>
          <a:r>
            <a:rPr lang="en-US" altLang="zh-CN" dirty="0"/>
            <a:t>Analysis</a:t>
          </a:r>
          <a:endParaRPr lang="zh-CN" altLang="en-US" dirty="0"/>
        </a:p>
      </dgm:t>
    </dgm:pt>
    <dgm:pt modelId="{03C69EDC-6BFF-4D3D-A34D-448CE26F4FA9}" type="parTrans" cxnId="{FA155533-5C98-4AEE-B457-D1929F9EBB04}">
      <dgm:prSet/>
      <dgm:spPr/>
      <dgm:t>
        <a:bodyPr/>
        <a:lstStyle/>
        <a:p>
          <a:endParaRPr lang="zh-CN" altLang="en-US"/>
        </a:p>
      </dgm:t>
    </dgm:pt>
    <dgm:pt modelId="{FD9AA76A-0514-4C83-9B00-2290F5B6B892}" type="sibTrans" cxnId="{FA155533-5C98-4AEE-B457-D1929F9EBB04}">
      <dgm:prSet/>
      <dgm:spPr/>
      <dgm:t>
        <a:bodyPr/>
        <a:lstStyle/>
        <a:p>
          <a:endParaRPr lang="zh-CN" altLang="en-US"/>
        </a:p>
      </dgm:t>
    </dgm:pt>
    <dgm:pt modelId="{10C0F3E2-B07E-4556-865D-766F6836E728}" type="pres">
      <dgm:prSet presAssocID="{13E595FC-6125-4FD6-8CB4-B94C18DA3304}" presName="diagram" presStyleCnt="0">
        <dgm:presLayoutVars>
          <dgm:dir/>
          <dgm:resizeHandles val="exact"/>
        </dgm:presLayoutVars>
      </dgm:prSet>
      <dgm:spPr/>
    </dgm:pt>
    <dgm:pt modelId="{5EA5DB1A-9273-4725-BB56-0D554AD30FA9}" type="pres">
      <dgm:prSet presAssocID="{832F39E0-1A13-4021-A545-7E18CB229A08}" presName="node" presStyleLbl="node1" presStyleIdx="0" presStyleCnt="6">
        <dgm:presLayoutVars>
          <dgm:bulletEnabled val="1"/>
        </dgm:presLayoutVars>
      </dgm:prSet>
      <dgm:spPr/>
    </dgm:pt>
    <dgm:pt modelId="{F828F6BA-BB43-4F8A-BB23-143D917C207E}" type="pres">
      <dgm:prSet presAssocID="{4E6D1C94-83E3-4778-9579-D886A63CB6E0}" presName="sibTrans" presStyleCnt="0"/>
      <dgm:spPr/>
    </dgm:pt>
    <dgm:pt modelId="{74EDAC13-3019-47BF-B59B-4328516F38F5}" type="pres">
      <dgm:prSet presAssocID="{EDB91067-159D-4E9F-B5C4-037B8F01C67D}" presName="node" presStyleLbl="node1" presStyleIdx="1" presStyleCnt="6">
        <dgm:presLayoutVars>
          <dgm:bulletEnabled val="1"/>
        </dgm:presLayoutVars>
      </dgm:prSet>
      <dgm:spPr/>
    </dgm:pt>
    <dgm:pt modelId="{B8B11BA2-0AF4-4F5E-8572-707B2C112370}" type="pres">
      <dgm:prSet presAssocID="{11D97130-F6B9-497B-96E0-6C65B9FEBB4E}" presName="sibTrans" presStyleCnt="0"/>
      <dgm:spPr/>
    </dgm:pt>
    <dgm:pt modelId="{E8618DD5-C576-4FB2-A33D-2F7639C495BF}" type="pres">
      <dgm:prSet presAssocID="{C1DB8788-A02A-4FA7-B115-F5F8D4AEE3A5}" presName="node" presStyleLbl="node1" presStyleIdx="2" presStyleCnt="6">
        <dgm:presLayoutVars>
          <dgm:bulletEnabled val="1"/>
        </dgm:presLayoutVars>
      </dgm:prSet>
      <dgm:spPr/>
    </dgm:pt>
    <dgm:pt modelId="{A7AFF4F7-F520-427C-BC2C-FA4F0C886AE2}" type="pres">
      <dgm:prSet presAssocID="{6614D6D9-F5ED-4E41-BF71-F1F608FAA3A8}" presName="sibTrans" presStyleCnt="0"/>
      <dgm:spPr/>
    </dgm:pt>
    <dgm:pt modelId="{01F39D00-EDAF-4D53-9A35-82C742B3125D}" type="pres">
      <dgm:prSet presAssocID="{1B4C16B5-549C-477E-A631-94D9925C381B}" presName="node" presStyleLbl="node1" presStyleIdx="3" presStyleCnt="6">
        <dgm:presLayoutVars>
          <dgm:bulletEnabled val="1"/>
        </dgm:presLayoutVars>
      </dgm:prSet>
      <dgm:spPr/>
    </dgm:pt>
    <dgm:pt modelId="{B6DFFE31-E8B6-4060-B82B-6E40A8B516DB}" type="pres">
      <dgm:prSet presAssocID="{78533075-E99A-4D89-A348-1DA45F8E3CE4}" presName="sibTrans" presStyleCnt="0"/>
      <dgm:spPr/>
    </dgm:pt>
    <dgm:pt modelId="{44427A2B-3E1B-4534-B3C6-CCC05B3209B0}" type="pres">
      <dgm:prSet presAssocID="{EE3D4408-8DB2-4770-954B-0E8ADF64B06C}" presName="node" presStyleLbl="node1" presStyleIdx="4" presStyleCnt="6">
        <dgm:presLayoutVars>
          <dgm:bulletEnabled val="1"/>
        </dgm:presLayoutVars>
      </dgm:prSet>
      <dgm:spPr/>
    </dgm:pt>
    <dgm:pt modelId="{1A6CDDCF-0E99-4002-94A5-589F6512F804}" type="pres">
      <dgm:prSet presAssocID="{0F10A8E0-E0DD-4FC3-AA0C-D6AC552D180B}" presName="sibTrans" presStyleCnt="0"/>
      <dgm:spPr/>
    </dgm:pt>
    <dgm:pt modelId="{224FB991-3B72-4122-AF07-451A8DBF4C57}" type="pres">
      <dgm:prSet presAssocID="{93337300-A6DE-4B34-8A48-49FA9DAC864E}" presName="node" presStyleLbl="node1" presStyleIdx="5" presStyleCnt="6">
        <dgm:presLayoutVars>
          <dgm:bulletEnabled val="1"/>
        </dgm:presLayoutVars>
      </dgm:prSet>
      <dgm:spPr/>
    </dgm:pt>
  </dgm:ptLst>
  <dgm:cxnLst>
    <dgm:cxn modelId="{718D1628-0AC2-46CF-AA25-42ABBDFC3E4F}" srcId="{13E595FC-6125-4FD6-8CB4-B94C18DA3304}" destId="{832F39E0-1A13-4021-A545-7E18CB229A08}" srcOrd="0" destOrd="0" parTransId="{24ACBAFA-B8F0-4EB3-A6A1-8A9BB0B582D4}" sibTransId="{4E6D1C94-83E3-4778-9579-D886A63CB6E0}"/>
    <dgm:cxn modelId="{5E07132E-D2FB-4159-AA7C-37A41394055A}" type="presOf" srcId="{EE3D4408-8DB2-4770-954B-0E8ADF64B06C}" destId="{44427A2B-3E1B-4534-B3C6-CCC05B3209B0}" srcOrd="0" destOrd="0" presId="urn:microsoft.com/office/officeart/2005/8/layout/default"/>
    <dgm:cxn modelId="{FA155533-5C98-4AEE-B457-D1929F9EBB04}" srcId="{13E595FC-6125-4FD6-8CB4-B94C18DA3304}" destId="{93337300-A6DE-4B34-8A48-49FA9DAC864E}" srcOrd="5" destOrd="0" parTransId="{03C69EDC-6BFF-4D3D-A34D-448CE26F4FA9}" sibTransId="{FD9AA76A-0514-4C83-9B00-2290F5B6B892}"/>
    <dgm:cxn modelId="{61F7665B-8F73-4719-ACBB-3B7B994CB6A7}" type="presOf" srcId="{EDB91067-159D-4E9F-B5C4-037B8F01C67D}" destId="{74EDAC13-3019-47BF-B59B-4328516F38F5}" srcOrd="0" destOrd="0" presId="urn:microsoft.com/office/officeart/2005/8/layout/default"/>
    <dgm:cxn modelId="{A7255950-7833-491A-9ACC-B140AFB7C9A8}" srcId="{13E595FC-6125-4FD6-8CB4-B94C18DA3304}" destId="{EDB91067-159D-4E9F-B5C4-037B8F01C67D}" srcOrd="1" destOrd="0" parTransId="{236F5F2D-2F1C-4F94-84F4-0EC175CA88E9}" sibTransId="{11D97130-F6B9-497B-96E0-6C65B9FEBB4E}"/>
    <dgm:cxn modelId="{EC8AA750-1E0F-4C2A-8B99-29A5E31088B3}" srcId="{13E595FC-6125-4FD6-8CB4-B94C18DA3304}" destId="{EE3D4408-8DB2-4770-954B-0E8ADF64B06C}" srcOrd="4" destOrd="0" parTransId="{DA8B4DFA-016D-4EFD-B530-5AC17DAFE247}" sibTransId="{0F10A8E0-E0DD-4FC3-AA0C-D6AC552D180B}"/>
    <dgm:cxn modelId="{1A9D9E7C-9F06-4AF4-A90B-B6BC008141D1}" type="presOf" srcId="{C1DB8788-A02A-4FA7-B115-F5F8D4AEE3A5}" destId="{E8618DD5-C576-4FB2-A33D-2F7639C495BF}" srcOrd="0" destOrd="0" presId="urn:microsoft.com/office/officeart/2005/8/layout/default"/>
    <dgm:cxn modelId="{FEB13D80-1A2D-4669-A41F-4155C66C91F9}" type="presOf" srcId="{832F39E0-1A13-4021-A545-7E18CB229A08}" destId="{5EA5DB1A-9273-4725-BB56-0D554AD30FA9}" srcOrd="0" destOrd="0" presId="urn:microsoft.com/office/officeart/2005/8/layout/default"/>
    <dgm:cxn modelId="{C1645698-F3E0-4BB4-8A68-268C13080D00}" srcId="{13E595FC-6125-4FD6-8CB4-B94C18DA3304}" destId="{1B4C16B5-549C-477E-A631-94D9925C381B}" srcOrd="3" destOrd="0" parTransId="{43228001-69F4-4286-9524-1B8EEBA9D5F1}" sibTransId="{78533075-E99A-4D89-A348-1DA45F8E3CE4}"/>
    <dgm:cxn modelId="{2E1686A1-FFED-447C-ADEF-8B4E5C7D3B09}" type="presOf" srcId="{93337300-A6DE-4B34-8A48-49FA9DAC864E}" destId="{224FB991-3B72-4122-AF07-451A8DBF4C57}" srcOrd="0" destOrd="0" presId="urn:microsoft.com/office/officeart/2005/8/layout/default"/>
    <dgm:cxn modelId="{0A33FDA8-114F-4F04-855B-81DC534EAE62}" type="presOf" srcId="{1B4C16B5-549C-477E-A631-94D9925C381B}" destId="{01F39D00-EDAF-4D53-9A35-82C742B3125D}" srcOrd="0" destOrd="0" presId="urn:microsoft.com/office/officeart/2005/8/layout/default"/>
    <dgm:cxn modelId="{BA093EBB-B8CA-4963-89EC-3EEF3FB2354A}" srcId="{13E595FC-6125-4FD6-8CB4-B94C18DA3304}" destId="{C1DB8788-A02A-4FA7-B115-F5F8D4AEE3A5}" srcOrd="2" destOrd="0" parTransId="{61F87D11-A507-4196-8258-3A07172724DF}" sibTransId="{6614D6D9-F5ED-4E41-BF71-F1F608FAA3A8}"/>
    <dgm:cxn modelId="{7D4EFAED-88DF-4F4F-A6B9-6A16B9C803DC}" type="presOf" srcId="{13E595FC-6125-4FD6-8CB4-B94C18DA3304}" destId="{10C0F3E2-B07E-4556-865D-766F6836E728}" srcOrd="0" destOrd="0" presId="urn:microsoft.com/office/officeart/2005/8/layout/default"/>
    <dgm:cxn modelId="{D247ED98-64F1-4C4D-A185-B77EC065E045}" type="presParOf" srcId="{10C0F3E2-B07E-4556-865D-766F6836E728}" destId="{5EA5DB1A-9273-4725-BB56-0D554AD30FA9}" srcOrd="0" destOrd="0" presId="urn:microsoft.com/office/officeart/2005/8/layout/default"/>
    <dgm:cxn modelId="{44885EC1-5121-47D4-8F64-FEC879CD1E37}" type="presParOf" srcId="{10C0F3E2-B07E-4556-865D-766F6836E728}" destId="{F828F6BA-BB43-4F8A-BB23-143D917C207E}" srcOrd="1" destOrd="0" presId="urn:microsoft.com/office/officeart/2005/8/layout/default"/>
    <dgm:cxn modelId="{E7FE79C1-5FB2-4971-9CA2-ED3E99DE03B8}" type="presParOf" srcId="{10C0F3E2-B07E-4556-865D-766F6836E728}" destId="{74EDAC13-3019-47BF-B59B-4328516F38F5}" srcOrd="2" destOrd="0" presId="urn:microsoft.com/office/officeart/2005/8/layout/default"/>
    <dgm:cxn modelId="{27BC5BFD-3E54-4B9E-A965-0439B3F8F974}" type="presParOf" srcId="{10C0F3E2-B07E-4556-865D-766F6836E728}" destId="{B8B11BA2-0AF4-4F5E-8572-707B2C112370}" srcOrd="3" destOrd="0" presId="urn:microsoft.com/office/officeart/2005/8/layout/default"/>
    <dgm:cxn modelId="{7C47A206-309C-4EC5-A5C7-FC340E31C799}" type="presParOf" srcId="{10C0F3E2-B07E-4556-865D-766F6836E728}" destId="{E8618DD5-C576-4FB2-A33D-2F7639C495BF}" srcOrd="4" destOrd="0" presId="urn:microsoft.com/office/officeart/2005/8/layout/default"/>
    <dgm:cxn modelId="{D326B74E-9307-4670-88DB-F4D4047363ED}" type="presParOf" srcId="{10C0F3E2-B07E-4556-865D-766F6836E728}" destId="{A7AFF4F7-F520-427C-BC2C-FA4F0C886AE2}" srcOrd="5" destOrd="0" presId="urn:microsoft.com/office/officeart/2005/8/layout/default"/>
    <dgm:cxn modelId="{C55B1A7A-663A-4624-9F02-67E8146BA5D6}" type="presParOf" srcId="{10C0F3E2-B07E-4556-865D-766F6836E728}" destId="{01F39D00-EDAF-4D53-9A35-82C742B3125D}" srcOrd="6" destOrd="0" presId="urn:microsoft.com/office/officeart/2005/8/layout/default"/>
    <dgm:cxn modelId="{FC0840B0-9223-4244-B0F2-9629EC007AD2}" type="presParOf" srcId="{10C0F3E2-B07E-4556-865D-766F6836E728}" destId="{B6DFFE31-E8B6-4060-B82B-6E40A8B516DB}" srcOrd="7" destOrd="0" presId="urn:microsoft.com/office/officeart/2005/8/layout/default"/>
    <dgm:cxn modelId="{C078CC5C-CC92-413E-BEE6-771B38B0B1C6}" type="presParOf" srcId="{10C0F3E2-B07E-4556-865D-766F6836E728}" destId="{44427A2B-3E1B-4534-B3C6-CCC05B3209B0}" srcOrd="8" destOrd="0" presId="urn:microsoft.com/office/officeart/2005/8/layout/default"/>
    <dgm:cxn modelId="{C4112EE5-167B-409A-985C-2B21DCF5E5F3}" type="presParOf" srcId="{10C0F3E2-B07E-4556-865D-766F6836E728}" destId="{1A6CDDCF-0E99-4002-94A5-589F6512F804}" srcOrd="9" destOrd="0" presId="urn:microsoft.com/office/officeart/2005/8/layout/default"/>
    <dgm:cxn modelId="{2286483D-7A05-4D19-9E4A-6776ADC26F6A}" type="presParOf" srcId="{10C0F3E2-B07E-4556-865D-766F6836E728}" destId="{224FB991-3B72-4122-AF07-451A8DBF4C5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3E595FC-6125-4FD6-8CB4-B94C18DA3304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832F39E0-1A13-4021-A545-7E18CB229A08}">
      <dgm:prSet phldrT="[文本]"/>
      <dgm:spPr/>
      <dgm:t>
        <a:bodyPr/>
        <a:lstStyle/>
        <a:p>
          <a:r>
            <a:rPr lang="zh-CN" altLang="en-US" dirty="0"/>
            <a:t>工作原理</a:t>
          </a:r>
          <a:endParaRPr lang="en-US" altLang="zh-CN" dirty="0"/>
        </a:p>
        <a:p>
          <a:r>
            <a:rPr lang="en-US" altLang="zh-CN" dirty="0"/>
            <a:t>Principle</a:t>
          </a:r>
          <a:endParaRPr lang="zh-CN" altLang="en-US" dirty="0"/>
        </a:p>
      </dgm:t>
    </dgm:pt>
    <dgm:pt modelId="{24ACBAFA-B8F0-4EB3-A6A1-8A9BB0B582D4}" type="parTrans" cxnId="{718D1628-0AC2-46CF-AA25-42ABBDFC3E4F}">
      <dgm:prSet/>
      <dgm:spPr/>
      <dgm:t>
        <a:bodyPr/>
        <a:lstStyle/>
        <a:p>
          <a:endParaRPr lang="zh-CN" altLang="en-US"/>
        </a:p>
      </dgm:t>
    </dgm:pt>
    <dgm:pt modelId="{4E6D1C94-83E3-4778-9579-D886A63CB6E0}" type="sibTrans" cxnId="{718D1628-0AC2-46CF-AA25-42ABBDFC3E4F}">
      <dgm:prSet/>
      <dgm:spPr/>
      <dgm:t>
        <a:bodyPr/>
        <a:lstStyle/>
        <a:p>
          <a:endParaRPr lang="zh-CN" altLang="en-US"/>
        </a:p>
      </dgm:t>
    </dgm:pt>
    <dgm:pt modelId="{EDB91067-159D-4E9F-B5C4-037B8F01C67D}">
      <dgm:prSet phldrT="[文本]"/>
      <dgm:spPr/>
      <dgm:t>
        <a:bodyPr/>
        <a:lstStyle/>
        <a:p>
          <a:r>
            <a:rPr lang="zh-CN" altLang="en-US" dirty="0"/>
            <a:t>同类软件</a:t>
          </a:r>
          <a:endParaRPr lang="en-US" altLang="zh-CN" dirty="0"/>
        </a:p>
        <a:p>
          <a:r>
            <a:rPr lang="en-US" altLang="zh-CN" dirty="0"/>
            <a:t>Similar</a:t>
          </a:r>
          <a:endParaRPr lang="zh-CN" altLang="en-US" dirty="0"/>
        </a:p>
      </dgm:t>
    </dgm:pt>
    <dgm:pt modelId="{236F5F2D-2F1C-4F94-84F4-0EC175CA88E9}" type="parTrans" cxnId="{A7255950-7833-491A-9ACC-B140AFB7C9A8}">
      <dgm:prSet/>
      <dgm:spPr/>
      <dgm:t>
        <a:bodyPr/>
        <a:lstStyle/>
        <a:p>
          <a:endParaRPr lang="zh-CN" altLang="en-US"/>
        </a:p>
      </dgm:t>
    </dgm:pt>
    <dgm:pt modelId="{11D97130-F6B9-497B-96E0-6C65B9FEBB4E}" type="sibTrans" cxnId="{A7255950-7833-491A-9ACC-B140AFB7C9A8}">
      <dgm:prSet/>
      <dgm:spPr/>
      <dgm:t>
        <a:bodyPr/>
        <a:lstStyle/>
        <a:p>
          <a:endParaRPr lang="zh-CN" altLang="en-US"/>
        </a:p>
      </dgm:t>
    </dgm:pt>
    <dgm:pt modelId="{C1DB8788-A02A-4FA7-B115-F5F8D4AEE3A5}">
      <dgm:prSet phldrT="[文本]"/>
      <dgm:spPr/>
      <dgm:t>
        <a:bodyPr/>
        <a:lstStyle/>
        <a:p>
          <a:r>
            <a:rPr lang="zh-CN" altLang="en-US" dirty="0"/>
            <a:t>安装说明</a:t>
          </a:r>
          <a:endParaRPr lang="en-US" altLang="zh-CN" dirty="0"/>
        </a:p>
        <a:p>
          <a:r>
            <a:rPr lang="en-US" altLang="zh-CN" dirty="0"/>
            <a:t>Installation</a:t>
          </a:r>
          <a:endParaRPr lang="zh-CN" altLang="en-US" dirty="0"/>
        </a:p>
      </dgm:t>
    </dgm:pt>
    <dgm:pt modelId="{61F87D11-A507-4196-8258-3A07172724DF}" type="parTrans" cxnId="{BA093EBB-B8CA-4963-89EC-3EEF3FB2354A}">
      <dgm:prSet/>
      <dgm:spPr/>
      <dgm:t>
        <a:bodyPr/>
        <a:lstStyle/>
        <a:p>
          <a:endParaRPr lang="zh-CN" altLang="en-US"/>
        </a:p>
      </dgm:t>
    </dgm:pt>
    <dgm:pt modelId="{6614D6D9-F5ED-4E41-BF71-F1F608FAA3A8}" type="sibTrans" cxnId="{BA093EBB-B8CA-4963-89EC-3EEF3FB2354A}">
      <dgm:prSet/>
      <dgm:spPr/>
      <dgm:t>
        <a:bodyPr/>
        <a:lstStyle/>
        <a:p>
          <a:endParaRPr lang="zh-CN" altLang="en-US"/>
        </a:p>
      </dgm:t>
    </dgm:pt>
    <dgm:pt modelId="{1B4C16B5-549C-477E-A631-94D9925C381B}">
      <dgm:prSet phldrT="[文本]"/>
      <dgm:spPr/>
      <dgm:t>
        <a:bodyPr/>
        <a:lstStyle/>
        <a:p>
          <a:r>
            <a:rPr lang="zh-CN" altLang="en-US" dirty="0"/>
            <a:t>常规用法</a:t>
          </a:r>
          <a:endParaRPr lang="en-US" altLang="zh-CN" dirty="0"/>
        </a:p>
        <a:p>
          <a:r>
            <a:rPr lang="en-US" altLang="zh-CN" dirty="0"/>
            <a:t>Usage</a:t>
          </a:r>
          <a:endParaRPr lang="zh-CN" altLang="en-US" dirty="0"/>
        </a:p>
      </dgm:t>
    </dgm:pt>
    <dgm:pt modelId="{43228001-69F4-4286-9524-1B8EEBA9D5F1}" type="parTrans" cxnId="{C1645698-F3E0-4BB4-8A68-268C13080D00}">
      <dgm:prSet/>
      <dgm:spPr/>
      <dgm:t>
        <a:bodyPr/>
        <a:lstStyle/>
        <a:p>
          <a:endParaRPr lang="zh-CN" altLang="en-US"/>
        </a:p>
      </dgm:t>
    </dgm:pt>
    <dgm:pt modelId="{78533075-E99A-4D89-A348-1DA45F8E3CE4}" type="sibTrans" cxnId="{C1645698-F3E0-4BB4-8A68-268C13080D00}">
      <dgm:prSet/>
      <dgm:spPr/>
      <dgm:t>
        <a:bodyPr/>
        <a:lstStyle/>
        <a:p>
          <a:endParaRPr lang="zh-CN" altLang="en-US"/>
        </a:p>
      </dgm:t>
    </dgm:pt>
    <dgm:pt modelId="{EE3D4408-8DB2-4770-954B-0E8ADF64B06C}">
      <dgm:prSet phldrT="[文本]"/>
      <dgm:spPr/>
      <dgm:t>
        <a:bodyPr/>
        <a:lstStyle/>
        <a:p>
          <a:r>
            <a:rPr lang="zh-CN" altLang="en-US" dirty="0"/>
            <a:t>二次开发</a:t>
          </a:r>
          <a:endParaRPr lang="en-US" altLang="zh-CN" dirty="0"/>
        </a:p>
        <a:p>
          <a:r>
            <a:rPr lang="en-US" altLang="zh-CN" dirty="0"/>
            <a:t>Development</a:t>
          </a:r>
          <a:endParaRPr lang="zh-CN" altLang="en-US" dirty="0"/>
        </a:p>
      </dgm:t>
    </dgm:pt>
    <dgm:pt modelId="{DA8B4DFA-016D-4EFD-B530-5AC17DAFE247}" type="parTrans" cxnId="{EC8AA750-1E0F-4C2A-8B99-29A5E31088B3}">
      <dgm:prSet/>
      <dgm:spPr/>
      <dgm:t>
        <a:bodyPr/>
        <a:lstStyle/>
        <a:p>
          <a:endParaRPr lang="zh-CN" altLang="en-US"/>
        </a:p>
      </dgm:t>
    </dgm:pt>
    <dgm:pt modelId="{0F10A8E0-E0DD-4FC3-AA0C-D6AC552D180B}" type="sibTrans" cxnId="{EC8AA750-1E0F-4C2A-8B99-29A5E31088B3}">
      <dgm:prSet/>
      <dgm:spPr/>
      <dgm:t>
        <a:bodyPr/>
        <a:lstStyle/>
        <a:p>
          <a:endParaRPr lang="zh-CN" altLang="en-US"/>
        </a:p>
      </dgm:t>
    </dgm:pt>
    <dgm:pt modelId="{93337300-A6DE-4B34-8A48-49FA9DAC864E}">
      <dgm:prSet phldrT="[文本]"/>
      <dgm:spPr/>
      <dgm:t>
        <a:bodyPr/>
        <a:lstStyle/>
        <a:p>
          <a:r>
            <a:rPr lang="zh-CN" altLang="en-US" dirty="0"/>
            <a:t>数据分析</a:t>
          </a:r>
          <a:endParaRPr lang="en-US" altLang="zh-CN" dirty="0"/>
        </a:p>
        <a:p>
          <a:r>
            <a:rPr lang="en-US" altLang="zh-CN" dirty="0"/>
            <a:t>Analysis</a:t>
          </a:r>
          <a:endParaRPr lang="zh-CN" altLang="en-US" dirty="0"/>
        </a:p>
      </dgm:t>
    </dgm:pt>
    <dgm:pt modelId="{03C69EDC-6BFF-4D3D-A34D-448CE26F4FA9}" type="parTrans" cxnId="{FA155533-5C98-4AEE-B457-D1929F9EBB04}">
      <dgm:prSet/>
      <dgm:spPr/>
      <dgm:t>
        <a:bodyPr/>
        <a:lstStyle/>
        <a:p>
          <a:endParaRPr lang="zh-CN" altLang="en-US"/>
        </a:p>
      </dgm:t>
    </dgm:pt>
    <dgm:pt modelId="{FD9AA76A-0514-4C83-9B00-2290F5B6B892}" type="sibTrans" cxnId="{FA155533-5C98-4AEE-B457-D1929F9EBB04}">
      <dgm:prSet/>
      <dgm:spPr/>
      <dgm:t>
        <a:bodyPr/>
        <a:lstStyle/>
        <a:p>
          <a:endParaRPr lang="zh-CN" altLang="en-US"/>
        </a:p>
      </dgm:t>
    </dgm:pt>
    <dgm:pt modelId="{10C0F3E2-B07E-4556-865D-766F6836E728}" type="pres">
      <dgm:prSet presAssocID="{13E595FC-6125-4FD6-8CB4-B94C18DA3304}" presName="diagram" presStyleCnt="0">
        <dgm:presLayoutVars>
          <dgm:dir/>
          <dgm:resizeHandles val="exact"/>
        </dgm:presLayoutVars>
      </dgm:prSet>
      <dgm:spPr/>
    </dgm:pt>
    <dgm:pt modelId="{5EA5DB1A-9273-4725-BB56-0D554AD30FA9}" type="pres">
      <dgm:prSet presAssocID="{832F39E0-1A13-4021-A545-7E18CB229A08}" presName="node" presStyleLbl="node1" presStyleIdx="0" presStyleCnt="6">
        <dgm:presLayoutVars>
          <dgm:bulletEnabled val="1"/>
        </dgm:presLayoutVars>
      </dgm:prSet>
      <dgm:spPr/>
    </dgm:pt>
    <dgm:pt modelId="{F828F6BA-BB43-4F8A-BB23-143D917C207E}" type="pres">
      <dgm:prSet presAssocID="{4E6D1C94-83E3-4778-9579-D886A63CB6E0}" presName="sibTrans" presStyleCnt="0"/>
      <dgm:spPr/>
    </dgm:pt>
    <dgm:pt modelId="{74EDAC13-3019-47BF-B59B-4328516F38F5}" type="pres">
      <dgm:prSet presAssocID="{EDB91067-159D-4E9F-B5C4-037B8F01C67D}" presName="node" presStyleLbl="node1" presStyleIdx="1" presStyleCnt="6">
        <dgm:presLayoutVars>
          <dgm:bulletEnabled val="1"/>
        </dgm:presLayoutVars>
      </dgm:prSet>
      <dgm:spPr/>
    </dgm:pt>
    <dgm:pt modelId="{B8B11BA2-0AF4-4F5E-8572-707B2C112370}" type="pres">
      <dgm:prSet presAssocID="{11D97130-F6B9-497B-96E0-6C65B9FEBB4E}" presName="sibTrans" presStyleCnt="0"/>
      <dgm:spPr/>
    </dgm:pt>
    <dgm:pt modelId="{E8618DD5-C576-4FB2-A33D-2F7639C495BF}" type="pres">
      <dgm:prSet presAssocID="{C1DB8788-A02A-4FA7-B115-F5F8D4AEE3A5}" presName="node" presStyleLbl="node1" presStyleIdx="2" presStyleCnt="6">
        <dgm:presLayoutVars>
          <dgm:bulletEnabled val="1"/>
        </dgm:presLayoutVars>
      </dgm:prSet>
      <dgm:spPr/>
    </dgm:pt>
    <dgm:pt modelId="{A7AFF4F7-F520-427C-BC2C-FA4F0C886AE2}" type="pres">
      <dgm:prSet presAssocID="{6614D6D9-F5ED-4E41-BF71-F1F608FAA3A8}" presName="sibTrans" presStyleCnt="0"/>
      <dgm:spPr/>
    </dgm:pt>
    <dgm:pt modelId="{01F39D00-EDAF-4D53-9A35-82C742B3125D}" type="pres">
      <dgm:prSet presAssocID="{1B4C16B5-549C-477E-A631-94D9925C381B}" presName="node" presStyleLbl="node1" presStyleIdx="3" presStyleCnt="6">
        <dgm:presLayoutVars>
          <dgm:bulletEnabled val="1"/>
        </dgm:presLayoutVars>
      </dgm:prSet>
      <dgm:spPr/>
    </dgm:pt>
    <dgm:pt modelId="{B6DFFE31-E8B6-4060-B82B-6E40A8B516DB}" type="pres">
      <dgm:prSet presAssocID="{78533075-E99A-4D89-A348-1DA45F8E3CE4}" presName="sibTrans" presStyleCnt="0"/>
      <dgm:spPr/>
    </dgm:pt>
    <dgm:pt modelId="{44427A2B-3E1B-4534-B3C6-CCC05B3209B0}" type="pres">
      <dgm:prSet presAssocID="{EE3D4408-8DB2-4770-954B-0E8ADF64B06C}" presName="node" presStyleLbl="node1" presStyleIdx="4" presStyleCnt="6">
        <dgm:presLayoutVars>
          <dgm:bulletEnabled val="1"/>
        </dgm:presLayoutVars>
      </dgm:prSet>
      <dgm:spPr/>
    </dgm:pt>
    <dgm:pt modelId="{1A6CDDCF-0E99-4002-94A5-589F6512F804}" type="pres">
      <dgm:prSet presAssocID="{0F10A8E0-E0DD-4FC3-AA0C-D6AC552D180B}" presName="sibTrans" presStyleCnt="0"/>
      <dgm:spPr/>
    </dgm:pt>
    <dgm:pt modelId="{224FB991-3B72-4122-AF07-451A8DBF4C57}" type="pres">
      <dgm:prSet presAssocID="{93337300-A6DE-4B34-8A48-49FA9DAC864E}" presName="node" presStyleLbl="node1" presStyleIdx="5" presStyleCnt="6">
        <dgm:presLayoutVars>
          <dgm:bulletEnabled val="1"/>
        </dgm:presLayoutVars>
      </dgm:prSet>
      <dgm:spPr/>
    </dgm:pt>
  </dgm:ptLst>
  <dgm:cxnLst>
    <dgm:cxn modelId="{718D1628-0AC2-46CF-AA25-42ABBDFC3E4F}" srcId="{13E595FC-6125-4FD6-8CB4-B94C18DA3304}" destId="{832F39E0-1A13-4021-A545-7E18CB229A08}" srcOrd="0" destOrd="0" parTransId="{24ACBAFA-B8F0-4EB3-A6A1-8A9BB0B582D4}" sibTransId="{4E6D1C94-83E3-4778-9579-D886A63CB6E0}"/>
    <dgm:cxn modelId="{5E07132E-D2FB-4159-AA7C-37A41394055A}" type="presOf" srcId="{EE3D4408-8DB2-4770-954B-0E8ADF64B06C}" destId="{44427A2B-3E1B-4534-B3C6-CCC05B3209B0}" srcOrd="0" destOrd="0" presId="urn:microsoft.com/office/officeart/2005/8/layout/default"/>
    <dgm:cxn modelId="{FA155533-5C98-4AEE-B457-D1929F9EBB04}" srcId="{13E595FC-6125-4FD6-8CB4-B94C18DA3304}" destId="{93337300-A6DE-4B34-8A48-49FA9DAC864E}" srcOrd="5" destOrd="0" parTransId="{03C69EDC-6BFF-4D3D-A34D-448CE26F4FA9}" sibTransId="{FD9AA76A-0514-4C83-9B00-2290F5B6B892}"/>
    <dgm:cxn modelId="{61F7665B-8F73-4719-ACBB-3B7B994CB6A7}" type="presOf" srcId="{EDB91067-159D-4E9F-B5C4-037B8F01C67D}" destId="{74EDAC13-3019-47BF-B59B-4328516F38F5}" srcOrd="0" destOrd="0" presId="urn:microsoft.com/office/officeart/2005/8/layout/default"/>
    <dgm:cxn modelId="{A7255950-7833-491A-9ACC-B140AFB7C9A8}" srcId="{13E595FC-6125-4FD6-8CB4-B94C18DA3304}" destId="{EDB91067-159D-4E9F-B5C4-037B8F01C67D}" srcOrd="1" destOrd="0" parTransId="{236F5F2D-2F1C-4F94-84F4-0EC175CA88E9}" sibTransId="{11D97130-F6B9-497B-96E0-6C65B9FEBB4E}"/>
    <dgm:cxn modelId="{EC8AA750-1E0F-4C2A-8B99-29A5E31088B3}" srcId="{13E595FC-6125-4FD6-8CB4-B94C18DA3304}" destId="{EE3D4408-8DB2-4770-954B-0E8ADF64B06C}" srcOrd="4" destOrd="0" parTransId="{DA8B4DFA-016D-4EFD-B530-5AC17DAFE247}" sibTransId="{0F10A8E0-E0DD-4FC3-AA0C-D6AC552D180B}"/>
    <dgm:cxn modelId="{1A9D9E7C-9F06-4AF4-A90B-B6BC008141D1}" type="presOf" srcId="{C1DB8788-A02A-4FA7-B115-F5F8D4AEE3A5}" destId="{E8618DD5-C576-4FB2-A33D-2F7639C495BF}" srcOrd="0" destOrd="0" presId="urn:microsoft.com/office/officeart/2005/8/layout/default"/>
    <dgm:cxn modelId="{FEB13D80-1A2D-4669-A41F-4155C66C91F9}" type="presOf" srcId="{832F39E0-1A13-4021-A545-7E18CB229A08}" destId="{5EA5DB1A-9273-4725-BB56-0D554AD30FA9}" srcOrd="0" destOrd="0" presId="urn:microsoft.com/office/officeart/2005/8/layout/default"/>
    <dgm:cxn modelId="{C1645698-F3E0-4BB4-8A68-268C13080D00}" srcId="{13E595FC-6125-4FD6-8CB4-B94C18DA3304}" destId="{1B4C16B5-549C-477E-A631-94D9925C381B}" srcOrd="3" destOrd="0" parTransId="{43228001-69F4-4286-9524-1B8EEBA9D5F1}" sibTransId="{78533075-E99A-4D89-A348-1DA45F8E3CE4}"/>
    <dgm:cxn modelId="{2E1686A1-FFED-447C-ADEF-8B4E5C7D3B09}" type="presOf" srcId="{93337300-A6DE-4B34-8A48-49FA9DAC864E}" destId="{224FB991-3B72-4122-AF07-451A8DBF4C57}" srcOrd="0" destOrd="0" presId="urn:microsoft.com/office/officeart/2005/8/layout/default"/>
    <dgm:cxn modelId="{0A33FDA8-114F-4F04-855B-81DC534EAE62}" type="presOf" srcId="{1B4C16B5-549C-477E-A631-94D9925C381B}" destId="{01F39D00-EDAF-4D53-9A35-82C742B3125D}" srcOrd="0" destOrd="0" presId="urn:microsoft.com/office/officeart/2005/8/layout/default"/>
    <dgm:cxn modelId="{BA093EBB-B8CA-4963-89EC-3EEF3FB2354A}" srcId="{13E595FC-6125-4FD6-8CB4-B94C18DA3304}" destId="{C1DB8788-A02A-4FA7-B115-F5F8D4AEE3A5}" srcOrd="2" destOrd="0" parTransId="{61F87D11-A507-4196-8258-3A07172724DF}" sibTransId="{6614D6D9-F5ED-4E41-BF71-F1F608FAA3A8}"/>
    <dgm:cxn modelId="{7D4EFAED-88DF-4F4F-A6B9-6A16B9C803DC}" type="presOf" srcId="{13E595FC-6125-4FD6-8CB4-B94C18DA3304}" destId="{10C0F3E2-B07E-4556-865D-766F6836E728}" srcOrd="0" destOrd="0" presId="urn:microsoft.com/office/officeart/2005/8/layout/default"/>
    <dgm:cxn modelId="{D247ED98-64F1-4C4D-A185-B77EC065E045}" type="presParOf" srcId="{10C0F3E2-B07E-4556-865D-766F6836E728}" destId="{5EA5DB1A-9273-4725-BB56-0D554AD30FA9}" srcOrd="0" destOrd="0" presId="urn:microsoft.com/office/officeart/2005/8/layout/default"/>
    <dgm:cxn modelId="{44885EC1-5121-47D4-8F64-FEC879CD1E37}" type="presParOf" srcId="{10C0F3E2-B07E-4556-865D-766F6836E728}" destId="{F828F6BA-BB43-4F8A-BB23-143D917C207E}" srcOrd="1" destOrd="0" presId="urn:microsoft.com/office/officeart/2005/8/layout/default"/>
    <dgm:cxn modelId="{E7FE79C1-5FB2-4971-9CA2-ED3E99DE03B8}" type="presParOf" srcId="{10C0F3E2-B07E-4556-865D-766F6836E728}" destId="{74EDAC13-3019-47BF-B59B-4328516F38F5}" srcOrd="2" destOrd="0" presId="urn:microsoft.com/office/officeart/2005/8/layout/default"/>
    <dgm:cxn modelId="{27BC5BFD-3E54-4B9E-A965-0439B3F8F974}" type="presParOf" srcId="{10C0F3E2-B07E-4556-865D-766F6836E728}" destId="{B8B11BA2-0AF4-4F5E-8572-707B2C112370}" srcOrd="3" destOrd="0" presId="urn:microsoft.com/office/officeart/2005/8/layout/default"/>
    <dgm:cxn modelId="{7C47A206-309C-4EC5-A5C7-FC340E31C799}" type="presParOf" srcId="{10C0F3E2-B07E-4556-865D-766F6836E728}" destId="{E8618DD5-C576-4FB2-A33D-2F7639C495BF}" srcOrd="4" destOrd="0" presId="urn:microsoft.com/office/officeart/2005/8/layout/default"/>
    <dgm:cxn modelId="{D326B74E-9307-4670-88DB-F4D4047363ED}" type="presParOf" srcId="{10C0F3E2-B07E-4556-865D-766F6836E728}" destId="{A7AFF4F7-F520-427C-BC2C-FA4F0C886AE2}" srcOrd="5" destOrd="0" presId="urn:microsoft.com/office/officeart/2005/8/layout/default"/>
    <dgm:cxn modelId="{C55B1A7A-663A-4624-9F02-67E8146BA5D6}" type="presParOf" srcId="{10C0F3E2-B07E-4556-865D-766F6836E728}" destId="{01F39D00-EDAF-4D53-9A35-82C742B3125D}" srcOrd="6" destOrd="0" presId="urn:microsoft.com/office/officeart/2005/8/layout/default"/>
    <dgm:cxn modelId="{FC0840B0-9223-4244-B0F2-9629EC007AD2}" type="presParOf" srcId="{10C0F3E2-B07E-4556-865D-766F6836E728}" destId="{B6DFFE31-E8B6-4060-B82B-6E40A8B516DB}" srcOrd="7" destOrd="0" presId="urn:microsoft.com/office/officeart/2005/8/layout/default"/>
    <dgm:cxn modelId="{C078CC5C-CC92-413E-BEE6-771B38B0B1C6}" type="presParOf" srcId="{10C0F3E2-B07E-4556-865D-766F6836E728}" destId="{44427A2B-3E1B-4534-B3C6-CCC05B3209B0}" srcOrd="8" destOrd="0" presId="urn:microsoft.com/office/officeart/2005/8/layout/default"/>
    <dgm:cxn modelId="{C4112EE5-167B-409A-985C-2B21DCF5E5F3}" type="presParOf" srcId="{10C0F3E2-B07E-4556-865D-766F6836E728}" destId="{1A6CDDCF-0E99-4002-94A5-589F6512F804}" srcOrd="9" destOrd="0" presId="urn:microsoft.com/office/officeart/2005/8/layout/default"/>
    <dgm:cxn modelId="{2286483D-7A05-4D19-9E4A-6776ADC26F6A}" type="presParOf" srcId="{10C0F3E2-B07E-4556-865D-766F6836E728}" destId="{224FB991-3B72-4122-AF07-451A8DBF4C5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5DB1A-9273-4725-BB56-0D554AD30FA9}">
      <dsp:nvSpPr>
        <dsp:cNvPr id="0" name=""/>
        <dsp:cNvSpPr/>
      </dsp:nvSpPr>
      <dsp:spPr>
        <a:xfrm>
          <a:off x="0" y="402817"/>
          <a:ext cx="3556000" cy="2133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工作原理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Principle</a:t>
          </a:r>
          <a:endParaRPr lang="zh-CN" altLang="en-US" sz="3800" kern="1200" dirty="0"/>
        </a:p>
      </dsp:txBody>
      <dsp:txXfrm>
        <a:off x="0" y="402817"/>
        <a:ext cx="3556000" cy="2133600"/>
      </dsp:txXfrm>
    </dsp:sp>
    <dsp:sp modelId="{74EDAC13-3019-47BF-B59B-4328516F38F5}">
      <dsp:nvSpPr>
        <dsp:cNvPr id="0" name=""/>
        <dsp:cNvSpPr/>
      </dsp:nvSpPr>
      <dsp:spPr>
        <a:xfrm>
          <a:off x="3911600" y="402817"/>
          <a:ext cx="3556000" cy="2133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同类软件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Similar</a:t>
          </a:r>
          <a:endParaRPr lang="zh-CN" altLang="en-US" sz="3800" kern="1200" dirty="0"/>
        </a:p>
      </dsp:txBody>
      <dsp:txXfrm>
        <a:off x="3911600" y="402817"/>
        <a:ext cx="3556000" cy="2133600"/>
      </dsp:txXfrm>
    </dsp:sp>
    <dsp:sp modelId="{E8618DD5-C576-4FB2-A33D-2F7639C495BF}">
      <dsp:nvSpPr>
        <dsp:cNvPr id="0" name=""/>
        <dsp:cNvSpPr/>
      </dsp:nvSpPr>
      <dsp:spPr>
        <a:xfrm>
          <a:off x="7823200" y="402817"/>
          <a:ext cx="3556000" cy="2133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安装说明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Installation</a:t>
          </a:r>
          <a:endParaRPr lang="zh-CN" altLang="en-US" sz="3800" kern="1200" dirty="0"/>
        </a:p>
      </dsp:txBody>
      <dsp:txXfrm>
        <a:off x="7823200" y="402817"/>
        <a:ext cx="3556000" cy="2133600"/>
      </dsp:txXfrm>
    </dsp:sp>
    <dsp:sp modelId="{01F39D00-EDAF-4D53-9A35-82C742B3125D}">
      <dsp:nvSpPr>
        <dsp:cNvPr id="0" name=""/>
        <dsp:cNvSpPr/>
      </dsp:nvSpPr>
      <dsp:spPr>
        <a:xfrm>
          <a:off x="0" y="2892017"/>
          <a:ext cx="3556000" cy="2133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常规用法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Usage</a:t>
          </a:r>
          <a:endParaRPr lang="zh-CN" altLang="en-US" sz="3800" kern="1200" dirty="0"/>
        </a:p>
      </dsp:txBody>
      <dsp:txXfrm>
        <a:off x="0" y="2892017"/>
        <a:ext cx="3556000" cy="2133600"/>
      </dsp:txXfrm>
    </dsp:sp>
    <dsp:sp modelId="{44427A2B-3E1B-4534-B3C6-CCC05B3209B0}">
      <dsp:nvSpPr>
        <dsp:cNvPr id="0" name=""/>
        <dsp:cNvSpPr/>
      </dsp:nvSpPr>
      <dsp:spPr>
        <a:xfrm>
          <a:off x="3911600" y="2892017"/>
          <a:ext cx="3556000" cy="2133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二次开发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Development</a:t>
          </a:r>
          <a:endParaRPr lang="zh-CN" altLang="en-US" sz="3800" kern="1200" dirty="0"/>
        </a:p>
      </dsp:txBody>
      <dsp:txXfrm>
        <a:off x="3911600" y="2892017"/>
        <a:ext cx="3556000" cy="2133600"/>
      </dsp:txXfrm>
    </dsp:sp>
    <dsp:sp modelId="{224FB991-3B72-4122-AF07-451A8DBF4C57}">
      <dsp:nvSpPr>
        <dsp:cNvPr id="0" name=""/>
        <dsp:cNvSpPr/>
      </dsp:nvSpPr>
      <dsp:spPr>
        <a:xfrm>
          <a:off x="7823200" y="2892017"/>
          <a:ext cx="3556000" cy="2133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数据分析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Analysis</a:t>
          </a:r>
          <a:endParaRPr lang="zh-CN" altLang="en-US" sz="3800" kern="1200" dirty="0"/>
        </a:p>
      </dsp:txBody>
      <dsp:txXfrm>
        <a:off x="7823200" y="2892017"/>
        <a:ext cx="3556000" cy="2133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5DB1A-9273-4725-BB56-0D554AD30FA9}">
      <dsp:nvSpPr>
        <dsp:cNvPr id="0" name=""/>
        <dsp:cNvSpPr/>
      </dsp:nvSpPr>
      <dsp:spPr>
        <a:xfrm>
          <a:off x="0" y="402817"/>
          <a:ext cx="3556000" cy="2133600"/>
        </a:xfrm>
        <a:prstGeom prst="rect">
          <a:avLst/>
        </a:prstGeom>
        <a:solidFill>
          <a:srgbClr val="00B05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工作原理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Principle</a:t>
          </a:r>
          <a:endParaRPr lang="zh-CN" altLang="en-US" sz="3800" kern="1200" dirty="0"/>
        </a:p>
      </dsp:txBody>
      <dsp:txXfrm>
        <a:off x="0" y="402817"/>
        <a:ext cx="3556000" cy="2133600"/>
      </dsp:txXfrm>
    </dsp:sp>
    <dsp:sp modelId="{74EDAC13-3019-47BF-B59B-4328516F38F5}">
      <dsp:nvSpPr>
        <dsp:cNvPr id="0" name=""/>
        <dsp:cNvSpPr/>
      </dsp:nvSpPr>
      <dsp:spPr>
        <a:xfrm>
          <a:off x="3911600" y="402817"/>
          <a:ext cx="3556000" cy="2133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同类软件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Similar</a:t>
          </a:r>
          <a:endParaRPr lang="zh-CN" altLang="en-US" sz="3800" kern="1200" dirty="0"/>
        </a:p>
      </dsp:txBody>
      <dsp:txXfrm>
        <a:off x="3911600" y="402817"/>
        <a:ext cx="3556000" cy="2133600"/>
      </dsp:txXfrm>
    </dsp:sp>
    <dsp:sp modelId="{E8618DD5-C576-4FB2-A33D-2F7639C495BF}">
      <dsp:nvSpPr>
        <dsp:cNvPr id="0" name=""/>
        <dsp:cNvSpPr/>
      </dsp:nvSpPr>
      <dsp:spPr>
        <a:xfrm>
          <a:off x="7823200" y="402817"/>
          <a:ext cx="3556000" cy="2133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安装说明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Installation</a:t>
          </a:r>
          <a:endParaRPr lang="zh-CN" altLang="en-US" sz="3800" kern="1200" dirty="0"/>
        </a:p>
      </dsp:txBody>
      <dsp:txXfrm>
        <a:off x="7823200" y="402817"/>
        <a:ext cx="3556000" cy="2133600"/>
      </dsp:txXfrm>
    </dsp:sp>
    <dsp:sp modelId="{01F39D00-EDAF-4D53-9A35-82C742B3125D}">
      <dsp:nvSpPr>
        <dsp:cNvPr id="0" name=""/>
        <dsp:cNvSpPr/>
      </dsp:nvSpPr>
      <dsp:spPr>
        <a:xfrm>
          <a:off x="0" y="2892017"/>
          <a:ext cx="3556000" cy="2133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常规用法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Usage</a:t>
          </a:r>
          <a:endParaRPr lang="zh-CN" altLang="en-US" sz="3800" kern="1200" dirty="0"/>
        </a:p>
      </dsp:txBody>
      <dsp:txXfrm>
        <a:off x="0" y="2892017"/>
        <a:ext cx="3556000" cy="2133600"/>
      </dsp:txXfrm>
    </dsp:sp>
    <dsp:sp modelId="{44427A2B-3E1B-4534-B3C6-CCC05B3209B0}">
      <dsp:nvSpPr>
        <dsp:cNvPr id="0" name=""/>
        <dsp:cNvSpPr/>
      </dsp:nvSpPr>
      <dsp:spPr>
        <a:xfrm>
          <a:off x="3911600" y="2892017"/>
          <a:ext cx="3556000" cy="2133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二次开发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Development</a:t>
          </a:r>
          <a:endParaRPr lang="zh-CN" altLang="en-US" sz="3800" kern="1200" dirty="0"/>
        </a:p>
      </dsp:txBody>
      <dsp:txXfrm>
        <a:off x="3911600" y="2892017"/>
        <a:ext cx="3556000" cy="2133600"/>
      </dsp:txXfrm>
    </dsp:sp>
    <dsp:sp modelId="{224FB991-3B72-4122-AF07-451A8DBF4C57}">
      <dsp:nvSpPr>
        <dsp:cNvPr id="0" name=""/>
        <dsp:cNvSpPr/>
      </dsp:nvSpPr>
      <dsp:spPr>
        <a:xfrm>
          <a:off x="7823200" y="2892017"/>
          <a:ext cx="3556000" cy="2133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数据分析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Analysis</a:t>
          </a:r>
          <a:endParaRPr lang="zh-CN" altLang="en-US" sz="3800" kern="1200" dirty="0"/>
        </a:p>
      </dsp:txBody>
      <dsp:txXfrm>
        <a:off x="7823200" y="2892017"/>
        <a:ext cx="3556000" cy="21336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A7ED24-DC9B-456F-A51A-D3A22CDBFF0A}">
      <dsp:nvSpPr>
        <dsp:cNvPr id="0" name=""/>
        <dsp:cNvSpPr/>
      </dsp:nvSpPr>
      <dsp:spPr>
        <a:xfrm>
          <a:off x="13199" y="3955775"/>
          <a:ext cx="3659516" cy="1812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信息安全</a:t>
          </a:r>
          <a:endParaRPr lang="en-US" altLang="zh-CN" sz="3600" kern="1200" dirty="0"/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b="0" i="0" kern="1200" dirty="0"/>
            <a:t>I</a:t>
          </a:r>
          <a:r>
            <a:rPr lang="en-US" sz="3600" b="0" i="0" kern="1200" dirty="0"/>
            <a:t>nformation security</a:t>
          </a:r>
          <a:endParaRPr lang="zh-CN" altLang="en-US" sz="3600" kern="1200" dirty="0"/>
        </a:p>
      </dsp:txBody>
      <dsp:txXfrm>
        <a:off x="66279" y="4008855"/>
        <a:ext cx="3553356" cy="1706133"/>
      </dsp:txXfrm>
    </dsp:sp>
    <dsp:sp modelId="{05DA1B97-7A6F-42E3-B327-55C57CE91F5D}">
      <dsp:nvSpPr>
        <dsp:cNvPr id="0" name=""/>
        <dsp:cNvSpPr/>
      </dsp:nvSpPr>
      <dsp:spPr>
        <a:xfrm rot="16659842">
          <a:off x="2271936" y="3254103"/>
          <a:ext cx="3232682" cy="11831"/>
        </a:xfrm>
        <a:custGeom>
          <a:avLst/>
          <a:gdLst/>
          <a:ahLst/>
          <a:cxnLst/>
          <a:rect l="0" t="0" r="0" b="0"/>
          <a:pathLst>
            <a:path>
              <a:moveTo>
                <a:pt x="0" y="5915"/>
              </a:moveTo>
              <a:lnTo>
                <a:pt x="3232682" y="5915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3807460" y="3179202"/>
        <a:ext cx="161634" cy="161634"/>
      </dsp:txXfrm>
    </dsp:sp>
    <dsp:sp modelId="{E3AE3C81-E31D-4AA0-BD61-0855BDEC8612}">
      <dsp:nvSpPr>
        <dsp:cNvPr id="0" name=""/>
        <dsp:cNvSpPr/>
      </dsp:nvSpPr>
      <dsp:spPr>
        <a:xfrm>
          <a:off x="4103839" y="1069464"/>
          <a:ext cx="2855473" cy="11773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机构</a:t>
          </a:r>
          <a:endParaRPr lang="en-US" altLang="zh-CN" sz="2800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Institution</a:t>
          </a:r>
          <a:endParaRPr lang="zh-CN" altLang="en-US" sz="2800" kern="1200" dirty="0"/>
        </a:p>
      </dsp:txBody>
      <dsp:txXfrm>
        <a:off x="4138321" y="1103946"/>
        <a:ext cx="2786509" cy="1108341"/>
      </dsp:txXfrm>
    </dsp:sp>
    <dsp:sp modelId="{6611CA7F-2CB6-4BE6-98D2-6BD25208F886}">
      <dsp:nvSpPr>
        <dsp:cNvPr id="0" name=""/>
        <dsp:cNvSpPr/>
      </dsp:nvSpPr>
      <dsp:spPr>
        <a:xfrm rot="18770822">
          <a:off x="6843983" y="1387926"/>
          <a:ext cx="720906" cy="11831"/>
        </a:xfrm>
        <a:custGeom>
          <a:avLst/>
          <a:gdLst/>
          <a:ahLst/>
          <a:cxnLst/>
          <a:rect l="0" t="0" r="0" b="0"/>
          <a:pathLst>
            <a:path>
              <a:moveTo>
                <a:pt x="0" y="5915"/>
              </a:moveTo>
              <a:lnTo>
                <a:pt x="720906" y="5915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186414" y="1375820"/>
        <a:ext cx="36045" cy="36045"/>
      </dsp:txXfrm>
    </dsp:sp>
    <dsp:sp modelId="{0F4F7C1F-7F75-48A2-BF94-DEDBDABAC1FE}">
      <dsp:nvSpPr>
        <dsp:cNvPr id="0" name=""/>
        <dsp:cNvSpPr/>
      </dsp:nvSpPr>
      <dsp:spPr>
        <a:xfrm>
          <a:off x="7449560" y="668524"/>
          <a:ext cx="2855473" cy="9220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政府</a:t>
          </a:r>
          <a:endParaRPr lang="en-US" altLang="zh-CN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Government</a:t>
          </a:r>
          <a:endParaRPr lang="zh-CN" altLang="en-US" sz="2400" kern="1200" dirty="0"/>
        </a:p>
      </dsp:txBody>
      <dsp:txXfrm>
        <a:off x="7476567" y="695531"/>
        <a:ext cx="2801459" cy="868074"/>
      </dsp:txXfrm>
    </dsp:sp>
    <dsp:sp modelId="{1581D6AA-B6F1-426E-A978-82D180EE7AE3}">
      <dsp:nvSpPr>
        <dsp:cNvPr id="0" name=""/>
        <dsp:cNvSpPr/>
      </dsp:nvSpPr>
      <dsp:spPr>
        <a:xfrm>
          <a:off x="10305033" y="1123652"/>
          <a:ext cx="490247" cy="11831"/>
        </a:xfrm>
        <a:custGeom>
          <a:avLst/>
          <a:gdLst/>
          <a:ahLst/>
          <a:cxnLst/>
          <a:rect l="0" t="0" r="0" b="0"/>
          <a:pathLst>
            <a:path>
              <a:moveTo>
                <a:pt x="0" y="5915"/>
              </a:moveTo>
              <a:lnTo>
                <a:pt x="490247" y="5915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0537901" y="1117312"/>
        <a:ext cx="24512" cy="24512"/>
      </dsp:txXfrm>
    </dsp:sp>
    <dsp:sp modelId="{1FC882E6-ABB0-441E-9F73-AB510E2C6D32}">
      <dsp:nvSpPr>
        <dsp:cNvPr id="0" name=""/>
        <dsp:cNvSpPr/>
      </dsp:nvSpPr>
      <dsp:spPr>
        <a:xfrm>
          <a:off x="10795281" y="823163"/>
          <a:ext cx="2978794" cy="6128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CFCA</a:t>
          </a:r>
        </a:p>
      </dsp:txBody>
      <dsp:txXfrm>
        <a:off x="10813230" y="841112"/>
        <a:ext cx="2942896" cy="576911"/>
      </dsp:txXfrm>
    </dsp:sp>
    <dsp:sp modelId="{C77634D3-456E-43CB-B5B3-86DBB091AEDF}">
      <dsp:nvSpPr>
        <dsp:cNvPr id="0" name=""/>
        <dsp:cNvSpPr/>
      </dsp:nvSpPr>
      <dsp:spPr>
        <a:xfrm rot="2829178">
          <a:off x="6843983" y="1916475"/>
          <a:ext cx="720906" cy="11831"/>
        </a:xfrm>
        <a:custGeom>
          <a:avLst/>
          <a:gdLst/>
          <a:ahLst/>
          <a:cxnLst/>
          <a:rect l="0" t="0" r="0" b="0"/>
          <a:pathLst>
            <a:path>
              <a:moveTo>
                <a:pt x="0" y="5915"/>
              </a:moveTo>
              <a:lnTo>
                <a:pt x="720906" y="5915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186414" y="1904368"/>
        <a:ext cx="36045" cy="36045"/>
      </dsp:txXfrm>
    </dsp:sp>
    <dsp:sp modelId="{CE5256E9-0F41-4584-90E2-C70879D39667}">
      <dsp:nvSpPr>
        <dsp:cNvPr id="0" name=""/>
        <dsp:cNvSpPr/>
      </dsp:nvSpPr>
      <dsp:spPr>
        <a:xfrm>
          <a:off x="7449560" y="1725621"/>
          <a:ext cx="2855473" cy="9220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公司</a:t>
          </a:r>
          <a:endParaRPr lang="en-US" altLang="zh-CN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Company</a:t>
          </a:r>
          <a:endParaRPr lang="zh-CN" altLang="en-US" sz="2400" kern="1200" dirty="0"/>
        </a:p>
      </dsp:txBody>
      <dsp:txXfrm>
        <a:off x="7476567" y="1752628"/>
        <a:ext cx="2801459" cy="868074"/>
      </dsp:txXfrm>
    </dsp:sp>
    <dsp:sp modelId="{01E5A59E-260D-486B-BCD1-7B3FE9F007F7}">
      <dsp:nvSpPr>
        <dsp:cNvPr id="0" name=""/>
        <dsp:cNvSpPr/>
      </dsp:nvSpPr>
      <dsp:spPr>
        <a:xfrm rot="19457599">
          <a:off x="10248286" y="2004566"/>
          <a:ext cx="603742" cy="11831"/>
        </a:xfrm>
        <a:custGeom>
          <a:avLst/>
          <a:gdLst/>
          <a:ahLst/>
          <a:cxnLst/>
          <a:rect l="0" t="0" r="0" b="0"/>
          <a:pathLst>
            <a:path>
              <a:moveTo>
                <a:pt x="0" y="5915"/>
              </a:moveTo>
              <a:lnTo>
                <a:pt x="603742" y="5915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0535064" y="1995389"/>
        <a:ext cx="30187" cy="30187"/>
      </dsp:txXfrm>
    </dsp:sp>
    <dsp:sp modelId="{52A62057-A3E2-499A-93EF-5EB982661BF3}">
      <dsp:nvSpPr>
        <dsp:cNvPr id="0" name=""/>
        <dsp:cNvSpPr/>
      </dsp:nvSpPr>
      <dsp:spPr>
        <a:xfrm>
          <a:off x="10795281" y="1527894"/>
          <a:ext cx="2980903" cy="6128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VERSIGN</a:t>
          </a:r>
          <a:endParaRPr lang="zh-CN" altLang="en-US" sz="2000" kern="1200" dirty="0"/>
        </a:p>
      </dsp:txBody>
      <dsp:txXfrm>
        <a:off x="10813230" y="1545843"/>
        <a:ext cx="2945005" cy="576911"/>
      </dsp:txXfrm>
    </dsp:sp>
    <dsp:sp modelId="{4E8EAD63-00CF-4F76-9A77-F812ACE6C67F}">
      <dsp:nvSpPr>
        <dsp:cNvPr id="0" name=""/>
        <dsp:cNvSpPr/>
      </dsp:nvSpPr>
      <dsp:spPr>
        <a:xfrm rot="2142401">
          <a:off x="10248286" y="2356932"/>
          <a:ext cx="603742" cy="11831"/>
        </a:xfrm>
        <a:custGeom>
          <a:avLst/>
          <a:gdLst/>
          <a:ahLst/>
          <a:cxnLst/>
          <a:rect l="0" t="0" r="0" b="0"/>
          <a:pathLst>
            <a:path>
              <a:moveTo>
                <a:pt x="0" y="5915"/>
              </a:moveTo>
              <a:lnTo>
                <a:pt x="603742" y="5915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0535064" y="2347754"/>
        <a:ext cx="30187" cy="30187"/>
      </dsp:txXfrm>
    </dsp:sp>
    <dsp:sp modelId="{30F417CA-7551-4862-930D-FC70EB58A5D5}">
      <dsp:nvSpPr>
        <dsp:cNvPr id="0" name=""/>
        <dsp:cNvSpPr/>
      </dsp:nvSpPr>
      <dsp:spPr>
        <a:xfrm>
          <a:off x="10795281" y="2232626"/>
          <a:ext cx="2980903" cy="6128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Microsoft</a:t>
          </a:r>
          <a:endParaRPr lang="zh-CN" altLang="en-US" sz="2000" kern="1200" dirty="0"/>
        </a:p>
      </dsp:txBody>
      <dsp:txXfrm>
        <a:off x="10813230" y="2250575"/>
        <a:ext cx="2945005" cy="576911"/>
      </dsp:txXfrm>
    </dsp:sp>
    <dsp:sp modelId="{B4AE2CCF-4B45-4252-A1D0-FC56C1696F50}">
      <dsp:nvSpPr>
        <dsp:cNvPr id="0" name=""/>
        <dsp:cNvSpPr/>
      </dsp:nvSpPr>
      <dsp:spPr>
        <a:xfrm rot="17184836">
          <a:off x="3125428" y="4124246"/>
          <a:ext cx="1525699" cy="11831"/>
        </a:xfrm>
        <a:custGeom>
          <a:avLst/>
          <a:gdLst/>
          <a:ahLst/>
          <a:cxnLst/>
          <a:rect l="0" t="0" r="0" b="0"/>
          <a:pathLst>
            <a:path>
              <a:moveTo>
                <a:pt x="0" y="5915"/>
              </a:moveTo>
              <a:lnTo>
                <a:pt x="1525699" y="5915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50135" y="4092019"/>
        <a:ext cx="76284" cy="76284"/>
      </dsp:txXfrm>
    </dsp:sp>
    <dsp:sp modelId="{534DE11B-8AC3-4A2B-8094-05E969B40F29}">
      <dsp:nvSpPr>
        <dsp:cNvPr id="0" name=""/>
        <dsp:cNvSpPr/>
      </dsp:nvSpPr>
      <dsp:spPr>
        <a:xfrm>
          <a:off x="4103839" y="2809749"/>
          <a:ext cx="2855473" cy="11773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协议</a:t>
          </a:r>
          <a:endParaRPr lang="en-US" altLang="zh-CN" sz="2800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Protocol</a:t>
          </a:r>
          <a:endParaRPr lang="zh-CN" altLang="en-US" sz="2800" kern="1200" dirty="0"/>
        </a:p>
      </dsp:txBody>
      <dsp:txXfrm>
        <a:off x="4138321" y="2844231"/>
        <a:ext cx="2786509" cy="1108341"/>
      </dsp:txXfrm>
    </dsp:sp>
    <dsp:sp modelId="{D651BFE1-8424-47B4-A1DE-1A6EDFE92E68}">
      <dsp:nvSpPr>
        <dsp:cNvPr id="0" name=""/>
        <dsp:cNvSpPr/>
      </dsp:nvSpPr>
      <dsp:spPr>
        <a:xfrm rot="19457599">
          <a:off x="6902565" y="3216303"/>
          <a:ext cx="603742" cy="11831"/>
        </a:xfrm>
        <a:custGeom>
          <a:avLst/>
          <a:gdLst/>
          <a:ahLst/>
          <a:cxnLst/>
          <a:rect l="0" t="0" r="0" b="0"/>
          <a:pathLst>
            <a:path>
              <a:moveTo>
                <a:pt x="0" y="5915"/>
              </a:moveTo>
              <a:lnTo>
                <a:pt x="603742" y="5915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189343" y="3207125"/>
        <a:ext cx="30187" cy="30187"/>
      </dsp:txXfrm>
    </dsp:sp>
    <dsp:sp modelId="{2608CF92-8439-48CE-9EAA-D083F6B9FA5D}">
      <dsp:nvSpPr>
        <dsp:cNvPr id="0" name=""/>
        <dsp:cNvSpPr/>
      </dsp:nvSpPr>
      <dsp:spPr>
        <a:xfrm>
          <a:off x="7449560" y="2739631"/>
          <a:ext cx="2911814" cy="6128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HTTPS</a:t>
          </a:r>
        </a:p>
      </dsp:txBody>
      <dsp:txXfrm>
        <a:off x="7467509" y="2757580"/>
        <a:ext cx="2875916" cy="576911"/>
      </dsp:txXfrm>
    </dsp:sp>
    <dsp:sp modelId="{31630B1E-22C8-4239-9701-02FAE4B202DA}">
      <dsp:nvSpPr>
        <dsp:cNvPr id="0" name=""/>
        <dsp:cNvSpPr/>
      </dsp:nvSpPr>
      <dsp:spPr>
        <a:xfrm rot="2142401">
          <a:off x="6902565" y="3568668"/>
          <a:ext cx="603742" cy="11831"/>
        </a:xfrm>
        <a:custGeom>
          <a:avLst/>
          <a:gdLst/>
          <a:ahLst/>
          <a:cxnLst/>
          <a:rect l="0" t="0" r="0" b="0"/>
          <a:pathLst>
            <a:path>
              <a:moveTo>
                <a:pt x="0" y="5915"/>
              </a:moveTo>
              <a:lnTo>
                <a:pt x="603742" y="5915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189343" y="3559491"/>
        <a:ext cx="30187" cy="30187"/>
      </dsp:txXfrm>
    </dsp:sp>
    <dsp:sp modelId="{356A1C1D-2CBA-4FCF-9F8C-AAB41E617BBF}">
      <dsp:nvSpPr>
        <dsp:cNvPr id="0" name=""/>
        <dsp:cNvSpPr/>
      </dsp:nvSpPr>
      <dsp:spPr>
        <a:xfrm>
          <a:off x="7449560" y="3444362"/>
          <a:ext cx="2911814" cy="6128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SSL</a:t>
          </a:r>
        </a:p>
      </dsp:txBody>
      <dsp:txXfrm>
        <a:off x="7467509" y="3462311"/>
        <a:ext cx="2875916" cy="576911"/>
      </dsp:txXfrm>
    </dsp:sp>
    <dsp:sp modelId="{E0236F60-BF6E-48C8-9BF3-2AA1D592BAD1}">
      <dsp:nvSpPr>
        <dsp:cNvPr id="0" name=""/>
        <dsp:cNvSpPr/>
      </dsp:nvSpPr>
      <dsp:spPr>
        <a:xfrm rot="3423490">
          <a:off x="3491869" y="5188681"/>
          <a:ext cx="792817" cy="11831"/>
        </a:xfrm>
        <a:custGeom>
          <a:avLst/>
          <a:gdLst/>
          <a:ahLst/>
          <a:cxnLst/>
          <a:rect l="0" t="0" r="0" b="0"/>
          <a:pathLst>
            <a:path>
              <a:moveTo>
                <a:pt x="0" y="5915"/>
              </a:moveTo>
              <a:lnTo>
                <a:pt x="792817" y="5915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68457" y="5174776"/>
        <a:ext cx="39640" cy="39640"/>
      </dsp:txXfrm>
    </dsp:sp>
    <dsp:sp modelId="{6767226F-4133-41ED-8223-A97E36043DC5}">
      <dsp:nvSpPr>
        <dsp:cNvPr id="0" name=""/>
        <dsp:cNvSpPr/>
      </dsp:nvSpPr>
      <dsp:spPr>
        <a:xfrm>
          <a:off x="4103839" y="4938619"/>
          <a:ext cx="2855473" cy="11773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算法</a:t>
          </a:r>
          <a:endParaRPr lang="en-US" altLang="zh-CN" sz="2800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Algorithm</a:t>
          </a:r>
        </a:p>
      </dsp:txBody>
      <dsp:txXfrm>
        <a:off x="4138321" y="4973101"/>
        <a:ext cx="2786509" cy="1108341"/>
      </dsp:txXfrm>
    </dsp:sp>
    <dsp:sp modelId="{D2FA4770-0459-4433-836A-A853EC39A566}">
      <dsp:nvSpPr>
        <dsp:cNvPr id="0" name=""/>
        <dsp:cNvSpPr/>
      </dsp:nvSpPr>
      <dsp:spPr>
        <a:xfrm>
          <a:off x="6959312" y="5521356"/>
          <a:ext cx="490247" cy="11831"/>
        </a:xfrm>
        <a:custGeom>
          <a:avLst/>
          <a:gdLst/>
          <a:ahLst/>
          <a:cxnLst/>
          <a:rect l="0" t="0" r="0" b="0"/>
          <a:pathLst>
            <a:path>
              <a:moveTo>
                <a:pt x="0" y="5915"/>
              </a:moveTo>
              <a:lnTo>
                <a:pt x="490247" y="5915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192180" y="5515016"/>
        <a:ext cx="24512" cy="24512"/>
      </dsp:txXfrm>
    </dsp:sp>
    <dsp:sp modelId="{070578D7-8318-412C-958E-73E9139D69D9}">
      <dsp:nvSpPr>
        <dsp:cNvPr id="0" name=""/>
        <dsp:cNvSpPr/>
      </dsp:nvSpPr>
      <dsp:spPr>
        <a:xfrm>
          <a:off x="7449560" y="5034135"/>
          <a:ext cx="2855473" cy="98627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加密</a:t>
          </a:r>
          <a:endParaRPr lang="en-US" altLang="zh-CN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Encryption</a:t>
          </a:r>
        </a:p>
      </dsp:txBody>
      <dsp:txXfrm>
        <a:off x="7478447" y="5063022"/>
        <a:ext cx="2797699" cy="928500"/>
      </dsp:txXfrm>
    </dsp:sp>
    <dsp:sp modelId="{AACC41F2-0C85-40E8-8791-56D6512E470E}">
      <dsp:nvSpPr>
        <dsp:cNvPr id="0" name=""/>
        <dsp:cNvSpPr/>
      </dsp:nvSpPr>
      <dsp:spPr>
        <a:xfrm rot="18442017">
          <a:off x="10127127" y="5161652"/>
          <a:ext cx="905183" cy="11831"/>
        </a:xfrm>
        <a:custGeom>
          <a:avLst/>
          <a:gdLst/>
          <a:ahLst/>
          <a:cxnLst/>
          <a:rect l="0" t="0" r="0" b="0"/>
          <a:pathLst>
            <a:path>
              <a:moveTo>
                <a:pt x="0" y="5915"/>
              </a:moveTo>
              <a:lnTo>
                <a:pt x="905183" y="5915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0557090" y="5144938"/>
        <a:ext cx="45259" cy="45259"/>
      </dsp:txXfrm>
    </dsp:sp>
    <dsp:sp modelId="{9CC79243-5733-4127-9647-259EFD936983}">
      <dsp:nvSpPr>
        <dsp:cNvPr id="0" name=""/>
        <dsp:cNvSpPr/>
      </dsp:nvSpPr>
      <dsp:spPr>
        <a:xfrm>
          <a:off x="10854405" y="4223887"/>
          <a:ext cx="2855473" cy="11679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对称</a:t>
          </a:r>
          <a:endParaRPr lang="en-US" altLang="zh-CN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Symmetry</a:t>
          </a:r>
        </a:p>
      </dsp:txBody>
      <dsp:txXfrm>
        <a:off x="10888613" y="4258095"/>
        <a:ext cx="2787057" cy="1099538"/>
      </dsp:txXfrm>
    </dsp:sp>
    <dsp:sp modelId="{06AB3032-A9DE-4814-9BFD-261BC8E5DBB5}">
      <dsp:nvSpPr>
        <dsp:cNvPr id="0" name=""/>
        <dsp:cNvSpPr/>
      </dsp:nvSpPr>
      <dsp:spPr>
        <a:xfrm rot="19457599">
          <a:off x="13653131" y="4625765"/>
          <a:ext cx="603742" cy="11831"/>
        </a:xfrm>
        <a:custGeom>
          <a:avLst/>
          <a:gdLst/>
          <a:ahLst/>
          <a:cxnLst/>
          <a:rect l="0" t="0" r="0" b="0"/>
          <a:pathLst>
            <a:path>
              <a:moveTo>
                <a:pt x="0" y="5915"/>
              </a:moveTo>
              <a:lnTo>
                <a:pt x="603742" y="5915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939909" y="4616588"/>
        <a:ext cx="30187" cy="30187"/>
      </dsp:txXfrm>
    </dsp:sp>
    <dsp:sp modelId="{16E9F705-9929-4FDF-9D8B-9D0B331292F3}">
      <dsp:nvSpPr>
        <dsp:cNvPr id="0" name=""/>
        <dsp:cNvSpPr/>
      </dsp:nvSpPr>
      <dsp:spPr>
        <a:xfrm>
          <a:off x="14200126" y="4149093"/>
          <a:ext cx="2855473" cy="6128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DES</a:t>
          </a:r>
        </a:p>
      </dsp:txBody>
      <dsp:txXfrm>
        <a:off x="14218075" y="4167042"/>
        <a:ext cx="2819575" cy="576911"/>
      </dsp:txXfrm>
    </dsp:sp>
    <dsp:sp modelId="{95FF0CA8-6798-4778-8710-8FC9E576240D}">
      <dsp:nvSpPr>
        <dsp:cNvPr id="0" name=""/>
        <dsp:cNvSpPr/>
      </dsp:nvSpPr>
      <dsp:spPr>
        <a:xfrm rot="2142401">
          <a:off x="13653131" y="4978131"/>
          <a:ext cx="603742" cy="11831"/>
        </a:xfrm>
        <a:custGeom>
          <a:avLst/>
          <a:gdLst/>
          <a:ahLst/>
          <a:cxnLst/>
          <a:rect l="0" t="0" r="0" b="0"/>
          <a:pathLst>
            <a:path>
              <a:moveTo>
                <a:pt x="0" y="5915"/>
              </a:moveTo>
              <a:lnTo>
                <a:pt x="603742" y="5915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939909" y="4968953"/>
        <a:ext cx="30187" cy="30187"/>
      </dsp:txXfrm>
    </dsp:sp>
    <dsp:sp modelId="{8E908894-71C1-48DC-9702-9E2C802A153B}">
      <dsp:nvSpPr>
        <dsp:cNvPr id="0" name=""/>
        <dsp:cNvSpPr/>
      </dsp:nvSpPr>
      <dsp:spPr>
        <a:xfrm>
          <a:off x="14200126" y="4853825"/>
          <a:ext cx="2855473" cy="6128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AES</a:t>
          </a:r>
        </a:p>
      </dsp:txBody>
      <dsp:txXfrm>
        <a:off x="14218075" y="4871774"/>
        <a:ext cx="2819575" cy="576911"/>
      </dsp:txXfrm>
    </dsp:sp>
    <dsp:sp modelId="{A7445218-3C97-456F-BFB2-51408EB0D0CC}">
      <dsp:nvSpPr>
        <dsp:cNvPr id="0" name=""/>
        <dsp:cNvSpPr/>
      </dsp:nvSpPr>
      <dsp:spPr>
        <a:xfrm rot="3088543">
          <a:off x="10138702" y="5866383"/>
          <a:ext cx="882034" cy="11831"/>
        </a:xfrm>
        <a:custGeom>
          <a:avLst/>
          <a:gdLst/>
          <a:ahLst/>
          <a:cxnLst/>
          <a:rect l="0" t="0" r="0" b="0"/>
          <a:pathLst>
            <a:path>
              <a:moveTo>
                <a:pt x="0" y="5915"/>
              </a:moveTo>
              <a:lnTo>
                <a:pt x="882034" y="5915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0557668" y="5850248"/>
        <a:ext cx="44101" cy="44101"/>
      </dsp:txXfrm>
    </dsp:sp>
    <dsp:sp modelId="{8FF79A86-ADA9-4678-AB4B-CE90F7A8A8C3}">
      <dsp:nvSpPr>
        <dsp:cNvPr id="0" name=""/>
        <dsp:cNvSpPr/>
      </dsp:nvSpPr>
      <dsp:spPr>
        <a:xfrm>
          <a:off x="10854405" y="5603996"/>
          <a:ext cx="2855473" cy="122666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非对称</a:t>
          </a:r>
          <a:endParaRPr lang="en-US" altLang="zh-CN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Asymmetric</a:t>
          </a:r>
        </a:p>
      </dsp:txBody>
      <dsp:txXfrm>
        <a:off x="10890333" y="5639924"/>
        <a:ext cx="2783617" cy="1154805"/>
      </dsp:txXfrm>
    </dsp:sp>
    <dsp:sp modelId="{AF7F99AE-DD46-47EE-A552-DE0767DD2144}">
      <dsp:nvSpPr>
        <dsp:cNvPr id="0" name=""/>
        <dsp:cNvSpPr/>
      </dsp:nvSpPr>
      <dsp:spPr>
        <a:xfrm rot="19457599">
          <a:off x="13653131" y="6035228"/>
          <a:ext cx="603742" cy="11831"/>
        </a:xfrm>
        <a:custGeom>
          <a:avLst/>
          <a:gdLst/>
          <a:ahLst/>
          <a:cxnLst/>
          <a:rect l="0" t="0" r="0" b="0"/>
          <a:pathLst>
            <a:path>
              <a:moveTo>
                <a:pt x="0" y="5915"/>
              </a:moveTo>
              <a:lnTo>
                <a:pt x="603742" y="5915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939909" y="6026050"/>
        <a:ext cx="30187" cy="30187"/>
      </dsp:txXfrm>
    </dsp:sp>
    <dsp:sp modelId="{002C217E-254C-405D-AF1E-6AFA8F2744E0}">
      <dsp:nvSpPr>
        <dsp:cNvPr id="0" name=""/>
        <dsp:cNvSpPr/>
      </dsp:nvSpPr>
      <dsp:spPr>
        <a:xfrm>
          <a:off x="14200126" y="5558556"/>
          <a:ext cx="2855473" cy="6128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RSA</a:t>
          </a:r>
        </a:p>
      </dsp:txBody>
      <dsp:txXfrm>
        <a:off x="14218075" y="5576505"/>
        <a:ext cx="2819575" cy="576911"/>
      </dsp:txXfrm>
    </dsp:sp>
    <dsp:sp modelId="{744E1F10-75F1-49AB-A403-63767D50D742}">
      <dsp:nvSpPr>
        <dsp:cNvPr id="0" name=""/>
        <dsp:cNvSpPr/>
      </dsp:nvSpPr>
      <dsp:spPr>
        <a:xfrm rot="2142401">
          <a:off x="13653131" y="6387594"/>
          <a:ext cx="603742" cy="11831"/>
        </a:xfrm>
        <a:custGeom>
          <a:avLst/>
          <a:gdLst/>
          <a:ahLst/>
          <a:cxnLst/>
          <a:rect l="0" t="0" r="0" b="0"/>
          <a:pathLst>
            <a:path>
              <a:moveTo>
                <a:pt x="0" y="5915"/>
              </a:moveTo>
              <a:lnTo>
                <a:pt x="603742" y="5915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939909" y="6378416"/>
        <a:ext cx="30187" cy="30187"/>
      </dsp:txXfrm>
    </dsp:sp>
    <dsp:sp modelId="{2FAB3A49-D02A-4CE9-B08A-3E45FF79AB84}">
      <dsp:nvSpPr>
        <dsp:cNvPr id="0" name=""/>
        <dsp:cNvSpPr/>
      </dsp:nvSpPr>
      <dsp:spPr>
        <a:xfrm>
          <a:off x="14200126" y="6263287"/>
          <a:ext cx="2855473" cy="6128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DSA</a:t>
          </a:r>
        </a:p>
      </dsp:txBody>
      <dsp:txXfrm>
        <a:off x="14218075" y="6281236"/>
        <a:ext cx="2819575" cy="576911"/>
      </dsp:txXfrm>
    </dsp:sp>
    <dsp:sp modelId="{755F818F-F58C-47E6-BC7A-B44DC85E064F}">
      <dsp:nvSpPr>
        <dsp:cNvPr id="0" name=""/>
        <dsp:cNvSpPr/>
      </dsp:nvSpPr>
      <dsp:spPr>
        <a:xfrm rot="4646210">
          <a:off x="2897260" y="5823295"/>
          <a:ext cx="1982034" cy="11831"/>
        </a:xfrm>
        <a:custGeom>
          <a:avLst/>
          <a:gdLst/>
          <a:ahLst/>
          <a:cxnLst/>
          <a:rect l="0" t="0" r="0" b="0"/>
          <a:pathLst>
            <a:path>
              <a:moveTo>
                <a:pt x="0" y="5915"/>
              </a:moveTo>
              <a:lnTo>
                <a:pt x="1982034" y="5915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3838726" y="5779660"/>
        <a:ext cx="99101" cy="99101"/>
      </dsp:txXfrm>
    </dsp:sp>
    <dsp:sp modelId="{29D8F2DB-198C-44EA-80E4-2E9B2ABF8E3D}">
      <dsp:nvSpPr>
        <dsp:cNvPr id="0" name=""/>
        <dsp:cNvSpPr/>
      </dsp:nvSpPr>
      <dsp:spPr>
        <a:xfrm>
          <a:off x="4103839" y="6207846"/>
          <a:ext cx="2855473" cy="11773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摘要</a:t>
          </a:r>
          <a:endParaRPr lang="en-US" altLang="zh-CN" sz="2800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Summary</a:t>
          </a:r>
        </a:p>
      </dsp:txBody>
      <dsp:txXfrm>
        <a:off x="4138321" y="6242328"/>
        <a:ext cx="2786509" cy="1108341"/>
      </dsp:txXfrm>
    </dsp:sp>
    <dsp:sp modelId="{F7B76582-57BE-44BA-848C-144A8AD7922F}">
      <dsp:nvSpPr>
        <dsp:cNvPr id="0" name=""/>
        <dsp:cNvSpPr/>
      </dsp:nvSpPr>
      <dsp:spPr>
        <a:xfrm rot="19457599">
          <a:off x="6902565" y="6614401"/>
          <a:ext cx="603742" cy="11831"/>
        </a:xfrm>
        <a:custGeom>
          <a:avLst/>
          <a:gdLst/>
          <a:ahLst/>
          <a:cxnLst/>
          <a:rect l="0" t="0" r="0" b="0"/>
          <a:pathLst>
            <a:path>
              <a:moveTo>
                <a:pt x="0" y="5915"/>
              </a:moveTo>
              <a:lnTo>
                <a:pt x="603742" y="5915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189343" y="6605223"/>
        <a:ext cx="30187" cy="30187"/>
      </dsp:txXfrm>
    </dsp:sp>
    <dsp:sp modelId="{7B1AED2B-2394-4B7A-AF99-36D2FD6F532B}">
      <dsp:nvSpPr>
        <dsp:cNvPr id="0" name=""/>
        <dsp:cNvSpPr/>
      </dsp:nvSpPr>
      <dsp:spPr>
        <a:xfrm>
          <a:off x="7449560" y="6137729"/>
          <a:ext cx="2855473" cy="6128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MD5</a:t>
          </a:r>
        </a:p>
      </dsp:txBody>
      <dsp:txXfrm>
        <a:off x="7467509" y="6155678"/>
        <a:ext cx="2819575" cy="576911"/>
      </dsp:txXfrm>
    </dsp:sp>
    <dsp:sp modelId="{F324CB69-6313-4B4B-AB98-50ED30AD5A6A}">
      <dsp:nvSpPr>
        <dsp:cNvPr id="0" name=""/>
        <dsp:cNvSpPr/>
      </dsp:nvSpPr>
      <dsp:spPr>
        <a:xfrm rot="2142401">
          <a:off x="6902565" y="6966766"/>
          <a:ext cx="603742" cy="11831"/>
        </a:xfrm>
        <a:custGeom>
          <a:avLst/>
          <a:gdLst/>
          <a:ahLst/>
          <a:cxnLst/>
          <a:rect l="0" t="0" r="0" b="0"/>
          <a:pathLst>
            <a:path>
              <a:moveTo>
                <a:pt x="0" y="5915"/>
              </a:moveTo>
              <a:lnTo>
                <a:pt x="603742" y="5915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189343" y="6957589"/>
        <a:ext cx="30187" cy="30187"/>
      </dsp:txXfrm>
    </dsp:sp>
    <dsp:sp modelId="{7E199AE7-D2DF-435B-8DBF-6447CD5375A6}">
      <dsp:nvSpPr>
        <dsp:cNvPr id="0" name=""/>
        <dsp:cNvSpPr/>
      </dsp:nvSpPr>
      <dsp:spPr>
        <a:xfrm>
          <a:off x="7449560" y="6842460"/>
          <a:ext cx="2855473" cy="6128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SHA</a:t>
          </a:r>
        </a:p>
      </dsp:txBody>
      <dsp:txXfrm>
        <a:off x="7467509" y="6860409"/>
        <a:ext cx="2819575" cy="576911"/>
      </dsp:txXfrm>
    </dsp:sp>
    <dsp:sp modelId="{7C1096BD-5BCD-4374-8F8E-B686FF8A3908}">
      <dsp:nvSpPr>
        <dsp:cNvPr id="0" name=""/>
        <dsp:cNvSpPr/>
      </dsp:nvSpPr>
      <dsp:spPr>
        <a:xfrm rot="4940158">
          <a:off x="2271936" y="6457908"/>
          <a:ext cx="3232682" cy="11831"/>
        </a:xfrm>
        <a:custGeom>
          <a:avLst/>
          <a:gdLst/>
          <a:ahLst/>
          <a:cxnLst/>
          <a:rect l="0" t="0" r="0" b="0"/>
          <a:pathLst>
            <a:path>
              <a:moveTo>
                <a:pt x="0" y="5915"/>
              </a:moveTo>
              <a:lnTo>
                <a:pt x="3232682" y="5915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3807460" y="6383007"/>
        <a:ext cx="161634" cy="161634"/>
      </dsp:txXfrm>
    </dsp:sp>
    <dsp:sp modelId="{B1DD0299-7AA0-4D3F-A3CB-74A8B19218B8}">
      <dsp:nvSpPr>
        <dsp:cNvPr id="0" name=""/>
        <dsp:cNvSpPr/>
      </dsp:nvSpPr>
      <dsp:spPr>
        <a:xfrm>
          <a:off x="4103839" y="7477074"/>
          <a:ext cx="2855473" cy="11773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混淆</a:t>
          </a:r>
          <a:endParaRPr lang="en-US" altLang="zh-CN" sz="2800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Confusion</a:t>
          </a:r>
        </a:p>
      </dsp:txBody>
      <dsp:txXfrm>
        <a:off x="4138321" y="7511556"/>
        <a:ext cx="2786509" cy="1108341"/>
      </dsp:txXfrm>
    </dsp:sp>
    <dsp:sp modelId="{09C7146D-83A6-436B-99CE-4486C0588E85}">
      <dsp:nvSpPr>
        <dsp:cNvPr id="0" name=""/>
        <dsp:cNvSpPr/>
      </dsp:nvSpPr>
      <dsp:spPr>
        <a:xfrm>
          <a:off x="6959312" y="8059811"/>
          <a:ext cx="490247" cy="11831"/>
        </a:xfrm>
        <a:custGeom>
          <a:avLst/>
          <a:gdLst/>
          <a:ahLst/>
          <a:cxnLst/>
          <a:rect l="0" t="0" r="0" b="0"/>
          <a:pathLst>
            <a:path>
              <a:moveTo>
                <a:pt x="0" y="5915"/>
              </a:moveTo>
              <a:lnTo>
                <a:pt x="490247" y="5915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192180" y="8053470"/>
        <a:ext cx="24512" cy="24512"/>
      </dsp:txXfrm>
    </dsp:sp>
    <dsp:sp modelId="{64924764-5021-449B-8944-27C846BC167B}">
      <dsp:nvSpPr>
        <dsp:cNvPr id="0" name=""/>
        <dsp:cNvSpPr/>
      </dsp:nvSpPr>
      <dsp:spPr>
        <a:xfrm>
          <a:off x="7449560" y="7759322"/>
          <a:ext cx="2855473" cy="6128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BASE64</a:t>
          </a:r>
        </a:p>
      </dsp:txBody>
      <dsp:txXfrm>
        <a:off x="7467509" y="7777271"/>
        <a:ext cx="2819575" cy="5769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5DB1A-9273-4725-BB56-0D554AD30FA9}">
      <dsp:nvSpPr>
        <dsp:cNvPr id="0" name=""/>
        <dsp:cNvSpPr/>
      </dsp:nvSpPr>
      <dsp:spPr>
        <a:xfrm>
          <a:off x="0" y="402817"/>
          <a:ext cx="3556000" cy="2133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工作原理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Principle</a:t>
          </a:r>
          <a:endParaRPr lang="zh-CN" altLang="en-US" sz="3800" kern="1200" dirty="0"/>
        </a:p>
      </dsp:txBody>
      <dsp:txXfrm>
        <a:off x="0" y="402817"/>
        <a:ext cx="3556000" cy="2133600"/>
      </dsp:txXfrm>
    </dsp:sp>
    <dsp:sp modelId="{74EDAC13-3019-47BF-B59B-4328516F38F5}">
      <dsp:nvSpPr>
        <dsp:cNvPr id="0" name=""/>
        <dsp:cNvSpPr/>
      </dsp:nvSpPr>
      <dsp:spPr>
        <a:xfrm>
          <a:off x="3911600" y="402817"/>
          <a:ext cx="3556000" cy="2133600"/>
        </a:xfrm>
        <a:prstGeom prst="rect">
          <a:avLst/>
        </a:prstGeom>
        <a:solidFill>
          <a:srgbClr val="00B05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同类软件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Similar</a:t>
          </a:r>
          <a:endParaRPr lang="zh-CN" altLang="en-US" sz="3800" kern="1200" dirty="0"/>
        </a:p>
      </dsp:txBody>
      <dsp:txXfrm>
        <a:off x="3911600" y="402817"/>
        <a:ext cx="3556000" cy="2133600"/>
      </dsp:txXfrm>
    </dsp:sp>
    <dsp:sp modelId="{E8618DD5-C576-4FB2-A33D-2F7639C495BF}">
      <dsp:nvSpPr>
        <dsp:cNvPr id="0" name=""/>
        <dsp:cNvSpPr/>
      </dsp:nvSpPr>
      <dsp:spPr>
        <a:xfrm>
          <a:off x="7823200" y="402817"/>
          <a:ext cx="3556000" cy="2133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安装说明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Installation</a:t>
          </a:r>
          <a:endParaRPr lang="zh-CN" altLang="en-US" sz="3800" kern="1200" dirty="0"/>
        </a:p>
      </dsp:txBody>
      <dsp:txXfrm>
        <a:off x="7823200" y="402817"/>
        <a:ext cx="3556000" cy="2133600"/>
      </dsp:txXfrm>
    </dsp:sp>
    <dsp:sp modelId="{01F39D00-EDAF-4D53-9A35-82C742B3125D}">
      <dsp:nvSpPr>
        <dsp:cNvPr id="0" name=""/>
        <dsp:cNvSpPr/>
      </dsp:nvSpPr>
      <dsp:spPr>
        <a:xfrm>
          <a:off x="0" y="2892017"/>
          <a:ext cx="3556000" cy="2133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常规用法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Usage</a:t>
          </a:r>
          <a:endParaRPr lang="zh-CN" altLang="en-US" sz="3800" kern="1200" dirty="0"/>
        </a:p>
      </dsp:txBody>
      <dsp:txXfrm>
        <a:off x="0" y="2892017"/>
        <a:ext cx="3556000" cy="2133600"/>
      </dsp:txXfrm>
    </dsp:sp>
    <dsp:sp modelId="{44427A2B-3E1B-4534-B3C6-CCC05B3209B0}">
      <dsp:nvSpPr>
        <dsp:cNvPr id="0" name=""/>
        <dsp:cNvSpPr/>
      </dsp:nvSpPr>
      <dsp:spPr>
        <a:xfrm>
          <a:off x="3911600" y="2892017"/>
          <a:ext cx="3556000" cy="2133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二次开发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Development</a:t>
          </a:r>
          <a:endParaRPr lang="zh-CN" altLang="en-US" sz="3800" kern="1200" dirty="0"/>
        </a:p>
      </dsp:txBody>
      <dsp:txXfrm>
        <a:off x="3911600" y="2892017"/>
        <a:ext cx="3556000" cy="2133600"/>
      </dsp:txXfrm>
    </dsp:sp>
    <dsp:sp modelId="{224FB991-3B72-4122-AF07-451A8DBF4C57}">
      <dsp:nvSpPr>
        <dsp:cNvPr id="0" name=""/>
        <dsp:cNvSpPr/>
      </dsp:nvSpPr>
      <dsp:spPr>
        <a:xfrm>
          <a:off x="7823200" y="2892017"/>
          <a:ext cx="3556000" cy="2133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数据分析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Analysis</a:t>
          </a:r>
          <a:endParaRPr lang="zh-CN" altLang="en-US" sz="3800" kern="1200" dirty="0"/>
        </a:p>
      </dsp:txBody>
      <dsp:txXfrm>
        <a:off x="7823200" y="2892017"/>
        <a:ext cx="3556000" cy="21336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5DB1A-9273-4725-BB56-0D554AD30FA9}">
      <dsp:nvSpPr>
        <dsp:cNvPr id="0" name=""/>
        <dsp:cNvSpPr/>
      </dsp:nvSpPr>
      <dsp:spPr>
        <a:xfrm>
          <a:off x="0" y="402817"/>
          <a:ext cx="3556000" cy="2133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工作原理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Principle</a:t>
          </a:r>
          <a:endParaRPr lang="zh-CN" altLang="en-US" sz="3800" kern="1200" dirty="0"/>
        </a:p>
      </dsp:txBody>
      <dsp:txXfrm>
        <a:off x="0" y="402817"/>
        <a:ext cx="3556000" cy="2133600"/>
      </dsp:txXfrm>
    </dsp:sp>
    <dsp:sp modelId="{74EDAC13-3019-47BF-B59B-4328516F38F5}">
      <dsp:nvSpPr>
        <dsp:cNvPr id="0" name=""/>
        <dsp:cNvSpPr/>
      </dsp:nvSpPr>
      <dsp:spPr>
        <a:xfrm>
          <a:off x="3911600" y="402817"/>
          <a:ext cx="3556000" cy="2133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同类软件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Similar</a:t>
          </a:r>
          <a:endParaRPr lang="zh-CN" altLang="en-US" sz="3800" kern="1200" dirty="0"/>
        </a:p>
      </dsp:txBody>
      <dsp:txXfrm>
        <a:off x="3911600" y="402817"/>
        <a:ext cx="3556000" cy="2133600"/>
      </dsp:txXfrm>
    </dsp:sp>
    <dsp:sp modelId="{E8618DD5-C576-4FB2-A33D-2F7639C495BF}">
      <dsp:nvSpPr>
        <dsp:cNvPr id="0" name=""/>
        <dsp:cNvSpPr/>
      </dsp:nvSpPr>
      <dsp:spPr>
        <a:xfrm>
          <a:off x="7823200" y="402817"/>
          <a:ext cx="3556000" cy="2133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安装说明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Installation</a:t>
          </a:r>
          <a:endParaRPr lang="zh-CN" altLang="en-US" sz="3800" kern="1200" dirty="0"/>
        </a:p>
      </dsp:txBody>
      <dsp:txXfrm>
        <a:off x="7823200" y="402817"/>
        <a:ext cx="3556000" cy="2133600"/>
      </dsp:txXfrm>
    </dsp:sp>
    <dsp:sp modelId="{01F39D00-EDAF-4D53-9A35-82C742B3125D}">
      <dsp:nvSpPr>
        <dsp:cNvPr id="0" name=""/>
        <dsp:cNvSpPr/>
      </dsp:nvSpPr>
      <dsp:spPr>
        <a:xfrm>
          <a:off x="0" y="2892017"/>
          <a:ext cx="3556000" cy="2133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常规用法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Usage</a:t>
          </a:r>
          <a:endParaRPr lang="zh-CN" altLang="en-US" sz="3800" kern="1200" dirty="0"/>
        </a:p>
      </dsp:txBody>
      <dsp:txXfrm>
        <a:off x="0" y="2892017"/>
        <a:ext cx="3556000" cy="2133600"/>
      </dsp:txXfrm>
    </dsp:sp>
    <dsp:sp modelId="{44427A2B-3E1B-4534-B3C6-CCC05B3209B0}">
      <dsp:nvSpPr>
        <dsp:cNvPr id="0" name=""/>
        <dsp:cNvSpPr/>
      </dsp:nvSpPr>
      <dsp:spPr>
        <a:xfrm>
          <a:off x="3911600" y="2892017"/>
          <a:ext cx="3556000" cy="2133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二次开发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Development</a:t>
          </a:r>
          <a:endParaRPr lang="zh-CN" altLang="en-US" sz="3800" kern="1200" dirty="0"/>
        </a:p>
      </dsp:txBody>
      <dsp:txXfrm>
        <a:off x="3911600" y="2892017"/>
        <a:ext cx="3556000" cy="2133600"/>
      </dsp:txXfrm>
    </dsp:sp>
    <dsp:sp modelId="{224FB991-3B72-4122-AF07-451A8DBF4C57}">
      <dsp:nvSpPr>
        <dsp:cNvPr id="0" name=""/>
        <dsp:cNvSpPr/>
      </dsp:nvSpPr>
      <dsp:spPr>
        <a:xfrm>
          <a:off x="7823200" y="2892017"/>
          <a:ext cx="3556000" cy="2133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数据分析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Analysis</a:t>
          </a:r>
          <a:endParaRPr lang="zh-CN" altLang="en-US" sz="3800" kern="1200" dirty="0"/>
        </a:p>
      </dsp:txBody>
      <dsp:txXfrm>
        <a:off x="7823200" y="2892017"/>
        <a:ext cx="3556000" cy="21336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5DB1A-9273-4725-BB56-0D554AD30FA9}">
      <dsp:nvSpPr>
        <dsp:cNvPr id="0" name=""/>
        <dsp:cNvSpPr/>
      </dsp:nvSpPr>
      <dsp:spPr>
        <a:xfrm>
          <a:off x="0" y="402817"/>
          <a:ext cx="3556000" cy="2133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工作原理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Principle</a:t>
          </a:r>
          <a:endParaRPr lang="zh-CN" altLang="en-US" sz="3800" kern="1200" dirty="0"/>
        </a:p>
      </dsp:txBody>
      <dsp:txXfrm>
        <a:off x="0" y="402817"/>
        <a:ext cx="3556000" cy="2133600"/>
      </dsp:txXfrm>
    </dsp:sp>
    <dsp:sp modelId="{74EDAC13-3019-47BF-B59B-4328516F38F5}">
      <dsp:nvSpPr>
        <dsp:cNvPr id="0" name=""/>
        <dsp:cNvSpPr/>
      </dsp:nvSpPr>
      <dsp:spPr>
        <a:xfrm>
          <a:off x="3911600" y="402817"/>
          <a:ext cx="3556000" cy="2133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同类软件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Similar</a:t>
          </a:r>
          <a:endParaRPr lang="zh-CN" altLang="en-US" sz="3800" kern="1200" dirty="0"/>
        </a:p>
      </dsp:txBody>
      <dsp:txXfrm>
        <a:off x="3911600" y="402817"/>
        <a:ext cx="3556000" cy="2133600"/>
      </dsp:txXfrm>
    </dsp:sp>
    <dsp:sp modelId="{E8618DD5-C576-4FB2-A33D-2F7639C495BF}">
      <dsp:nvSpPr>
        <dsp:cNvPr id="0" name=""/>
        <dsp:cNvSpPr/>
      </dsp:nvSpPr>
      <dsp:spPr>
        <a:xfrm>
          <a:off x="7823200" y="402817"/>
          <a:ext cx="3556000" cy="2133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安装说明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Installation</a:t>
          </a:r>
          <a:endParaRPr lang="zh-CN" altLang="en-US" sz="3800" kern="1200" dirty="0"/>
        </a:p>
      </dsp:txBody>
      <dsp:txXfrm>
        <a:off x="7823200" y="402817"/>
        <a:ext cx="3556000" cy="2133600"/>
      </dsp:txXfrm>
    </dsp:sp>
    <dsp:sp modelId="{01F39D00-EDAF-4D53-9A35-82C742B3125D}">
      <dsp:nvSpPr>
        <dsp:cNvPr id="0" name=""/>
        <dsp:cNvSpPr/>
      </dsp:nvSpPr>
      <dsp:spPr>
        <a:xfrm>
          <a:off x="0" y="2892017"/>
          <a:ext cx="3556000" cy="2133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常规用法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Usage</a:t>
          </a:r>
          <a:endParaRPr lang="zh-CN" altLang="en-US" sz="3800" kern="1200" dirty="0"/>
        </a:p>
      </dsp:txBody>
      <dsp:txXfrm>
        <a:off x="0" y="2892017"/>
        <a:ext cx="3556000" cy="2133600"/>
      </dsp:txXfrm>
    </dsp:sp>
    <dsp:sp modelId="{44427A2B-3E1B-4534-B3C6-CCC05B3209B0}">
      <dsp:nvSpPr>
        <dsp:cNvPr id="0" name=""/>
        <dsp:cNvSpPr/>
      </dsp:nvSpPr>
      <dsp:spPr>
        <a:xfrm>
          <a:off x="3911600" y="2892017"/>
          <a:ext cx="3556000" cy="2133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二次开发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Development</a:t>
          </a:r>
          <a:endParaRPr lang="zh-CN" altLang="en-US" sz="3800" kern="1200" dirty="0"/>
        </a:p>
      </dsp:txBody>
      <dsp:txXfrm>
        <a:off x="3911600" y="2892017"/>
        <a:ext cx="3556000" cy="2133600"/>
      </dsp:txXfrm>
    </dsp:sp>
    <dsp:sp modelId="{224FB991-3B72-4122-AF07-451A8DBF4C57}">
      <dsp:nvSpPr>
        <dsp:cNvPr id="0" name=""/>
        <dsp:cNvSpPr/>
      </dsp:nvSpPr>
      <dsp:spPr>
        <a:xfrm>
          <a:off x="7823200" y="2892017"/>
          <a:ext cx="3556000" cy="2133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数据分析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Analysis</a:t>
          </a:r>
          <a:endParaRPr lang="zh-CN" altLang="en-US" sz="3800" kern="1200" dirty="0"/>
        </a:p>
      </dsp:txBody>
      <dsp:txXfrm>
        <a:off x="7823200" y="2892017"/>
        <a:ext cx="3556000" cy="2133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2801D-DE8D-4BA9-B268-DA3A97B1DA2E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18851-0755-4A73-A99F-B81892E53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479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Fiddler </a:t>
            </a:r>
            <a:r>
              <a:rPr lang="zh-CN" altLang="en-US" dirty="0"/>
              <a:t>是什么，同类技术还有哪些</a:t>
            </a:r>
            <a:endParaRPr lang="en-US" altLang="zh-CN" dirty="0"/>
          </a:p>
          <a:p>
            <a:r>
              <a:rPr lang="en-US" altLang="zh-CN" dirty="0"/>
              <a:t>Fiddler</a:t>
            </a:r>
            <a:r>
              <a:rPr lang="zh-CN" altLang="en-US" dirty="0"/>
              <a:t>的应用场景与局限</a:t>
            </a:r>
            <a:endParaRPr lang="en-US" altLang="zh-CN" dirty="0"/>
          </a:p>
          <a:p>
            <a:r>
              <a:rPr lang="en-US" altLang="zh-CN" dirty="0"/>
              <a:t>Fiddler</a:t>
            </a:r>
            <a:r>
              <a:rPr lang="zh-CN" altLang="en-US" dirty="0"/>
              <a:t>的常用功能解释</a:t>
            </a:r>
            <a:endParaRPr lang="en-US" altLang="zh-CN" dirty="0"/>
          </a:p>
          <a:p>
            <a:r>
              <a:rPr lang="en-US" altLang="zh-CN" dirty="0"/>
              <a:t>Fiddler</a:t>
            </a:r>
            <a:r>
              <a:rPr lang="zh-CN" altLang="en-US" dirty="0"/>
              <a:t>的脚本开发功能</a:t>
            </a:r>
            <a:endParaRPr lang="en-US" altLang="zh-CN" dirty="0"/>
          </a:p>
          <a:p>
            <a:r>
              <a:rPr lang="en-US" altLang="zh-CN" dirty="0"/>
              <a:t>Fiddler</a:t>
            </a:r>
            <a:r>
              <a:rPr lang="zh-CN" altLang="en-US" dirty="0"/>
              <a:t>的系统调试开发实例</a:t>
            </a:r>
            <a:endParaRPr lang="en-US" altLang="zh-CN" dirty="0"/>
          </a:p>
          <a:p>
            <a:r>
              <a:rPr lang="en-US" altLang="zh-CN" dirty="0"/>
              <a:t>Fiddler</a:t>
            </a:r>
            <a:r>
              <a:rPr lang="zh-CN" altLang="en-US" dirty="0"/>
              <a:t>的运营分析实例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18851-0755-4A73-A99F-B81892E53F0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827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working principle</a:t>
            </a:r>
          </a:p>
          <a:p>
            <a:r>
              <a:rPr lang="en-US" altLang="zh-CN" dirty="0"/>
              <a:t>Similar software</a:t>
            </a:r>
          </a:p>
          <a:p>
            <a:r>
              <a:rPr lang="en-US" altLang="zh-CN" dirty="0"/>
              <a:t>Installation Notes</a:t>
            </a:r>
          </a:p>
          <a:p>
            <a:r>
              <a:rPr lang="en-US" altLang="zh-CN" dirty="0"/>
              <a:t>General usage</a:t>
            </a:r>
          </a:p>
          <a:p>
            <a:r>
              <a:rPr lang="en-US" altLang="zh-CN" dirty="0"/>
              <a:t>Secondary development</a:t>
            </a:r>
          </a:p>
          <a:p>
            <a:r>
              <a:rPr lang="en-US" altLang="zh-CN" dirty="0"/>
              <a:t>data analysis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18851-0755-4A73-A99F-B81892E53F0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561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working principle</a:t>
            </a:r>
          </a:p>
          <a:p>
            <a:r>
              <a:rPr lang="en-US" altLang="zh-CN" dirty="0"/>
              <a:t>Similar software</a:t>
            </a:r>
          </a:p>
          <a:p>
            <a:r>
              <a:rPr lang="en-US" altLang="zh-CN" dirty="0"/>
              <a:t>Installation Notes</a:t>
            </a:r>
          </a:p>
          <a:p>
            <a:r>
              <a:rPr lang="en-US" altLang="zh-CN" dirty="0"/>
              <a:t>General usage</a:t>
            </a:r>
          </a:p>
          <a:p>
            <a:r>
              <a:rPr lang="en-US" altLang="zh-CN" dirty="0"/>
              <a:t>Secondary development</a:t>
            </a:r>
          </a:p>
          <a:p>
            <a:r>
              <a:rPr lang="en-US" altLang="zh-CN" dirty="0"/>
              <a:t>data analysis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18851-0755-4A73-A99F-B81892E53F0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915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working principle</a:t>
            </a:r>
          </a:p>
          <a:p>
            <a:r>
              <a:rPr lang="en-US" altLang="zh-CN" dirty="0"/>
              <a:t>Similar software</a:t>
            </a:r>
          </a:p>
          <a:p>
            <a:r>
              <a:rPr lang="en-US" altLang="zh-CN" dirty="0"/>
              <a:t>Installation Notes</a:t>
            </a:r>
          </a:p>
          <a:p>
            <a:r>
              <a:rPr lang="en-US" altLang="zh-CN" dirty="0"/>
              <a:t>General usage</a:t>
            </a:r>
          </a:p>
          <a:p>
            <a:r>
              <a:rPr lang="en-US" altLang="zh-CN" dirty="0"/>
              <a:t>Secondary development</a:t>
            </a:r>
          </a:p>
          <a:p>
            <a:r>
              <a:rPr lang="en-US" altLang="zh-CN" dirty="0"/>
              <a:t>data analysis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18851-0755-4A73-A99F-B81892E53F0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648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working principle</a:t>
            </a:r>
          </a:p>
          <a:p>
            <a:r>
              <a:rPr lang="en-US" altLang="zh-CN" dirty="0"/>
              <a:t>Similar software</a:t>
            </a:r>
          </a:p>
          <a:p>
            <a:r>
              <a:rPr lang="en-US" altLang="zh-CN" dirty="0"/>
              <a:t>Installation Notes</a:t>
            </a:r>
          </a:p>
          <a:p>
            <a:r>
              <a:rPr lang="en-US" altLang="zh-CN" dirty="0"/>
              <a:t>General usage</a:t>
            </a:r>
          </a:p>
          <a:p>
            <a:r>
              <a:rPr lang="en-US" altLang="zh-CN" dirty="0"/>
              <a:t>Secondary development</a:t>
            </a:r>
          </a:p>
          <a:p>
            <a:r>
              <a:rPr lang="en-US" altLang="zh-CN" dirty="0"/>
              <a:t>data analysis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18851-0755-4A73-A99F-B81892E53F0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110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Httpwatch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sz="1411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firebug,</a:t>
            </a:r>
          </a:p>
          <a:p>
            <a:r>
              <a:rPr lang="en-US" altLang="zh-CN" sz="1411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Wireshark</a:t>
            </a:r>
          </a:p>
          <a:p>
            <a:r>
              <a:rPr lang="en-US" altLang="zh-CN" sz="1411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fiddler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18851-0755-4A73-A99F-B81892E53F0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627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working principle</a:t>
            </a:r>
          </a:p>
          <a:p>
            <a:r>
              <a:rPr lang="en-US" altLang="zh-CN" dirty="0"/>
              <a:t>Similar software</a:t>
            </a:r>
          </a:p>
          <a:p>
            <a:r>
              <a:rPr lang="en-US" altLang="zh-CN" dirty="0"/>
              <a:t>Installation Notes</a:t>
            </a:r>
          </a:p>
          <a:p>
            <a:r>
              <a:rPr lang="en-US" altLang="zh-CN" dirty="0"/>
              <a:t>General usage</a:t>
            </a:r>
          </a:p>
          <a:p>
            <a:r>
              <a:rPr lang="en-US" altLang="zh-CN" dirty="0"/>
              <a:t>Secondary development</a:t>
            </a:r>
          </a:p>
          <a:p>
            <a:r>
              <a:rPr lang="en-US" altLang="zh-CN" dirty="0"/>
              <a:t>data analysis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18851-0755-4A73-A99F-B81892E53F0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605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1417" y="853441"/>
            <a:ext cx="12146711" cy="4480560"/>
          </a:xfrm>
        </p:spPr>
        <p:txBody>
          <a:bodyPr anchor="b">
            <a:normAutofit/>
          </a:bodyPr>
          <a:lstStyle>
            <a:lvl1pPr algn="ctr">
              <a:defRPr sz="672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1417" y="5440680"/>
            <a:ext cx="12146711" cy="2667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940">
                <a:solidFill>
                  <a:schemeClr val="tx1"/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AF5A08-5A86-4A77-88A9-BECAEB8A3179}"/>
              </a:ext>
            </a:extLst>
          </p:cNvPr>
          <p:cNvSpPr/>
          <p:nvPr userDrawn="1"/>
        </p:nvSpPr>
        <p:spPr>
          <a:xfrm>
            <a:off x="9880920" y="9358132"/>
            <a:ext cx="2395960" cy="2430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32E0605-18F1-42C8-A09D-786EF03EC40F}"/>
              </a:ext>
            </a:extLst>
          </p:cNvPr>
          <p:cNvSpPr/>
          <p:nvPr userDrawn="1"/>
        </p:nvSpPr>
        <p:spPr>
          <a:xfrm>
            <a:off x="12276880" y="9358132"/>
            <a:ext cx="2395960" cy="2430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D50A78-A42B-4DB7-93AC-0E90483DF24C}"/>
              </a:ext>
            </a:extLst>
          </p:cNvPr>
          <p:cNvSpPr/>
          <p:nvPr userDrawn="1"/>
        </p:nvSpPr>
        <p:spPr>
          <a:xfrm>
            <a:off x="14672840" y="9358132"/>
            <a:ext cx="2395960" cy="2430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21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452160C-7A81-4D8C-B851-8F5D7A7A74BC}"/>
              </a:ext>
            </a:extLst>
          </p:cNvPr>
          <p:cNvSpPr/>
          <p:nvPr userDrawn="1"/>
        </p:nvSpPr>
        <p:spPr>
          <a:xfrm>
            <a:off x="14672840" y="9358132"/>
            <a:ext cx="2395960" cy="2430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289916" y="9358131"/>
            <a:ext cx="771634" cy="243069"/>
          </a:xfrm>
        </p:spPr>
        <p:txBody>
          <a:bodyPr/>
          <a:lstStyle>
            <a:lvl1pPr>
              <a:defRPr/>
            </a:lvl1pPr>
          </a:lstStyle>
          <a:p>
            <a:fld id="{5F056037-FF77-4479-99B2-FF8622F605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5731BBA-43C0-468E-991D-8D66B032B006}"/>
              </a:ext>
            </a:extLst>
          </p:cNvPr>
          <p:cNvSpPr txBox="1">
            <a:spLocks/>
          </p:cNvSpPr>
          <p:nvPr userDrawn="1"/>
        </p:nvSpPr>
        <p:spPr>
          <a:xfrm>
            <a:off x="16204569" y="9358131"/>
            <a:ext cx="771634" cy="243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60" b="1" i="0" kern="120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056037-FF77-4479-99B2-FF8622F605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CEE031B-E4C2-4964-86FF-497FD3E7C3AA}"/>
              </a:ext>
            </a:extLst>
          </p:cNvPr>
          <p:cNvSpPr/>
          <p:nvPr userDrawn="1"/>
        </p:nvSpPr>
        <p:spPr>
          <a:xfrm>
            <a:off x="9880920" y="9358132"/>
            <a:ext cx="2395960" cy="2430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A8911B5-F670-48FE-AF88-B2BF3A3E7351}"/>
              </a:ext>
            </a:extLst>
          </p:cNvPr>
          <p:cNvSpPr/>
          <p:nvPr userDrawn="1"/>
        </p:nvSpPr>
        <p:spPr>
          <a:xfrm>
            <a:off x="12276880" y="9358132"/>
            <a:ext cx="2395960" cy="2430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29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7978" y="853440"/>
            <a:ext cx="13868397" cy="266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7978" y="3733800"/>
            <a:ext cx="13868397" cy="437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2657" y="8236586"/>
            <a:ext cx="22402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7977" y="8236586"/>
            <a:ext cx="105613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719617" y="8236586"/>
            <a:ext cx="771634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98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txStyles>
    <p:titleStyle>
      <a:lvl1pPr algn="l" defTabSz="640080" rtl="0" eaLnBrk="1" latinLnBrk="0" hangingPunct="1">
        <a:spcBef>
          <a:spcPct val="0"/>
        </a:spcBef>
        <a:buNone/>
        <a:defRPr sz="448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00050" indent="-40005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2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1040130" indent="-40005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252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680210" indent="-40005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224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2160270" indent="-24003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196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800350" indent="-24003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196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352044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168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416052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168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480060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168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544068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168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wapuboy@gmail.com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apuboy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656F8-84D5-4BFD-AABC-1DB5B8B915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dirty="0"/>
              <a:t>用</a:t>
            </a:r>
            <a:r>
              <a:rPr lang="en-US" altLang="zh-CN" sz="5400" dirty="0"/>
              <a:t>Fiddler</a:t>
            </a:r>
            <a:r>
              <a:rPr lang="zh-CN" altLang="en-US" sz="5400" dirty="0"/>
              <a:t>进行系统调试和运营分析</a:t>
            </a:r>
            <a:br>
              <a:rPr lang="en-US" altLang="zh-CN" dirty="0"/>
            </a:br>
            <a:r>
              <a:rPr lang="en-US" altLang="zh-CN" sz="2800" dirty="0"/>
              <a:t>System debugging and operational analysis with Fiddler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670199-B15C-44C2-AC10-6E2DF9FD44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 pitchFamily="34" charset="0"/>
              </a:rPr>
              <a:t>wapuboy @ 2018</a:t>
            </a:r>
          </a:p>
        </p:txBody>
      </p:sp>
    </p:spTree>
    <p:extLst>
      <p:ext uri="{BB962C8B-B14F-4D97-AF65-F5344CB8AC3E}">
        <p14:creationId xmlns:p14="http://schemas.microsoft.com/office/powerpoint/2010/main" val="3536814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E5C86E21-F687-4551-A391-54AC44BB1D74}"/>
              </a:ext>
            </a:extLst>
          </p:cNvPr>
          <p:cNvGraphicFramePr/>
          <p:nvPr/>
        </p:nvGraphicFramePr>
        <p:xfrm>
          <a:off x="2844800" y="3111020"/>
          <a:ext cx="11379200" cy="5428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9E5D6495-B1D4-4560-8C05-E9EA6DC345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4788" y="1061745"/>
            <a:ext cx="6699224" cy="152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59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BEFB298-4AC8-4ACA-A269-B624345E54E2}"/>
              </a:ext>
            </a:extLst>
          </p:cNvPr>
          <p:cNvSpPr/>
          <p:nvPr/>
        </p:nvSpPr>
        <p:spPr>
          <a:xfrm>
            <a:off x="7948342" y="46159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000A47-8557-4DFC-B205-8742A29E3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564771"/>
            <a:ext cx="15659100" cy="847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226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D26C2C1-A7D3-4A85-A325-205B9C43D769}"/>
              </a:ext>
            </a:extLst>
          </p:cNvPr>
          <p:cNvGrpSpPr/>
          <p:nvPr/>
        </p:nvGrpSpPr>
        <p:grpSpPr>
          <a:xfrm>
            <a:off x="633411" y="54958"/>
            <a:ext cx="5522098" cy="4091589"/>
            <a:chOff x="633411" y="54958"/>
            <a:chExt cx="5522098" cy="4091589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A1C96BE-2FDA-4584-8CDF-93566BDFF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411" y="965198"/>
              <a:ext cx="5522098" cy="3181349"/>
            </a:xfrm>
            <a:prstGeom prst="rect">
              <a:avLst/>
            </a:prstGeom>
          </p:spPr>
        </p:pic>
        <p:sp>
          <p:nvSpPr>
            <p:cNvPr id="11" name="十二边形 10">
              <a:extLst>
                <a:ext uri="{FF2B5EF4-FFF2-40B4-BE49-F238E27FC236}">
                  <a16:creationId xmlns:a16="http://schemas.microsoft.com/office/drawing/2014/main" id="{0C7173EB-ABA0-4541-9979-D54E344BF9B6}"/>
                </a:ext>
              </a:extLst>
            </p:cNvPr>
            <p:cNvSpPr/>
            <p:nvPr/>
          </p:nvSpPr>
          <p:spPr>
            <a:xfrm>
              <a:off x="2989840" y="54958"/>
              <a:ext cx="809240" cy="809240"/>
            </a:xfrm>
            <a:prstGeom prst="dodecagon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1</a:t>
              </a:r>
              <a:endParaRPr lang="zh-CN" altLang="en-US" sz="3600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C27F2F0-A266-4933-A9D5-1D845A49ECAD}"/>
              </a:ext>
            </a:extLst>
          </p:cNvPr>
          <p:cNvGrpSpPr/>
          <p:nvPr/>
        </p:nvGrpSpPr>
        <p:grpSpPr>
          <a:xfrm>
            <a:off x="6834185" y="54958"/>
            <a:ext cx="4057650" cy="4091591"/>
            <a:chOff x="6834185" y="54958"/>
            <a:chExt cx="4057650" cy="4091591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6B8E308-C253-4A90-8B67-00EC33E39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4185" y="965199"/>
              <a:ext cx="4057650" cy="3181350"/>
            </a:xfrm>
            <a:prstGeom prst="rect">
              <a:avLst/>
            </a:prstGeom>
          </p:spPr>
        </p:pic>
        <p:sp>
          <p:nvSpPr>
            <p:cNvPr id="12" name="十二边形 11">
              <a:extLst>
                <a:ext uri="{FF2B5EF4-FFF2-40B4-BE49-F238E27FC236}">
                  <a16:creationId xmlns:a16="http://schemas.microsoft.com/office/drawing/2014/main" id="{05B80875-3FE4-42D0-A626-BA9034A62262}"/>
                </a:ext>
              </a:extLst>
            </p:cNvPr>
            <p:cNvSpPr/>
            <p:nvPr/>
          </p:nvSpPr>
          <p:spPr>
            <a:xfrm>
              <a:off x="8458390" y="54958"/>
              <a:ext cx="809240" cy="809240"/>
            </a:xfrm>
            <a:prstGeom prst="dodecagon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2</a:t>
              </a:r>
              <a:endParaRPr lang="zh-CN" altLang="en-US" sz="3600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D7B0EC1-B9D7-4968-97D9-988DBC315519}"/>
              </a:ext>
            </a:extLst>
          </p:cNvPr>
          <p:cNvGrpSpPr/>
          <p:nvPr/>
        </p:nvGrpSpPr>
        <p:grpSpPr>
          <a:xfrm>
            <a:off x="633411" y="4367213"/>
            <a:ext cx="10258425" cy="5029199"/>
            <a:chOff x="633411" y="4367213"/>
            <a:chExt cx="10258425" cy="502919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B39D71D-59FC-4B41-A897-35DA8B1FD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3411" y="5233987"/>
              <a:ext cx="10258425" cy="4162425"/>
            </a:xfrm>
            <a:prstGeom prst="rect">
              <a:avLst/>
            </a:prstGeom>
          </p:spPr>
        </p:pic>
        <p:sp>
          <p:nvSpPr>
            <p:cNvPr id="13" name="十二边形 12">
              <a:extLst>
                <a:ext uri="{FF2B5EF4-FFF2-40B4-BE49-F238E27FC236}">
                  <a16:creationId xmlns:a16="http://schemas.microsoft.com/office/drawing/2014/main" id="{49909D60-D23F-47EB-82F5-573E4DAD16C5}"/>
                </a:ext>
              </a:extLst>
            </p:cNvPr>
            <p:cNvSpPr/>
            <p:nvPr/>
          </p:nvSpPr>
          <p:spPr>
            <a:xfrm>
              <a:off x="5358003" y="4367213"/>
              <a:ext cx="809240" cy="809240"/>
            </a:xfrm>
            <a:prstGeom prst="dodecagon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3</a:t>
              </a:r>
              <a:endParaRPr lang="zh-CN" altLang="en-US" sz="3600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D412A7C-743E-4374-A510-ADE33A20D747}"/>
              </a:ext>
            </a:extLst>
          </p:cNvPr>
          <p:cNvGrpSpPr/>
          <p:nvPr/>
        </p:nvGrpSpPr>
        <p:grpSpPr>
          <a:xfrm>
            <a:off x="12149139" y="54958"/>
            <a:ext cx="4286250" cy="4091589"/>
            <a:chOff x="12149139" y="54958"/>
            <a:chExt cx="4286250" cy="4091589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8D575C4-5ECA-4C75-90D3-891F12391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234864" y="2946397"/>
              <a:ext cx="4114800" cy="120015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5F7ED9A-E2E4-42C4-A00E-3A4F1769B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49139" y="965197"/>
              <a:ext cx="4286250" cy="1590675"/>
            </a:xfrm>
            <a:prstGeom prst="rect">
              <a:avLst/>
            </a:prstGeom>
          </p:spPr>
        </p:pic>
        <p:sp>
          <p:nvSpPr>
            <p:cNvPr id="14" name="十二边形 13">
              <a:extLst>
                <a:ext uri="{FF2B5EF4-FFF2-40B4-BE49-F238E27FC236}">
                  <a16:creationId xmlns:a16="http://schemas.microsoft.com/office/drawing/2014/main" id="{91968222-49AF-43E2-89D8-CC8094591E6D}"/>
                </a:ext>
              </a:extLst>
            </p:cNvPr>
            <p:cNvSpPr/>
            <p:nvPr/>
          </p:nvSpPr>
          <p:spPr>
            <a:xfrm>
              <a:off x="14011469" y="54958"/>
              <a:ext cx="809240" cy="809240"/>
            </a:xfrm>
            <a:prstGeom prst="dodecagon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4</a:t>
              </a:r>
              <a:endParaRPr lang="zh-CN" altLang="en-US" sz="3600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1814B1C-A2EE-4E46-A96C-799116FFA790}"/>
              </a:ext>
            </a:extLst>
          </p:cNvPr>
          <p:cNvGrpSpPr/>
          <p:nvPr/>
        </p:nvGrpSpPr>
        <p:grpSpPr>
          <a:xfrm>
            <a:off x="12234864" y="4395980"/>
            <a:ext cx="4362450" cy="3838382"/>
            <a:chOff x="12234864" y="4395980"/>
            <a:chExt cx="4362450" cy="3838382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E60B294-DA04-4880-8C12-5A1797DEB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234864" y="5233987"/>
              <a:ext cx="4362450" cy="3000375"/>
            </a:xfrm>
            <a:prstGeom prst="rect">
              <a:avLst/>
            </a:prstGeom>
          </p:spPr>
        </p:pic>
        <p:sp>
          <p:nvSpPr>
            <p:cNvPr id="15" name="十二边形 14">
              <a:extLst>
                <a:ext uri="{FF2B5EF4-FFF2-40B4-BE49-F238E27FC236}">
                  <a16:creationId xmlns:a16="http://schemas.microsoft.com/office/drawing/2014/main" id="{638E1187-C850-48DD-9FB0-D0DE5EEA55B6}"/>
                </a:ext>
              </a:extLst>
            </p:cNvPr>
            <p:cNvSpPr/>
            <p:nvPr/>
          </p:nvSpPr>
          <p:spPr>
            <a:xfrm>
              <a:off x="14011469" y="4395980"/>
              <a:ext cx="809240" cy="809240"/>
            </a:xfrm>
            <a:prstGeom prst="dodecagon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5</a:t>
              </a:r>
              <a:endParaRPr lang="zh-CN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765848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ADD6BCA-FE7B-4012-82E2-5ABF2FACF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49" y="5319346"/>
            <a:ext cx="4305300" cy="33147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956E04F-0F7C-453C-9FE4-55D6D84A5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5066" y="2315306"/>
            <a:ext cx="4133850" cy="4800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C4CA0A5-8773-489D-B2A6-2AB8B41DF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588" y="1121018"/>
            <a:ext cx="4391025" cy="3371850"/>
          </a:xfrm>
          <a:prstGeom prst="rect">
            <a:avLst/>
          </a:prstGeom>
        </p:spPr>
      </p:pic>
      <p:sp>
        <p:nvSpPr>
          <p:cNvPr id="6" name="箭头: 下 5">
            <a:extLst>
              <a:ext uri="{FF2B5EF4-FFF2-40B4-BE49-F238E27FC236}">
                <a16:creationId xmlns:a16="http://schemas.microsoft.com/office/drawing/2014/main" id="{E7250722-3459-4792-8293-995FAA62AECF}"/>
              </a:ext>
            </a:extLst>
          </p:cNvPr>
          <p:cNvSpPr/>
          <p:nvPr/>
        </p:nvSpPr>
        <p:spPr>
          <a:xfrm>
            <a:off x="8273927" y="4706812"/>
            <a:ext cx="492370" cy="445477"/>
          </a:xfrm>
          <a:prstGeom prst="downArrow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44092A8-5B9E-4763-B4E5-208069632D3A}"/>
              </a:ext>
            </a:extLst>
          </p:cNvPr>
          <p:cNvGrpSpPr/>
          <p:nvPr/>
        </p:nvGrpSpPr>
        <p:grpSpPr>
          <a:xfrm>
            <a:off x="835632" y="1805720"/>
            <a:ext cx="4076700" cy="5989760"/>
            <a:chOff x="835632" y="2120410"/>
            <a:chExt cx="4076700" cy="598976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CA5F315-D91C-488E-B006-8538D4756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5632" y="4938345"/>
              <a:ext cx="4076700" cy="3171825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FFD1D3CB-4054-4C4D-A4B5-1E9918D88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8561" y="2120410"/>
              <a:ext cx="4073771" cy="2346846"/>
            </a:xfrm>
            <a:prstGeom prst="rect">
              <a:avLst/>
            </a:prstGeom>
          </p:spPr>
        </p:pic>
      </p:grpSp>
      <p:sp>
        <p:nvSpPr>
          <p:cNvPr id="10" name="十二边形 9">
            <a:extLst>
              <a:ext uri="{FF2B5EF4-FFF2-40B4-BE49-F238E27FC236}">
                <a16:creationId xmlns:a16="http://schemas.microsoft.com/office/drawing/2014/main" id="{44581326-4C6F-432F-BE9E-1EE88D756BE0}"/>
              </a:ext>
            </a:extLst>
          </p:cNvPr>
          <p:cNvSpPr/>
          <p:nvPr/>
        </p:nvSpPr>
        <p:spPr>
          <a:xfrm>
            <a:off x="2469362" y="714375"/>
            <a:ext cx="809240" cy="809240"/>
          </a:xfrm>
          <a:prstGeom prst="dodecagon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11" name="十二边形 10">
            <a:extLst>
              <a:ext uri="{FF2B5EF4-FFF2-40B4-BE49-F238E27FC236}">
                <a16:creationId xmlns:a16="http://schemas.microsoft.com/office/drawing/2014/main" id="{7E1C7D37-E1A2-40DB-B4E3-531A1605C26C}"/>
              </a:ext>
            </a:extLst>
          </p:cNvPr>
          <p:cNvSpPr/>
          <p:nvPr/>
        </p:nvSpPr>
        <p:spPr>
          <a:xfrm>
            <a:off x="8115492" y="157914"/>
            <a:ext cx="809240" cy="809240"/>
          </a:xfrm>
          <a:prstGeom prst="dodecagon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12" name="十二边形 11">
            <a:extLst>
              <a:ext uri="{FF2B5EF4-FFF2-40B4-BE49-F238E27FC236}">
                <a16:creationId xmlns:a16="http://schemas.microsoft.com/office/drawing/2014/main" id="{94423696-AED5-4F8D-9218-EE9CC6AD94D7}"/>
              </a:ext>
            </a:extLst>
          </p:cNvPr>
          <p:cNvSpPr/>
          <p:nvPr/>
        </p:nvSpPr>
        <p:spPr>
          <a:xfrm>
            <a:off x="13918415" y="1401100"/>
            <a:ext cx="809240" cy="809240"/>
          </a:xfrm>
          <a:prstGeom prst="dodecagon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04200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E5C86E21-F687-4551-A391-54AC44BB1D74}"/>
              </a:ext>
            </a:extLst>
          </p:cNvPr>
          <p:cNvGraphicFramePr/>
          <p:nvPr/>
        </p:nvGraphicFramePr>
        <p:xfrm>
          <a:off x="2844800" y="3111020"/>
          <a:ext cx="11379200" cy="5428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9E5D6495-B1D4-4560-8C05-E9EA6DC345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4788" y="1061745"/>
            <a:ext cx="6699224" cy="152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74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7B82A93-05C8-434E-924E-BFF4ED881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966" y="2046166"/>
            <a:ext cx="5508867" cy="550886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6DDAFA6-661D-4E77-AF92-4C305771BA52}"/>
              </a:ext>
            </a:extLst>
          </p:cNvPr>
          <p:cNvSpPr txBox="1"/>
          <p:nvPr/>
        </p:nvSpPr>
        <p:spPr>
          <a:xfrm>
            <a:off x="6738074" y="7728559"/>
            <a:ext cx="35926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微信号</a:t>
            </a:r>
            <a:r>
              <a:rPr lang="en-US" altLang="zh-CN" dirty="0"/>
              <a:t>|WeChat ID :  wapuboy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wapuboy@gmail.com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https://github.com/wapuboy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534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E5C86E21-F687-4551-A391-54AC44BB1D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5142826"/>
              </p:ext>
            </p:extLst>
          </p:nvPr>
        </p:nvGraphicFramePr>
        <p:xfrm>
          <a:off x="2844800" y="3111020"/>
          <a:ext cx="11379200" cy="5428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9E5D6495-B1D4-4560-8C05-E9EA6DC345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4788" y="1061745"/>
            <a:ext cx="6699224" cy="152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77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E5C86E21-F687-4551-A391-54AC44BB1D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086287"/>
              </p:ext>
            </p:extLst>
          </p:nvPr>
        </p:nvGraphicFramePr>
        <p:xfrm>
          <a:off x="2844800" y="3111020"/>
          <a:ext cx="11379200" cy="5428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9E5D6495-B1D4-4560-8C05-E9EA6DC345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4788" y="1061745"/>
            <a:ext cx="6699224" cy="152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1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箭头: 右 4">
            <a:extLst>
              <a:ext uri="{FF2B5EF4-FFF2-40B4-BE49-F238E27FC236}">
                <a16:creationId xmlns:a16="http://schemas.microsoft.com/office/drawing/2014/main" id="{C181AAD7-754F-4841-B68C-6C4DEB12264C}"/>
              </a:ext>
            </a:extLst>
          </p:cNvPr>
          <p:cNvSpPr/>
          <p:nvPr/>
        </p:nvSpPr>
        <p:spPr>
          <a:xfrm>
            <a:off x="5731565" y="4315967"/>
            <a:ext cx="5605670" cy="484632"/>
          </a:xfrm>
          <a:prstGeom prst="rightArrow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 request 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90DCF70A-349D-4E36-93D4-BC5C14C9CC6F}"/>
              </a:ext>
            </a:extLst>
          </p:cNvPr>
          <p:cNvSpPr/>
          <p:nvPr/>
        </p:nvSpPr>
        <p:spPr>
          <a:xfrm rot="10800000">
            <a:off x="5731565" y="4800599"/>
            <a:ext cx="5605670" cy="484632"/>
          </a:xfrm>
          <a:prstGeom prst="rightArrow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 response</a:t>
            </a:r>
            <a:endParaRPr lang="zh-CN" altLang="en-US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5F11B88D-70AB-4D2E-8249-C21A29202625}"/>
              </a:ext>
            </a:extLst>
          </p:cNvPr>
          <p:cNvSpPr/>
          <p:nvPr/>
        </p:nvSpPr>
        <p:spPr>
          <a:xfrm>
            <a:off x="1470991" y="3995530"/>
            <a:ext cx="3299792" cy="161014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浏览器</a:t>
            </a:r>
            <a:endParaRPr lang="en-US" altLang="zh-CN" sz="3600" dirty="0"/>
          </a:p>
          <a:p>
            <a:pPr algn="ctr"/>
            <a:r>
              <a:rPr lang="en-US" altLang="zh-CN" sz="3600" dirty="0"/>
              <a:t>Browser</a:t>
            </a:r>
            <a:endParaRPr lang="zh-CN" altLang="en-US" sz="3600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F58202F-803F-417D-B7A8-A4FDDBCD72C2}"/>
              </a:ext>
            </a:extLst>
          </p:cNvPr>
          <p:cNvSpPr/>
          <p:nvPr/>
        </p:nvSpPr>
        <p:spPr>
          <a:xfrm>
            <a:off x="12298017" y="3995530"/>
            <a:ext cx="3299792" cy="161014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Web</a:t>
            </a:r>
            <a:r>
              <a:rPr lang="zh-CN" altLang="en-US" sz="3600" dirty="0"/>
              <a:t>服务器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1F5E710-8C0B-41EF-9CE5-BABF75DDD851}"/>
              </a:ext>
            </a:extLst>
          </p:cNvPr>
          <p:cNvSpPr/>
          <p:nvPr/>
        </p:nvSpPr>
        <p:spPr>
          <a:xfrm>
            <a:off x="7103165" y="1033669"/>
            <a:ext cx="2862470" cy="75338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WEB</a:t>
            </a:r>
            <a:r>
              <a:rPr lang="zh-CN" altLang="en-US" sz="3600" dirty="0"/>
              <a:t>代理</a:t>
            </a:r>
            <a:endParaRPr lang="en-US" altLang="zh-CN" sz="3600" dirty="0"/>
          </a:p>
          <a:p>
            <a:pPr algn="ctr"/>
            <a:r>
              <a:rPr lang="en-US" altLang="zh-CN" sz="3600" dirty="0"/>
              <a:t>WEB Proxy</a:t>
            </a:r>
            <a:endParaRPr lang="zh-CN" altLang="en-US" sz="3600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A1A1CA14-3DE8-48D4-9E8A-0FDFE624F697}"/>
              </a:ext>
            </a:extLst>
          </p:cNvPr>
          <p:cNvSpPr/>
          <p:nvPr/>
        </p:nvSpPr>
        <p:spPr>
          <a:xfrm>
            <a:off x="4996070" y="4315967"/>
            <a:ext cx="2107095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 request 1</a:t>
            </a:r>
            <a:endParaRPr lang="zh-CN" alt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A36E42A1-9F4F-4413-BB4A-60B718A367C6}"/>
              </a:ext>
            </a:extLst>
          </p:cNvPr>
          <p:cNvSpPr/>
          <p:nvPr/>
        </p:nvSpPr>
        <p:spPr>
          <a:xfrm>
            <a:off x="10058401" y="4315967"/>
            <a:ext cx="2120348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 request 1’</a:t>
            </a:r>
            <a:endParaRPr lang="zh-CN" altLang="en-US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EFBE260E-385D-498D-AE82-5E8467EE0542}"/>
              </a:ext>
            </a:extLst>
          </p:cNvPr>
          <p:cNvSpPr/>
          <p:nvPr/>
        </p:nvSpPr>
        <p:spPr>
          <a:xfrm rot="10800000">
            <a:off x="4996068" y="4800599"/>
            <a:ext cx="2107095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 response 1</a:t>
            </a:r>
            <a:endParaRPr lang="zh-CN" altLang="en-US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2362DDFB-E7A6-4E9B-B44B-A13CCCBE756F}"/>
              </a:ext>
            </a:extLst>
          </p:cNvPr>
          <p:cNvSpPr/>
          <p:nvPr/>
        </p:nvSpPr>
        <p:spPr>
          <a:xfrm rot="10800000">
            <a:off x="10058399" y="4800599"/>
            <a:ext cx="2120348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 response 1’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647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5F1BB547-68C1-44CB-9606-210DE30E3C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5921518"/>
              </p:ext>
            </p:extLst>
          </p:nvPr>
        </p:nvGraphicFramePr>
        <p:xfrm>
          <a:off x="0" y="0"/>
          <a:ext cx="17068799" cy="9322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6207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C3BCE4D-CC6B-42C8-998E-8BFD63FE2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345" y="652928"/>
            <a:ext cx="13766109" cy="829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77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箭头: 右 10">
            <a:extLst>
              <a:ext uri="{FF2B5EF4-FFF2-40B4-BE49-F238E27FC236}">
                <a16:creationId xmlns:a16="http://schemas.microsoft.com/office/drawing/2014/main" id="{43C5E562-CBBB-4FCA-85E4-D583F9B1F890}"/>
              </a:ext>
            </a:extLst>
          </p:cNvPr>
          <p:cNvSpPr/>
          <p:nvPr/>
        </p:nvSpPr>
        <p:spPr>
          <a:xfrm>
            <a:off x="6573077" y="4315967"/>
            <a:ext cx="5605670" cy="484632"/>
          </a:xfrm>
          <a:prstGeom prst="rightArrow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https request </a:t>
            </a:r>
            <a:endParaRPr lang="zh-CN" altLang="en-US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5442D73A-B9D4-4090-9A34-3740D821A232}"/>
              </a:ext>
            </a:extLst>
          </p:cNvPr>
          <p:cNvSpPr/>
          <p:nvPr/>
        </p:nvSpPr>
        <p:spPr>
          <a:xfrm rot="10800000">
            <a:off x="6152321" y="4800599"/>
            <a:ext cx="5605670" cy="484632"/>
          </a:xfrm>
          <a:prstGeom prst="rightArrow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https response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DC19629-3FB5-4825-9868-4046045F46D9}"/>
              </a:ext>
            </a:extLst>
          </p:cNvPr>
          <p:cNvSpPr/>
          <p:nvPr/>
        </p:nvSpPr>
        <p:spPr>
          <a:xfrm>
            <a:off x="1470991" y="3995530"/>
            <a:ext cx="3299792" cy="161014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浏览器</a:t>
            </a:r>
            <a:endParaRPr lang="en-US" altLang="zh-CN" sz="3600" dirty="0"/>
          </a:p>
          <a:p>
            <a:pPr algn="ctr"/>
            <a:r>
              <a:rPr lang="en-US" altLang="zh-CN" sz="3600" dirty="0"/>
              <a:t>Browser</a:t>
            </a:r>
            <a:endParaRPr lang="zh-CN" altLang="en-US" sz="3600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B14CC31-ED0C-4685-9030-834839E26EDF}"/>
              </a:ext>
            </a:extLst>
          </p:cNvPr>
          <p:cNvSpPr/>
          <p:nvPr/>
        </p:nvSpPr>
        <p:spPr>
          <a:xfrm>
            <a:off x="12298017" y="3995530"/>
            <a:ext cx="3299792" cy="161014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Web</a:t>
            </a:r>
            <a:r>
              <a:rPr lang="zh-CN" altLang="en-US" sz="3600" dirty="0"/>
              <a:t>服务器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1AB00F6-DF79-4D98-8A1B-20CF7119C0EC}"/>
              </a:ext>
            </a:extLst>
          </p:cNvPr>
          <p:cNvSpPr/>
          <p:nvPr/>
        </p:nvSpPr>
        <p:spPr>
          <a:xfrm>
            <a:off x="7103165" y="1033669"/>
            <a:ext cx="2862470" cy="75338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WEB</a:t>
            </a:r>
            <a:r>
              <a:rPr lang="zh-CN" altLang="en-US" sz="3600" dirty="0"/>
              <a:t>代理</a:t>
            </a:r>
            <a:endParaRPr lang="en-US" altLang="zh-CN" sz="3600" dirty="0"/>
          </a:p>
          <a:p>
            <a:pPr algn="ctr"/>
            <a:r>
              <a:rPr lang="en-US" altLang="zh-CN" sz="3600" dirty="0"/>
              <a:t>WEB Proxy</a:t>
            </a:r>
            <a:endParaRPr lang="zh-CN" altLang="en-US" sz="3600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80906E38-27FB-456E-B502-D81CAC11A394}"/>
              </a:ext>
            </a:extLst>
          </p:cNvPr>
          <p:cNvSpPr/>
          <p:nvPr/>
        </p:nvSpPr>
        <p:spPr>
          <a:xfrm>
            <a:off x="4996070" y="4315967"/>
            <a:ext cx="2107095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https request 1</a:t>
            </a:r>
            <a:endParaRPr lang="zh-CN" altLang="en-US" dirty="0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D579F2CC-A72C-45DC-8DF2-A4D4F7E0BB1D}"/>
              </a:ext>
            </a:extLst>
          </p:cNvPr>
          <p:cNvSpPr/>
          <p:nvPr/>
        </p:nvSpPr>
        <p:spPr>
          <a:xfrm>
            <a:off x="10058401" y="4315967"/>
            <a:ext cx="2120348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https request 1’</a:t>
            </a:r>
            <a:endParaRPr lang="zh-CN" altLang="en-US" dirty="0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B7B9D358-CB32-4D03-B8C7-84109B95F198}"/>
              </a:ext>
            </a:extLst>
          </p:cNvPr>
          <p:cNvSpPr/>
          <p:nvPr/>
        </p:nvSpPr>
        <p:spPr>
          <a:xfrm rot="10800000">
            <a:off x="4996068" y="4800599"/>
            <a:ext cx="2107095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https response 1</a:t>
            </a:r>
            <a:endParaRPr lang="zh-CN" altLang="en-US" dirty="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39726075-CA29-4AD7-9909-AE3462B1D4E0}"/>
              </a:ext>
            </a:extLst>
          </p:cNvPr>
          <p:cNvSpPr/>
          <p:nvPr/>
        </p:nvSpPr>
        <p:spPr>
          <a:xfrm rot="10800000">
            <a:off x="10058399" y="4800599"/>
            <a:ext cx="2120348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https response 1’</a:t>
            </a:r>
            <a:endParaRPr lang="zh-CN" altLang="en-US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5CC0CBC3-C05E-491C-B938-49E7568A154F}"/>
              </a:ext>
            </a:extLst>
          </p:cNvPr>
          <p:cNvSpPr/>
          <p:nvPr/>
        </p:nvSpPr>
        <p:spPr>
          <a:xfrm rot="20265089">
            <a:off x="3940888" y="2744722"/>
            <a:ext cx="286247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Get private root CA</a:t>
            </a:r>
            <a:endParaRPr lang="zh-CN" altLang="en-US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8B6A1198-945D-4D29-850C-0D289535F55D}"/>
              </a:ext>
            </a:extLst>
          </p:cNvPr>
          <p:cNvSpPr/>
          <p:nvPr/>
        </p:nvSpPr>
        <p:spPr>
          <a:xfrm rot="20265089">
            <a:off x="3564832" y="1736229"/>
            <a:ext cx="2862470" cy="48463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 connect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764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E5C86E21-F687-4551-A391-54AC44BB1D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038584"/>
              </p:ext>
            </p:extLst>
          </p:nvPr>
        </p:nvGraphicFramePr>
        <p:xfrm>
          <a:off x="2844800" y="3111020"/>
          <a:ext cx="11379200" cy="5428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9E5D6495-B1D4-4560-8C05-E9EA6DC345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4788" y="1061745"/>
            <a:ext cx="6699224" cy="152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80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2952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网状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网状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网状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10217</TotalTime>
  <Words>329</Words>
  <Application>Microsoft Office PowerPoint</Application>
  <PresentationFormat>自定义</PresentationFormat>
  <Paragraphs>180</Paragraphs>
  <Slides>15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宋体</vt:lpstr>
      <vt:lpstr>Arial</vt:lpstr>
      <vt:lpstr>Arial</vt:lpstr>
      <vt:lpstr>Arial Black</vt:lpstr>
      <vt:lpstr>Century Gothic</vt:lpstr>
      <vt:lpstr>网状</vt:lpstr>
      <vt:lpstr>用Fiddler进行系统调试和运营分析 System debugging and operational analysis with Fiddler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高可用在线服务的持续演进 Continuous evolution of highly available online services</dc:title>
  <dc:creator>yong gao</dc:creator>
  <cp:lastModifiedBy>gaoy</cp:lastModifiedBy>
  <cp:revision>85</cp:revision>
  <dcterms:created xsi:type="dcterms:W3CDTF">2018-11-23T17:26:06Z</dcterms:created>
  <dcterms:modified xsi:type="dcterms:W3CDTF">2018-12-03T02:26:33Z</dcterms:modified>
</cp:coreProperties>
</file>