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7" r:id="rId4"/>
    <p:sldId id="263" r:id="rId5"/>
    <p:sldId id="257" r:id="rId6"/>
    <p:sldId id="264" r:id="rId7"/>
    <p:sldId id="265" r:id="rId8"/>
    <p:sldId id="266" r:id="rId9"/>
    <p:sldId id="268" r:id="rId10"/>
    <p:sldId id="260" r:id="rId11"/>
    <p:sldId id="261" r:id="rId12"/>
    <p:sldId id="259" r:id="rId13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73" autoAdjust="0"/>
  </p:normalViewPr>
  <p:slideViewPr>
    <p:cSldViewPr snapToGrid="0">
      <p:cViewPr>
        <p:scale>
          <a:sx n="75" d="100"/>
          <a:sy n="75" d="100"/>
        </p:scale>
        <p:origin x="51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Availability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5616195445982E-2"/>
          <c:y val="0.14438547510866936"/>
          <c:w val="0.8530468222490355"/>
          <c:h val="0.760952390879223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6-42DE-8249-52EA22D30F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83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60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513944"/>
        <c:axId val="758514272"/>
      </c:line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64128"/>
        <c:axId val="424363800"/>
      </c:lineChart>
      <c:catAx>
        <c:axId val="75851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4272"/>
        <c:crosses val="autoZero"/>
        <c:auto val="1"/>
        <c:lblAlgn val="ctr"/>
        <c:lblOffset val="100"/>
        <c:noMultiLvlLbl val="0"/>
      </c:catAx>
      <c:valAx>
        <c:axId val="7585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3944"/>
        <c:crosses val="autoZero"/>
        <c:crossBetween val="between"/>
      </c:valAx>
      <c:valAx>
        <c:axId val="424363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364128"/>
        <c:crosses val="max"/>
        <c:crossBetween val="between"/>
      </c:valAx>
      <c:catAx>
        <c:axId val="424364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4363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CDFA6-E02A-4927-A8A6-F5EA0BF2967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440A25B8-F396-4DE0-9595-D9CF0E0722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内部环境巡检</a:t>
          </a:r>
          <a:r>
            <a:rPr lang="en-US" altLang="zh-CN" dirty="0"/>
            <a:t>Inner Env Patrol</a:t>
          </a:r>
          <a:endParaRPr lang="zh-CN" altLang="en-US" dirty="0"/>
        </a:p>
      </dgm:t>
    </dgm:pt>
    <dgm:pt modelId="{1659C7CF-57AB-4DF0-9433-423045B254A8}" type="par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DECB8620-2656-4618-ACC0-9051F158EECC}" type="sib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274E32C2-05F0-4A24-8539-EA60A144957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办公环境巡检</a:t>
          </a:r>
          <a:r>
            <a:rPr lang="en-US" altLang="zh-CN" dirty="0"/>
            <a:t>Office Env Patrol</a:t>
          </a:r>
          <a:endParaRPr lang="zh-CN" altLang="en-US" dirty="0"/>
        </a:p>
      </dgm:t>
    </dgm:pt>
    <dgm:pt modelId="{6AB4808F-A419-4352-AAEA-182082CEAE24}" type="par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43989ABF-399D-4659-B8EA-40B3AB425016}" type="sib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DCD61F9A-E485-40C9-AC23-583A8DD3E74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客户环境巡检</a:t>
          </a:r>
          <a:r>
            <a:rPr lang="en-US" altLang="zh-CN" dirty="0"/>
            <a:t>Customer Env Patrol</a:t>
          </a:r>
          <a:endParaRPr lang="zh-CN" altLang="en-US" dirty="0"/>
        </a:p>
      </dgm:t>
    </dgm:pt>
    <dgm:pt modelId="{419192B4-D5D4-436E-B427-1D49AF7C42BD}" type="par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4E0F7DE-DB74-4373-9A16-724E5A65219E}" type="sib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7DB6574-53DA-4493-A146-236F113CAE6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zh-CN" dirty="0"/>
        </a:p>
        <a:p>
          <a:r>
            <a:rPr lang="en-US" altLang="zh-CN" dirty="0"/>
            <a:t>Patrol Manually</a:t>
          </a:r>
          <a:endParaRPr lang="zh-CN" altLang="en-US" dirty="0"/>
        </a:p>
      </dgm:t>
    </dgm:pt>
    <dgm:pt modelId="{8AC662D2-A5BB-42FD-9513-2355831F86B0}" type="par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7DF40A2E-54CE-4EA3-9201-63883321FA57}" type="sib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6D8EC851-BA39-4E5A-B12C-A4E2D8018A02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r>
            <a:rPr lang="en-US" altLang="zh-CN" dirty="0"/>
            <a:t>Customer Feedback</a:t>
          </a:r>
          <a:endParaRPr lang="zh-CN" altLang="en-US" dirty="0"/>
        </a:p>
      </dgm:t>
    </dgm:pt>
    <dgm:pt modelId="{0E795004-CE0F-4293-8A4E-3E209DB772CE}" type="par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12150E57-CB82-4465-A014-022496D7A6A4}" type="sib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7E6455C1-5275-4505-8A3E-C22A7A97CB89}">
      <dgm:prSet phldrT="[文本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终端状态上报</a:t>
          </a:r>
          <a:r>
            <a:rPr lang="en-US" altLang="zh-CN" dirty="0"/>
            <a:t>Client State Report</a:t>
          </a:r>
          <a:endParaRPr lang="zh-CN" altLang="en-US" dirty="0"/>
        </a:p>
      </dgm:t>
    </dgm:pt>
    <dgm:pt modelId="{F63F7A88-9871-4E3C-A654-BEB894152BAD}" type="par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14C4C874-AAB5-4298-80B4-27D9A0AA9D15}" type="sib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27891811-6C4E-4242-A20E-7E45F6F9C80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r>
            <a:rPr lang="en-US" altLang="zh-CN" dirty="0"/>
            <a:t>Area Heat Map</a:t>
          </a:r>
          <a:endParaRPr lang="zh-CN" altLang="en-US" dirty="0"/>
        </a:p>
      </dgm:t>
    </dgm:pt>
    <dgm:pt modelId="{A3A78525-2A8F-4CA2-8953-5EF2008FE441}" type="par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34179D73-A8C2-4CAE-974D-7313CBB8F1F1}" type="sib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8076D3DE-F035-441A-B143-308A0C46B461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服务调用上报</a:t>
          </a:r>
          <a:r>
            <a:rPr lang="en-US" altLang="zh-CN" dirty="0"/>
            <a:t>Service Call Report</a:t>
          </a:r>
          <a:endParaRPr lang="zh-CN" altLang="en-US" dirty="0"/>
        </a:p>
      </dgm:t>
    </dgm:pt>
    <dgm:pt modelId="{B160A641-375F-4B8B-B24C-A52AB29C1F94}" type="par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8FCCE1EE-8F76-4A47-A8B0-C55531B6E7A5}" type="sib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72412E71-89AB-4A35-97AA-3529632A51F9}" type="pres">
      <dgm:prSet presAssocID="{986CDFA6-E02A-4927-A8A6-F5EA0BF29674}" presName="diagram" presStyleCnt="0">
        <dgm:presLayoutVars>
          <dgm:dir/>
          <dgm:resizeHandles val="exact"/>
        </dgm:presLayoutVars>
      </dgm:prSet>
      <dgm:spPr/>
    </dgm:pt>
    <dgm:pt modelId="{2FD643BB-86C4-44D9-A61D-62406B482DD2}" type="pres">
      <dgm:prSet presAssocID="{440A25B8-F396-4DE0-9595-D9CF0E07227A}" presName="node" presStyleLbl="node1" presStyleIdx="0" presStyleCnt="8">
        <dgm:presLayoutVars>
          <dgm:bulletEnabled val="1"/>
        </dgm:presLayoutVars>
      </dgm:prSet>
      <dgm:spPr/>
    </dgm:pt>
    <dgm:pt modelId="{C19486A2-2F7B-4DD8-BB7F-3A1D53CE8562}" type="pres">
      <dgm:prSet presAssocID="{DECB8620-2656-4618-ACC0-9051F158EEC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040FC2-05EF-41DD-A117-D04CE539ECEF}" type="pres">
      <dgm:prSet presAssocID="{274E32C2-05F0-4A24-8539-EA60A1449579}" presName="node" presStyleLbl="node1" presStyleIdx="1" presStyleCnt="8">
        <dgm:presLayoutVars>
          <dgm:bulletEnabled val="1"/>
        </dgm:presLayoutVars>
      </dgm:prSet>
      <dgm:spPr/>
    </dgm:pt>
    <dgm:pt modelId="{B1683ED9-4DC3-4FB4-8692-3889A2A0F2B6}" type="pres">
      <dgm:prSet presAssocID="{43989ABF-399D-4659-B8EA-40B3AB42501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852A99B-E80E-4F56-97BB-CA6DE5539203}" type="pres">
      <dgm:prSet presAssocID="{DCD61F9A-E485-40C9-AC23-583A8DD3E74A}" presName="node" presStyleLbl="node1" presStyleIdx="2" presStyleCnt="8">
        <dgm:presLayoutVars>
          <dgm:bulletEnabled val="1"/>
        </dgm:presLayoutVars>
      </dgm:prSet>
      <dgm:spPr/>
    </dgm:pt>
    <dgm:pt modelId="{38EFE5F0-3D87-4F02-820B-EDA9AE380315}" type="pres">
      <dgm:prSet presAssocID="{74E0F7DE-DB74-4373-9A16-724E5A65219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D86567D-4B03-4AF5-AB77-7F064F3B97A8}" type="pres">
      <dgm:prSet presAssocID="{7E6455C1-5275-4505-8A3E-C22A7A97CB89}" presName="node" presStyleLbl="node1" presStyleIdx="3" presStyleCnt="8">
        <dgm:presLayoutVars>
          <dgm:bulletEnabled val="1"/>
        </dgm:presLayoutVars>
      </dgm:prSet>
      <dgm:spPr/>
    </dgm:pt>
    <dgm:pt modelId="{965F1CAA-0644-4802-9079-BDA24F84A2ED}" type="pres">
      <dgm:prSet presAssocID="{14C4C874-AAB5-4298-80B4-27D9A0AA9D15}" presName="sibTrans" presStyleCnt="0"/>
      <dgm:spPr/>
    </dgm:pt>
    <dgm:pt modelId="{32AFF909-D4B4-460F-9E50-BF5558729B00}" type="pres">
      <dgm:prSet presAssocID="{77DB6574-53DA-4493-A146-236F113CAE6E}" presName="node" presStyleLbl="node1" presStyleIdx="4" presStyleCnt="8">
        <dgm:presLayoutVars>
          <dgm:bulletEnabled val="1"/>
        </dgm:presLayoutVars>
      </dgm:prSet>
      <dgm:spPr/>
    </dgm:pt>
    <dgm:pt modelId="{2916CDCA-1C58-4386-9EA2-23F7C7B2868B}" type="pres">
      <dgm:prSet presAssocID="{7DF40A2E-54CE-4EA3-9201-63883321FA57}" presName="sibTrans" presStyleCnt="0"/>
      <dgm:spPr/>
    </dgm:pt>
    <dgm:pt modelId="{C7D413AB-D19D-4B4B-89D5-D2459E972348}" type="pres">
      <dgm:prSet presAssocID="{6D8EC851-BA39-4E5A-B12C-A4E2D8018A02}" presName="node" presStyleLbl="node1" presStyleIdx="5" presStyleCnt="8">
        <dgm:presLayoutVars>
          <dgm:bulletEnabled val="1"/>
        </dgm:presLayoutVars>
      </dgm:prSet>
      <dgm:spPr/>
    </dgm:pt>
    <dgm:pt modelId="{6FBD5F04-D5E6-4672-B46D-69AA174CAE2F}" type="pres">
      <dgm:prSet presAssocID="{12150E57-CB82-4465-A014-022496D7A6A4}" presName="sibTrans" presStyleCnt="0"/>
      <dgm:spPr/>
    </dgm:pt>
    <dgm:pt modelId="{A9CA022E-587A-48ED-8737-2B538AF3E4CB}" type="pres">
      <dgm:prSet presAssocID="{27891811-6C4E-4242-A20E-7E45F6F9C804}" presName="node" presStyleLbl="node1" presStyleIdx="6" presStyleCnt="8">
        <dgm:presLayoutVars>
          <dgm:bulletEnabled val="1"/>
        </dgm:presLayoutVars>
      </dgm:prSet>
      <dgm:spPr/>
    </dgm:pt>
    <dgm:pt modelId="{E56FD4A3-73FF-4406-A501-FC9532E55252}" type="pres">
      <dgm:prSet presAssocID="{34179D73-A8C2-4CAE-974D-7313CBB8F1F1}" presName="sibTrans" presStyleCnt="0"/>
      <dgm:spPr/>
    </dgm:pt>
    <dgm:pt modelId="{DED27345-79EC-4818-AE10-220894BB1148}" type="pres">
      <dgm:prSet presAssocID="{8076D3DE-F035-441A-B143-308A0C46B461}" presName="node" presStyleLbl="node1" presStyleIdx="7" presStyleCnt="8">
        <dgm:presLayoutVars>
          <dgm:bulletEnabled val="1"/>
        </dgm:presLayoutVars>
      </dgm:prSet>
      <dgm:spPr/>
    </dgm:pt>
  </dgm:ptLst>
  <dgm:cxnLst>
    <dgm:cxn modelId="{19240C05-8C35-4E86-AD0C-20803A9A9B0A}" srcId="{986CDFA6-E02A-4927-A8A6-F5EA0BF29674}" destId="{8076D3DE-F035-441A-B143-308A0C46B461}" srcOrd="7" destOrd="0" parTransId="{B160A641-375F-4B8B-B24C-A52AB29C1F94}" sibTransId="{8FCCE1EE-8F76-4A47-A8B0-C55531B6E7A5}"/>
    <dgm:cxn modelId="{6C57B808-1551-450C-BF66-BF14FB38ADD1}" srcId="{986CDFA6-E02A-4927-A8A6-F5EA0BF29674}" destId="{27891811-6C4E-4242-A20E-7E45F6F9C804}" srcOrd="6" destOrd="0" parTransId="{A3A78525-2A8F-4CA2-8953-5EF2008FE441}" sibTransId="{34179D73-A8C2-4CAE-974D-7313CBB8F1F1}"/>
    <dgm:cxn modelId="{8BA3C717-EA24-4AF9-A425-DE7797C60DE4}" type="presOf" srcId="{7E6455C1-5275-4505-8A3E-C22A7A97CB89}" destId="{3D86567D-4B03-4AF5-AB77-7F064F3B97A8}" srcOrd="0" destOrd="0" presId="urn:microsoft.com/office/officeart/2005/8/layout/default"/>
    <dgm:cxn modelId="{C617DC29-9F90-48FF-A0A6-36FC1E1586D6}" type="presOf" srcId="{27891811-6C4E-4242-A20E-7E45F6F9C804}" destId="{A9CA022E-587A-48ED-8737-2B538AF3E4CB}" srcOrd="0" destOrd="0" presId="urn:microsoft.com/office/officeart/2005/8/layout/default"/>
    <dgm:cxn modelId="{5BB80C5C-D698-4034-BAB5-65392B8955E4}" type="presOf" srcId="{DCD61F9A-E485-40C9-AC23-583A8DD3E74A}" destId="{D852A99B-E80E-4F56-97BB-CA6DE5539203}" srcOrd="0" destOrd="0" presId="urn:microsoft.com/office/officeart/2005/8/layout/default"/>
    <dgm:cxn modelId="{7090EB4D-197A-4F03-869F-CE40533AFCCE}" srcId="{986CDFA6-E02A-4927-A8A6-F5EA0BF29674}" destId="{DCD61F9A-E485-40C9-AC23-583A8DD3E74A}" srcOrd="2" destOrd="0" parTransId="{419192B4-D5D4-436E-B427-1D49AF7C42BD}" sibTransId="{74E0F7DE-DB74-4373-9A16-724E5A65219E}"/>
    <dgm:cxn modelId="{51A2DF78-5BA7-41D2-822C-101F1495535C}" type="presOf" srcId="{986CDFA6-E02A-4927-A8A6-F5EA0BF29674}" destId="{72412E71-89AB-4A35-97AA-3529632A51F9}" srcOrd="0" destOrd="0" presId="urn:microsoft.com/office/officeart/2005/8/layout/default"/>
    <dgm:cxn modelId="{69B1A981-40D1-4577-8008-A820ECB41332}" type="presOf" srcId="{274E32C2-05F0-4A24-8539-EA60A1449579}" destId="{C7040FC2-05EF-41DD-A117-D04CE539ECEF}" srcOrd="0" destOrd="0" presId="urn:microsoft.com/office/officeart/2005/8/layout/default"/>
    <dgm:cxn modelId="{38E44891-B78B-4B7A-A34F-0B67351AA2EA}" srcId="{986CDFA6-E02A-4927-A8A6-F5EA0BF29674}" destId="{440A25B8-F396-4DE0-9595-D9CF0E07227A}" srcOrd="0" destOrd="0" parTransId="{1659C7CF-57AB-4DF0-9433-423045B254A8}" sibTransId="{DECB8620-2656-4618-ACC0-9051F158EECC}"/>
    <dgm:cxn modelId="{3EEEF3AF-6371-4C8A-A714-18BDC45137CE}" srcId="{986CDFA6-E02A-4927-A8A6-F5EA0BF29674}" destId="{6D8EC851-BA39-4E5A-B12C-A4E2D8018A02}" srcOrd="5" destOrd="0" parTransId="{0E795004-CE0F-4293-8A4E-3E209DB772CE}" sibTransId="{12150E57-CB82-4465-A014-022496D7A6A4}"/>
    <dgm:cxn modelId="{23E0A3B8-158F-4332-BBA9-1E59A5CEB25D}" type="presOf" srcId="{6D8EC851-BA39-4E5A-B12C-A4E2D8018A02}" destId="{C7D413AB-D19D-4B4B-89D5-D2459E972348}" srcOrd="0" destOrd="0" presId="urn:microsoft.com/office/officeart/2005/8/layout/default"/>
    <dgm:cxn modelId="{256F17C2-EF69-4449-A9E3-7C89BEF1F4B8}" type="presOf" srcId="{440A25B8-F396-4DE0-9595-D9CF0E07227A}" destId="{2FD643BB-86C4-44D9-A61D-62406B482DD2}" srcOrd="0" destOrd="0" presId="urn:microsoft.com/office/officeart/2005/8/layout/default"/>
    <dgm:cxn modelId="{331DE5C9-4658-4C76-ABD1-F9A09617A288}" srcId="{986CDFA6-E02A-4927-A8A6-F5EA0BF29674}" destId="{274E32C2-05F0-4A24-8539-EA60A1449579}" srcOrd="1" destOrd="0" parTransId="{6AB4808F-A419-4352-AAEA-182082CEAE24}" sibTransId="{43989ABF-399D-4659-B8EA-40B3AB425016}"/>
    <dgm:cxn modelId="{732F8AE0-09B3-4B2F-AE38-A25C3C110A54}" type="presOf" srcId="{77DB6574-53DA-4493-A146-236F113CAE6E}" destId="{32AFF909-D4B4-460F-9E50-BF5558729B00}" srcOrd="0" destOrd="0" presId="urn:microsoft.com/office/officeart/2005/8/layout/default"/>
    <dgm:cxn modelId="{032255E7-B59A-428C-BE2E-5287C7CA9D76}" type="presOf" srcId="{8076D3DE-F035-441A-B143-308A0C46B461}" destId="{DED27345-79EC-4818-AE10-220894BB1148}" srcOrd="0" destOrd="0" presId="urn:microsoft.com/office/officeart/2005/8/layout/default"/>
    <dgm:cxn modelId="{7FEF84E8-D584-4E43-A875-C24FF2F5B421}" srcId="{986CDFA6-E02A-4927-A8A6-F5EA0BF29674}" destId="{77DB6574-53DA-4493-A146-236F113CAE6E}" srcOrd="4" destOrd="0" parTransId="{8AC662D2-A5BB-42FD-9513-2355831F86B0}" sibTransId="{7DF40A2E-54CE-4EA3-9201-63883321FA57}"/>
    <dgm:cxn modelId="{E2EF00FA-9149-4A1D-B6C7-4C8B6DB715B8}" srcId="{986CDFA6-E02A-4927-A8A6-F5EA0BF29674}" destId="{7E6455C1-5275-4505-8A3E-C22A7A97CB89}" srcOrd="3" destOrd="0" parTransId="{F63F7A88-9871-4E3C-A654-BEB894152BAD}" sibTransId="{14C4C874-AAB5-4298-80B4-27D9A0AA9D15}"/>
    <dgm:cxn modelId="{54A72259-24D1-455D-97B0-02F048C23452}" type="presParOf" srcId="{72412E71-89AB-4A35-97AA-3529632A51F9}" destId="{2FD643BB-86C4-44D9-A61D-62406B482DD2}" srcOrd="0" destOrd="0" presId="urn:microsoft.com/office/officeart/2005/8/layout/default"/>
    <dgm:cxn modelId="{525BC2DB-7C8A-4C90-B4B8-B88EDF57037E}" type="presParOf" srcId="{72412E71-89AB-4A35-97AA-3529632A51F9}" destId="{C19486A2-2F7B-4DD8-BB7F-3A1D53CE8562}" srcOrd="1" destOrd="0" presId="urn:microsoft.com/office/officeart/2005/8/layout/default"/>
    <dgm:cxn modelId="{A2378C27-6FAF-4709-A306-31EDAEE74DF1}" type="presParOf" srcId="{72412E71-89AB-4A35-97AA-3529632A51F9}" destId="{C7040FC2-05EF-41DD-A117-D04CE539ECEF}" srcOrd="2" destOrd="0" presId="urn:microsoft.com/office/officeart/2005/8/layout/default"/>
    <dgm:cxn modelId="{8CBC08B5-5584-41FE-A2E2-8AF2CAFB9445}" type="presParOf" srcId="{72412E71-89AB-4A35-97AA-3529632A51F9}" destId="{B1683ED9-4DC3-4FB4-8692-3889A2A0F2B6}" srcOrd="3" destOrd="0" presId="urn:microsoft.com/office/officeart/2005/8/layout/default"/>
    <dgm:cxn modelId="{ECF59C95-1825-4F05-9DA6-6B81A92B0325}" type="presParOf" srcId="{72412E71-89AB-4A35-97AA-3529632A51F9}" destId="{D852A99B-E80E-4F56-97BB-CA6DE5539203}" srcOrd="4" destOrd="0" presId="urn:microsoft.com/office/officeart/2005/8/layout/default"/>
    <dgm:cxn modelId="{4A9CC988-CE49-4E46-8EE2-EEE826F1E0FD}" type="presParOf" srcId="{72412E71-89AB-4A35-97AA-3529632A51F9}" destId="{38EFE5F0-3D87-4F02-820B-EDA9AE380315}" srcOrd="5" destOrd="0" presId="urn:microsoft.com/office/officeart/2005/8/layout/default"/>
    <dgm:cxn modelId="{8059A497-45D0-46FA-94AD-760B1E940AC3}" type="presParOf" srcId="{72412E71-89AB-4A35-97AA-3529632A51F9}" destId="{3D86567D-4B03-4AF5-AB77-7F064F3B97A8}" srcOrd="6" destOrd="0" presId="urn:microsoft.com/office/officeart/2005/8/layout/default"/>
    <dgm:cxn modelId="{2FEB1738-F5D0-4146-9F6C-77FDAD785068}" type="presParOf" srcId="{72412E71-89AB-4A35-97AA-3529632A51F9}" destId="{965F1CAA-0644-4802-9079-BDA24F84A2ED}" srcOrd="7" destOrd="0" presId="urn:microsoft.com/office/officeart/2005/8/layout/default"/>
    <dgm:cxn modelId="{5794CCE0-2752-4D13-B6E1-203030A9B871}" type="presParOf" srcId="{72412E71-89AB-4A35-97AA-3529632A51F9}" destId="{32AFF909-D4B4-460F-9E50-BF5558729B00}" srcOrd="8" destOrd="0" presId="urn:microsoft.com/office/officeart/2005/8/layout/default"/>
    <dgm:cxn modelId="{C358E1A2-27ED-482A-821F-534A5DFA378A}" type="presParOf" srcId="{72412E71-89AB-4A35-97AA-3529632A51F9}" destId="{2916CDCA-1C58-4386-9EA2-23F7C7B2868B}" srcOrd="9" destOrd="0" presId="urn:microsoft.com/office/officeart/2005/8/layout/default"/>
    <dgm:cxn modelId="{4BE70A90-BFEB-44E6-A19B-AABB1033CB41}" type="presParOf" srcId="{72412E71-89AB-4A35-97AA-3529632A51F9}" destId="{C7D413AB-D19D-4B4B-89D5-D2459E972348}" srcOrd="10" destOrd="0" presId="urn:microsoft.com/office/officeart/2005/8/layout/default"/>
    <dgm:cxn modelId="{D1CDDB5B-3D4C-49D9-8EE5-5A644A64521D}" type="presParOf" srcId="{72412E71-89AB-4A35-97AA-3529632A51F9}" destId="{6FBD5F04-D5E6-4672-B46D-69AA174CAE2F}" srcOrd="11" destOrd="0" presId="urn:microsoft.com/office/officeart/2005/8/layout/default"/>
    <dgm:cxn modelId="{B8F623B0-C04B-4AA8-9AE6-4F28AAE201DC}" type="presParOf" srcId="{72412E71-89AB-4A35-97AA-3529632A51F9}" destId="{A9CA022E-587A-48ED-8737-2B538AF3E4CB}" srcOrd="12" destOrd="0" presId="urn:microsoft.com/office/officeart/2005/8/layout/default"/>
    <dgm:cxn modelId="{F0730963-CB4A-4443-81DB-B1AF4F2B0679}" type="presParOf" srcId="{72412E71-89AB-4A35-97AA-3529632A51F9}" destId="{E56FD4A3-73FF-4406-A501-FC9532E55252}" srcOrd="13" destOrd="0" presId="urn:microsoft.com/office/officeart/2005/8/layout/default"/>
    <dgm:cxn modelId="{E44F872B-B173-4C86-A4F3-FC6CBC078F28}" type="presParOf" srcId="{72412E71-89AB-4A35-97AA-3529632A51F9}" destId="{DED27345-79EC-4818-AE10-220894BB1148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836C7F-8DD2-4F52-9B94-C8671FD640CA}" type="doc">
      <dgm:prSet loTypeId="urn:microsoft.com/office/officeart/2005/8/layout/radial6" loCatId="cycle" qsTypeId="urn:microsoft.com/office/officeart/2005/8/quickstyle/3d9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zh-CN" altLang="en-US"/>
        </a:p>
      </dgm:t>
    </dgm:pt>
    <dgm:pt modelId="{996EBCA0-F3C8-4306-AFFA-2D2D54BE14D9}">
      <dgm:prSet phldrT="[文本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zh-CN" altLang="en-US" sz="3200" dirty="0"/>
            <a:t>产品开发流程</a:t>
          </a:r>
        </a:p>
      </dgm:t>
    </dgm:pt>
    <dgm:pt modelId="{208791B4-6785-4D78-A580-44AC25AC544A}" type="par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354EB097-4D3E-4B1A-8FCD-F336AB911F03}" type="sib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0A526C0F-6E3C-4B8C-AE42-2072520BF483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01 </a:t>
          </a:r>
        </a:p>
        <a:p>
          <a:r>
            <a:rPr lang="zh-CN" altLang="en-US" dirty="0"/>
            <a:t>需求线索</a:t>
          </a:r>
        </a:p>
      </dgm:t>
    </dgm:pt>
    <dgm:pt modelId="{E8402738-8EDE-4E14-A880-3F14C244D192}" type="parTrans" cxnId="{4FFE4DFC-B617-406A-ACAD-A1100117CB8D}">
      <dgm:prSet/>
      <dgm:spPr/>
      <dgm:t>
        <a:bodyPr/>
        <a:lstStyle/>
        <a:p>
          <a:endParaRPr lang="zh-CN" altLang="en-US"/>
        </a:p>
      </dgm:t>
    </dgm:pt>
    <dgm:pt modelId="{AA9481DE-C58A-44E9-A044-942AD2523702}" type="sibTrans" cxnId="{4FFE4DFC-B617-406A-ACAD-A1100117CB8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2278A63E-2D62-4944-B002-F8A717479AE2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03 </a:t>
          </a:r>
        </a:p>
        <a:p>
          <a:r>
            <a:rPr lang="zh-CN" altLang="en-US" dirty="0"/>
            <a:t>系统设计</a:t>
          </a:r>
        </a:p>
      </dgm:t>
    </dgm:pt>
    <dgm:pt modelId="{649C97F4-082B-4F7D-9CE4-58543D3E7EDF}" type="parTrans" cxnId="{B50C1B9C-4543-4B59-9798-26875937766A}">
      <dgm:prSet/>
      <dgm:spPr/>
      <dgm:t>
        <a:bodyPr/>
        <a:lstStyle/>
        <a:p>
          <a:endParaRPr lang="zh-CN" altLang="en-US"/>
        </a:p>
      </dgm:t>
    </dgm:pt>
    <dgm:pt modelId="{4B0966B8-C2A9-441E-95F8-4CFB001E3530}" type="sibTrans" cxnId="{B50C1B9C-4543-4B59-9798-26875937766A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1D006B1-B2A9-4A2D-900F-BB763453E1A4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04 </a:t>
          </a:r>
        </a:p>
        <a:p>
          <a:r>
            <a:rPr lang="zh-CN" altLang="en-US" dirty="0"/>
            <a:t>开发实现</a:t>
          </a:r>
        </a:p>
      </dgm:t>
    </dgm:pt>
    <dgm:pt modelId="{A269FD23-4526-4C79-8C65-6278E91E39AC}" type="parTrans" cxnId="{FF76B5FF-0F21-4E57-ABB5-1644C2A34ED4}">
      <dgm:prSet/>
      <dgm:spPr/>
      <dgm:t>
        <a:bodyPr/>
        <a:lstStyle/>
        <a:p>
          <a:endParaRPr lang="zh-CN" altLang="en-US"/>
        </a:p>
      </dgm:t>
    </dgm:pt>
    <dgm:pt modelId="{2C563E2D-FED0-4F80-AF99-089C4B59100E}" type="sibTrans" cxnId="{FF76B5FF-0F21-4E57-ABB5-1644C2A34ED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9A53432-A766-4008-85F5-A88CF050AAFF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05 </a:t>
          </a:r>
        </a:p>
        <a:p>
          <a:r>
            <a:rPr lang="zh-CN" altLang="en-US" dirty="0"/>
            <a:t>质量测试</a:t>
          </a:r>
        </a:p>
      </dgm:t>
    </dgm:pt>
    <dgm:pt modelId="{B0B651EA-0B4D-4764-A348-9101004B1C7F}" type="parTrans" cxnId="{29D34A2A-9AFD-4148-9420-C916987437E3}">
      <dgm:prSet/>
      <dgm:spPr/>
      <dgm:t>
        <a:bodyPr/>
        <a:lstStyle/>
        <a:p>
          <a:endParaRPr lang="zh-CN" altLang="en-US"/>
        </a:p>
      </dgm:t>
    </dgm:pt>
    <dgm:pt modelId="{FCFB58BE-1BB0-4B1C-A149-AB031197D712}" type="sibTrans" cxnId="{29D34A2A-9AFD-4148-9420-C916987437E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C4080FB1-F057-4EE6-B212-A0494B822CD6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06 </a:t>
          </a:r>
        </a:p>
        <a:p>
          <a:r>
            <a:rPr lang="zh-CN" altLang="en-US" dirty="0"/>
            <a:t>发行部署</a:t>
          </a:r>
        </a:p>
      </dgm:t>
    </dgm:pt>
    <dgm:pt modelId="{C98320E4-D4EB-4699-AC24-63ABB116E356}" type="parTrans" cxnId="{805C80A3-AC89-4988-BB6B-54C20D1581C0}">
      <dgm:prSet/>
      <dgm:spPr/>
      <dgm:t>
        <a:bodyPr/>
        <a:lstStyle/>
        <a:p>
          <a:endParaRPr lang="zh-CN" altLang="en-US"/>
        </a:p>
      </dgm:t>
    </dgm:pt>
    <dgm:pt modelId="{C202EA2E-FF7F-43F4-B5B2-7B061019A7BE}" type="sibTrans" cxnId="{805C80A3-AC89-4988-BB6B-54C20D1581C0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71A49D8-CA7C-49BB-A151-5540DDC1F54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07 </a:t>
          </a:r>
        </a:p>
        <a:p>
          <a:r>
            <a:rPr lang="zh-CN" altLang="en-US" dirty="0"/>
            <a:t>业务运营</a:t>
          </a:r>
        </a:p>
      </dgm:t>
    </dgm:pt>
    <dgm:pt modelId="{7E99CA05-2D8A-459C-A34A-9D07202325AB}" type="parTrans" cxnId="{55571C2E-6CC4-4FFE-9030-D234EB55769D}">
      <dgm:prSet/>
      <dgm:spPr/>
      <dgm:t>
        <a:bodyPr/>
        <a:lstStyle/>
        <a:p>
          <a:endParaRPr lang="zh-CN" altLang="en-US"/>
        </a:p>
      </dgm:t>
    </dgm:pt>
    <dgm:pt modelId="{41693196-2997-4AB9-8718-32E988EA819C}" type="sibTrans" cxnId="{55571C2E-6CC4-4FFE-9030-D234EB55769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08913626-8A6D-4222-A0D6-1CEA2BB6F750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02 </a:t>
          </a:r>
        </a:p>
        <a:p>
          <a:r>
            <a:rPr lang="zh-CN" altLang="en-US" dirty="0"/>
            <a:t>产品规划</a:t>
          </a:r>
        </a:p>
      </dgm:t>
    </dgm:pt>
    <dgm:pt modelId="{FA17E02E-5DAB-43DD-83F9-5262E8A3020A}" type="parTrans" cxnId="{CBA1AD0D-3299-425D-AB06-56E5FA8B7FD8}">
      <dgm:prSet/>
      <dgm:spPr/>
      <dgm:t>
        <a:bodyPr/>
        <a:lstStyle/>
        <a:p>
          <a:endParaRPr lang="zh-CN" altLang="en-US"/>
        </a:p>
      </dgm:t>
    </dgm:pt>
    <dgm:pt modelId="{48167907-AE0C-49A3-90E5-D4385D04C15F}" type="sibTrans" cxnId="{CBA1AD0D-3299-425D-AB06-56E5FA8B7FD8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A0B8E740-6FDD-41FA-9C7A-73D9D9E239E6}" type="pres">
      <dgm:prSet presAssocID="{02836C7F-8DD2-4F52-9B94-C8671FD640C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CC6CB3-3937-420C-9C9D-12733BBA9B09}" type="pres">
      <dgm:prSet presAssocID="{996EBCA0-F3C8-4306-AFFA-2D2D54BE14D9}" presName="centerShape" presStyleLbl="node0" presStyleIdx="0" presStyleCnt="1"/>
      <dgm:spPr/>
    </dgm:pt>
    <dgm:pt modelId="{A81B418F-6A2F-40D7-8FD7-7FDAE3FD53B7}" type="pres">
      <dgm:prSet presAssocID="{0A526C0F-6E3C-4B8C-AE42-2072520BF483}" presName="node" presStyleLbl="node1" presStyleIdx="0" presStyleCnt="7">
        <dgm:presLayoutVars>
          <dgm:bulletEnabled val="1"/>
        </dgm:presLayoutVars>
      </dgm:prSet>
      <dgm:spPr/>
    </dgm:pt>
    <dgm:pt modelId="{213CF34A-DCE4-427C-BF2E-DCCDB8828F7F}" type="pres">
      <dgm:prSet presAssocID="{0A526C0F-6E3C-4B8C-AE42-2072520BF483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4723F72-9238-44E9-8BD6-3182777B47CF}" type="pres">
      <dgm:prSet presAssocID="{AA9481DE-C58A-44E9-A044-942AD2523702}" presName="sibTrans" presStyleLbl="sibTrans2D1" presStyleIdx="0" presStyleCnt="7"/>
      <dgm:spPr/>
    </dgm:pt>
    <dgm:pt modelId="{D98D396C-507F-41EF-BAEB-0C1B50612E68}" type="pres">
      <dgm:prSet presAssocID="{08913626-8A6D-4222-A0D6-1CEA2BB6F750}" presName="node" presStyleLbl="node1" presStyleIdx="1" presStyleCnt="7">
        <dgm:presLayoutVars>
          <dgm:bulletEnabled val="1"/>
        </dgm:presLayoutVars>
      </dgm:prSet>
      <dgm:spPr/>
    </dgm:pt>
    <dgm:pt modelId="{318648AC-9B79-4870-AEAB-7350E7E4F38D}" type="pres">
      <dgm:prSet presAssocID="{08913626-8A6D-4222-A0D6-1CEA2BB6F750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719B815-42DA-4115-ADD8-6E6B1E684B1C}" type="pres">
      <dgm:prSet presAssocID="{48167907-AE0C-49A3-90E5-D4385D04C15F}" presName="sibTrans" presStyleLbl="sibTrans2D1" presStyleIdx="1" presStyleCnt="7"/>
      <dgm:spPr/>
    </dgm:pt>
    <dgm:pt modelId="{FFBB5D84-A868-4B5D-9759-2BF22F2F1C6C}" type="pres">
      <dgm:prSet presAssocID="{2278A63E-2D62-4944-B002-F8A717479AE2}" presName="node" presStyleLbl="node1" presStyleIdx="2" presStyleCnt="7">
        <dgm:presLayoutVars>
          <dgm:bulletEnabled val="1"/>
        </dgm:presLayoutVars>
      </dgm:prSet>
      <dgm:spPr/>
    </dgm:pt>
    <dgm:pt modelId="{F8078C82-67BC-4FB1-A404-D073F173828F}" type="pres">
      <dgm:prSet presAssocID="{2278A63E-2D62-4944-B002-F8A717479AE2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2E1F32D-100C-42D2-9BF1-B410290C1383}" type="pres">
      <dgm:prSet presAssocID="{4B0966B8-C2A9-441E-95F8-4CFB001E3530}" presName="sibTrans" presStyleLbl="sibTrans2D1" presStyleIdx="2" presStyleCnt="7"/>
      <dgm:spPr/>
    </dgm:pt>
    <dgm:pt modelId="{91AF8308-F845-41B8-A434-F94ABDEBE269}" type="pres">
      <dgm:prSet presAssocID="{81D006B1-B2A9-4A2D-900F-BB763453E1A4}" presName="node" presStyleLbl="node1" presStyleIdx="3" presStyleCnt="7">
        <dgm:presLayoutVars>
          <dgm:bulletEnabled val="1"/>
        </dgm:presLayoutVars>
      </dgm:prSet>
      <dgm:spPr/>
    </dgm:pt>
    <dgm:pt modelId="{307B96E0-968A-4748-AF7D-85F1B0398AE0}" type="pres">
      <dgm:prSet presAssocID="{81D006B1-B2A9-4A2D-900F-BB763453E1A4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166BF22-855F-4160-A2A8-D2DAB4F32EB5}" type="pres">
      <dgm:prSet presAssocID="{2C563E2D-FED0-4F80-AF99-089C4B59100E}" presName="sibTrans" presStyleLbl="sibTrans2D1" presStyleIdx="3" presStyleCnt="7"/>
      <dgm:spPr/>
    </dgm:pt>
    <dgm:pt modelId="{AA99DA6A-D995-4B53-B6EE-E214CACFB6A8}" type="pres">
      <dgm:prSet presAssocID="{89A53432-A766-4008-85F5-A88CF050AAFF}" presName="node" presStyleLbl="node1" presStyleIdx="4" presStyleCnt="7">
        <dgm:presLayoutVars>
          <dgm:bulletEnabled val="1"/>
        </dgm:presLayoutVars>
      </dgm:prSet>
      <dgm:spPr/>
    </dgm:pt>
    <dgm:pt modelId="{BA173DFD-FE4C-4EE6-B766-07BF32F81232}" type="pres">
      <dgm:prSet presAssocID="{89A53432-A766-4008-85F5-A88CF050AAFF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CDA713F-596B-4D97-A0A2-06B9129ADE86}" type="pres">
      <dgm:prSet presAssocID="{FCFB58BE-1BB0-4B1C-A149-AB031197D712}" presName="sibTrans" presStyleLbl="sibTrans2D1" presStyleIdx="4" presStyleCnt="7"/>
      <dgm:spPr/>
    </dgm:pt>
    <dgm:pt modelId="{83BF2212-03C1-4342-B5ED-6B933E8D2B33}" type="pres">
      <dgm:prSet presAssocID="{C4080FB1-F057-4EE6-B212-A0494B822CD6}" presName="node" presStyleLbl="node1" presStyleIdx="5" presStyleCnt="7">
        <dgm:presLayoutVars>
          <dgm:bulletEnabled val="1"/>
        </dgm:presLayoutVars>
      </dgm:prSet>
      <dgm:spPr/>
    </dgm:pt>
    <dgm:pt modelId="{8946096D-92A8-41A4-B52C-7CE1D5702F5D}" type="pres">
      <dgm:prSet presAssocID="{C4080FB1-F057-4EE6-B212-A0494B822CD6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88125A9E-BDAA-49D1-8072-F543D60F2016}" type="pres">
      <dgm:prSet presAssocID="{C202EA2E-FF7F-43F4-B5B2-7B061019A7BE}" presName="sibTrans" presStyleLbl="sibTrans2D1" presStyleIdx="5" presStyleCnt="7"/>
      <dgm:spPr/>
    </dgm:pt>
    <dgm:pt modelId="{3B85D888-2CC0-44BD-8EFC-DD538B7DA3D4}" type="pres">
      <dgm:prSet presAssocID="{871A49D8-CA7C-49BB-A151-5540DDC1F548}" presName="node" presStyleLbl="node1" presStyleIdx="6" presStyleCnt="7">
        <dgm:presLayoutVars>
          <dgm:bulletEnabled val="1"/>
        </dgm:presLayoutVars>
      </dgm:prSet>
      <dgm:spPr/>
    </dgm:pt>
    <dgm:pt modelId="{4275A8AB-EDA6-4CAE-B0F3-75AEAF8A3A1E}" type="pres">
      <dgm:prSet presAssocID="{871A49D8-CA7C-49BB-A151-5540DDC1F548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C4AB9EF-18D9-450C-A7D7-5F9BC8CB9D1E}" type="pres">
      <dgm:prSet presAssocID="{41693196-2997-4AB9-8718-32E988EA819C}" presName="sibTrans" presStyleLbl="sibTrans2D1" presStyleIdx="6" presStyleCnt="7"/>
      <dgm:spPr/>
    </dgm:pt>
  </dgm:ptLst>
  <dgm:cxnLst>
    <dgm:cxn modelId="{CADCFC08-6E86-4080-A17A-897484D8AC29}" type="presOf" srcId="{871A49D8-CA7C-49BB-A151-5540DDC1F548}" destId="{3B85D888-2CC0-44BD-8EFC-DD538B7DA3D4}" srcOrd="0" destOrd="0" presId="urn:microsoft.com/office/officeart/2005/8/layout/radial6"/>
    <dgm:cxn modelId="{DEC2130B-E563-4D13-9B1C-AA930C351061}" type="presOf" srcId="{C202EA2E-FF7F-43F4-B5B2-7B061019A7BE}" destId="{88125A9E-BDAA-49D1-8072-F543D60F2016}" srcOrd="0" destOrd="0" presId="urn:microsoft.com/office/officeart/2005/8/layout/radial6"/>
    <dgm:cxn modelId="{CBA1AD0D-3299-425D-AB06-56E5FA8B7FD8}" srcId="{996EBCA0-F3C8-4306-AFFA-2D2D54BE14D9}" destId="{08913626-8A6D-4222-A0D6-1CEA2BB6F750}" srcOrd="1" destOrd="0" parTransId="{FA17E02E-5DAB-43DD-83F9-5262E8A3020A}" sibTransId="{48167907-AE0C-49A3-90E5-D4385D04C15F}"/>
    <dgm:cxn modelId="{B37C9516-9487-4446-8ABF-2BB382394F61}" type="presOf" srcId="{48167907-AE0C-49A3-90E5-D4385D04C15F}" destId="{C719B815-42DA-4115-ADD8-6E6B1E684B1C}" srcOrd="0" destOrd="0" presId="urn:microsoft.com/office/officeart/2005/8/layout/radial6"/>
    <dgm:cxn modelId="{A118AA22-1D85-432F-BF0F-4FF2F52C4A84}" type="presOf" srcId="{AA9481DE-C58A-44E9-A044-942AD2523702}" destId="{E4723F72-9238-44E9-8BD6-3182777B47CF}" srcOrd="0" destOrd="0" presId="urn:microsoft.com/office/officeart/2005/8/layout/radial6"/>
    <dgm:cxn modelId="{29D34A2A-9AFD-4148-9420-C916987437E3}" srcId="{996EBCA0-F3C8-4306-AFFA-2D2D54BE14D9}" destId="{89A53432-A766-4008-85F5-A88CF050AAFF}" srcOrd="4" destOrd="0" parTransId="{B0B651EA-0B4D-4764-A348-9101004B1C7F}" sibTransId="{FCFB58BE-1BB0-4B1C-A149-AB031197D712}"/>
    <dgm:cxn modelId="{55571C2E-6CC4-4FFE-9030-D234EB55769D}" srcId="{996EBCA0-F3C8-4306-AFFA-2D2D54BE14D9}" destId="{871A49D8-CA7C-49BB-A151-5540DDC1F548}" srcOrd="6" destOrd="0" parTransId="{7E99CA05-2D8A-459C-A34A-9D07202325AB}" sibTransId="{41693196-2997-4AB9-8718-32E988EA819C}"/>
    <dgm:cxn modelId="{5C286733-63B0-4308-85EA-6E5E21BF5F15}" type="presOf" srcId="{02836C7F-8DD2-4F52-9B94-C8671FD640CA}" destId="{A0B8E740-6FDD-41FA-9C7A-73D9D9E239E6}" srcOrd="0" destOrd="0" presId="urn:microsoft.com/office/officeart/2005/8/layout/radial6"/>
    <dgm:cxn modelId="{15D39669-CAEF-41B9-B582-7A47A9BAFB13}" type="presOf" srcId="{81D006B1-B2A9-4A2D-900F-BB763453E1A4}" destId="{91AF8308-F845-41B8-A434-F94ABDEBE269}" srcOrd="0" destOrd="0" presId="urn:microsoft.com/office/officeart/2005/8/layout/radial6"/>
    <dgm:cxn modelId="{80B9834B-8214-47A5-94C3-49C2BCB7729E}" type="presOf" srcId="{C4080FB1-F057-4EE6-B212-A0494B822CD6}" destId="{83BF2212-03C1-4342-B5ED-6B933E8D2B33}" srcOrd="0" destOrd="0" presId="urn:microsoft.com/office/officeart/2005/8/layout/radial6"/>
    <dgm:cxn modelId="{F522866D-D78F-4B70-924A-EF0908246541}" type="presOf" srcId="{0A526C0F-6E3C-4B8C-AE42-2072520BF483}" destId="{A81B418F-6A2F-40D7-8FD7-7FDAE3FD53B7}" srcOrd="0" destOrd="0" presId="urn:microsoft.com/office/officeart/2005/8/layout/radial6"/>
    <dgm:cxn modelId="{0B627A77-BF24-456E-8274-D95372C7CFF6}" type="presOf" srcId="{41693196-2997-4AB9-8718-32E988EA819C}" destId="{EC4AB9EF-18D9-450C-A7D7-5F9BC8CB9D1E}" srcOrd="0" destOrd="0" presId="urn:microsoft.com/office/officeart/2005/8/layout/radial6"/>
    <dgm:cxn modelId="{325DE98F-EE21-4A22-9643-910EEA2E276A}" type="presOf" srcId="{FCFB58BE-1BB0-4B1C-A149-AB031197D712}" destId="{CCDA713F-596B-4D97-A0A2-06B9129ADE86}" srcOrd="0" destOrd="0" presId="urn:microsoft.com/office/officeart/2005/8/layout/radial6"/>
    <dgm:cxn modelId="{B50C1B9C-4543-4B59-9798-26875937766A}" srcId="{996EBCA0-F3C8-4306-AFFA-2D2D54BE14D9}" destId="{2278A63E-2D62-4944-B002-F8A717479AE2}" srcOrd="2" destOrd="0" parTransId="{649C97F4-082B-4F7D-9CE4-58543D3E7EDF}" sibTransId="{4B0966B8-C2A9-441E-95F8-4CFB001E3530}"/>
    <dgm:cxn modelId="{805C80A3-AC89-4988-BB6B-54C20D1581C0}" srcId="{996EBCA0-F3C8-4306-AFFA-2D2D54BE14D9}" destId="{C4080FB1-F057-4EE6-B212-A0494B822CD6}" srcOrd="5" destOrd="0" parTransId="{C98320E4-D4EB-4699-AC24-63ABB116E356}" sibTransId="{C202EA2E-FF7F-43F4-B5B2-7B061019A7BE}"/>
    <dgm:cxn modelId="{5220A7A5-6D7D-4797-BB44-AF8D1FEC865A}" type="presOf" srcId="{2C563E2D-FED0-4F80-AF99-089C4B59100E}" destId="{7166BF22-855F-4160-A2A8-D2DAB4F32EB5}" srcOrd="0" destOrd="0" presId="urn:microsoft.com/office/officeart/2005/8/layout/radial6"/>
    <dgm:cxn modelId="{579BD6B0-3EEC-4FB2-82E7-AB7CFCF27A6D}" type="presOf" srcId="{2278A63E-2D62-4944-B002-F8A717479AE2}" destId="{FFBB5D84-A868-4B5D-9759-2BF22F2F1C6C}" srcOrd="0" destOrd="0" presId="urn:microsoft.com/office/officeart/2005/8/layout/radial6"/>
    <dgm:cxn modelId="{4E358FB3-E2C4-49AA-967F-2D6A3E60BA1F}" srcId="{02836C7F-8DD2-4F52-9B94-C8671FD640CA}" destId="{996EBCA0-F3C8-4306-AFFA-2D2D54BE14D9}" srcOrd="0" destOrd="0" parTransId="{208791B4-6785-4D78-A580-44AC25AC544A}" sibTransId="{354EB097-4D3E-4B1A-8FCD-F336AB911F03}"/>
    <dgm:cxn modelId="{BC84AFB3-5E1F-408E-B253-8E64AD96B319}" type="presOf" srcId="{89A53432-A766-4008-85F5-A88CF050AAFF}" destId="{AA99DA6A-D995-4B53-B6EE-E214CACFB6A8}" srcOrd="0" destOrd="0" presId="urn:microsoft.com/office/officeart/2005/8/layout/radial6"/>
    <dgm:cxn modelId="{F1D068B4-EDEF-4934-A0CC-EE23D8F34E0B}" type="presOf" srcId="{996EBCA0-F3C8-4306-AFFA-2D2D54BE14D9}" destId="{E4CC6CB3-3937-420C-9C9D-12733BBA9B09}" srcOrd="0" destOrd="0" presId="urn:microsoft.com/office/officeart/2005/8/layout/radial6"/>
    <dgm:cxn modelId="{3E5894C9-0A57-4F3E-B7E3-6421C1346BB0}" type="presOf" srcId="{08913626-8A6D-4222-A0D6-1CEA2BB6F750}" destId="{D98D396C-507F-41EF-BAEB-0C1B50612E68}" srcOrd="0" destOrd="0" presId="urn:microsoft.com/office/officeart/2005/8/layout/radial6"/>
    <dgm:cxn modelId="{0600A0DE-186C-4151-B1C1-6FAD12CA6BBC}" type="presOf" srcId="{4B0966B8-C2A9-441E-95F8-4CFB001E3530}" destId="{72E1F32D-100C-42D2-9BF1-B410290C1383}" srcOrd="0" destOrd="0" presId="urn:microsoft.com/office/officeart/2005/8/layout/radial6"/>
    <dgm:cxn modelId="{4FFE4DFC-B617-406A-ACAD-A1100117CB8D}" srcId="{996EBCA0-F3C8-4306-AFFA-2D2D54BE14D9}" destId="{0A526C0F-6E3C-4B8C-AE42-2072520BF483}" srcOrd="0" destOrd="0" parTransId="{E8402738-8EDE-4E14-A880-3F14C244D192}" sibTransId="{AA9481DE-C58A-44E9-A044-942AD2523702}"/>
    <dgm:cxn modelId="{FF76B5FF-0F21-4E57-ABB5-1644C2A34ED4}" srcId="{996EBCA0-F3C8-4306-AFFA-2D2D54BE14D9}" destId="{81D006B1-B2A9-4A2D-900F-BB763453E1A4}" srcOrd="3" destOrd="0" parTransId="{A269FD23-4526-4C79-8C65-6278E91E39AC}" sibTransId="{2C563E2D-FED0-4F80-AF99-089C4B59100E}"/>
    <dgm:cxn modelId="{DED44E84-014A-4E6A-B5F1-15F3D02954E0}" type="presParOf" srcId="{A0B8E740-6FDD-41FA-9C7A-73D9D9E239E6}" destId="{E4CC6CB3-3937-420C-9C9D-12733BBA9B09}" srcOrd="0" destOrd="0" presId="urn:microsoft.com/office/officeart/2005/8/layout/radial6"/>
    <dgm:cxn modelId="{CD770AF8-9874-481D-89F9-696EC6D33085}" type="presParOf" srcId="{A0B8E740-6FDD-41FA-9C7A-73D9D9E239E6}" destId="{A81B418F-6A2F-40D7-8FD7-7FDAE3FD53B7}" srcOrd="1" destOrd="0" presId="urn:microsoft.com/office/officeart/2005/8/layout/radial6"/>
    <dgm:cxn modelId="{B180117A-58A0-4BC6-A947-7EC3AC0C2186}" type="presParOf" srcId="{A0B8E740-6FDD-41FA-9C7A-73D9D9E239E6}" destId="{213CF34A-DCE4-427C-BF2E-DCCDB8828F7F}" srcOrd="2" destOrd="0" presId="urn:microsoft.com/office/officeart/2005/8/layout/radial6"/>
    <dgm:cxn modelId="{359B1868-5884-488C-AAA3-F678C2ED1C1B}" type="presParOf" srcId="{A0B8E740-6FDD-41FA-9C7A-73D9D9E239E6}" destId="{E4723F72-9238-44E9-8BD6-3182777B47CF}" srcOrd="3" destOrd="0" presId="urn:microsoft.com/office/officeart/2005/8/layout/radial6"/>
    <dgm:cxn modelId="{A480C482-4447-460C-9614-1C82CB86C89B}" type="presParOf" srcId="{A0B8E740-6FDD-41FA-9C7A-73D9D9E239E6}" destId="{D98D396C-507F-41EF-BAEB-0C1B50612E68}" srcOrd="4" destOrd="0" presId="urn:microsoft.com/office/officeart/2005/8/layout/radial6"/>
    <dgm:cxn modelId="{0FA6A5F4-9509-4BFC-BD6F-F0C9C5BE0F8E}" type="presParOf" srcId="{A0B8E740-6FDD-41FA-9C7A-73D9D9E239E6}" destId="{318648AC-9B79-4870-AEAB-7350E7E4F38D}" srcOrd="5" destOrd="0" presId="urn:microsoft.com/office/officeart/2005/8/layout/radial6"/>
    <dgm:cxn modelId="{DC671BB6-8A9D-4955-B062-9D93E42E4EDB}" type="presParOf" srcId="{A0B8E740-6FDD-41FA-9C7A-73D9D9E239E6}" destId="{C719B815-42DA-4115-ADD8-6E6B1E684B1C}" srcOrd="6" destOrd="0" presId="urn:microsoft.com/office/officeart/2005/8/layout/radial6"/>
    <dgm:cxn modelId="{9410D78D-C76E-40ED-9765-775E60F02C43}" type="presParOf" srcId="{A0B8E740-6FDD-41FA-9C7A-73D9D9E239E6}" destId="{FFBB5D84-A868-4B5D-9759-2BF22F2F1C6C}" srcOrd="7" destOrd="0" presId="urn:microsoft.com/office/officeart/2005/8/layout/radial6"/>
    <dgm:cxn modelId="{DF92AFC4-6CDB-43C0-9388-927BABE8BDF1}" type="presParOf" srcId="{A0B8E740-6FDD-41FA-9C7A-73D9D9E239E6}" destId="{F8078C82-67BC-4FB1-A404-D073F173828F}" srcOrd="8" destOrd="0" presId="urn:microsoft.com/office/officeart/2005/8/layout/radial6"/>
    <dgm:cxn modelId="{F6B951D1-233A-4A8C-855B-7268D009EE76}" type="presParOf" srcId="{A0B8E740-6FDD-41FA-9C7A-73D9D9E239E6}" destId="{72E1F32D-100C-42D2-9BF1-B410290C1383}" srcOrd="9" destOrd="0" presId="urn:microsoft.com/office/officeart/2005/8/layout/radial6"/>
    <dgm:cxn modelId="{D8D24CFE-3F6B-4153-8650-313438E5FC77}" type="presParOf" srcId="{A0B8E740-6FDD-41FA-9C7A-73D9D9E239E6}" destId="{91AF8308-F845-41B8-A434-F94ABDEBE269}" srcOrd="10" destOrd="0" presId="urn:microsoft.com/office/officeart/2005/8/layout/radial6"/>
    <dgm:cxn modelId="{376B4467-ADDA-4808-8010-15E8415537D9}" type="presParOf" srcId="{A0B8E740-6FDD-41FA-9C7A-73D9D9E239E6}" destId="{307B96E0-968A-4748-AF7D-85F1B0398AE0}" srcOrd="11" destOrd="0" presId="urn:microsoft.com/office/officeart/2005/8/layout/radial6"/>
    <dgm:cxn modelId="{AEF485D5-A0DE-4531-A7D5-2BBAF2D419E6}" type="presParOf" srcId="{A0B8E740-6FDD-41FA-9C7A-73D9D9E239E6}" destId="{7166BF22-855F-4160-A2A8-D2DAB4F32EB5}" srcOrd="12" destOrd="0" presId="urn:microsoft.com/office/officeart/2005/8/layout/radial6"/>
    <dgm:cxn modelId="{A8A7DB0B-67DE-482E-B657-B0E616E459FD}" type="presParOf" srcId="{A0B8E740-6FDD-41FA-9C7A-73D9D9E239E6}" destId="{AA99DA6A-D995-4B53-B6EE-E214CACFB6A8}" srcOrd="13" destOrd="0" presId="urn:microsoft.com/office/officeart/2005/8/layout/radial6"/>
    <dgm:cxn modelId="{6C04D66F-FBCC-45F7-B83E-CA2D221AD62F}" type="presParOf" srcId="{A0B8E740-6FDD-41FA-9C7A-73D9D9E239E6}" destId="{BA173DFD-FE4C-4EE6-B766-07BF32F81232}" srcOrd="14" destOrd="0" presId="urn:microsoft.com/office/officeart/2005/8/layout/radial6"/>
    <dgm:cxn modelId="{F978156F-5D29-4164-8FC5-7C3F326B4948}" type="presParOf" srcId="{A0B8E740-6FDD-41FA-9C7A-73D9D9E239E6}" destId="{CCDA713F-596B-4D97-A0A2-06B9129ADE86}" srcOrd="15" destOrd="0" presId="urn:microsoft.com/office/officeart/2005/8/layout/radial6"/>
    <dgm:cxn modelId="{E321D98A-25E7-44DA-B39D-FA5FA3482C2C}" type="presParOf" srcId="{A0B8E740-6FDD-41FA-9C7A-73D9D9E239E6}" destId="{83BF2212-03C1-4342-B5ED-6B933E8D2B33}" srcOrd="16" destOrd="0" presId="urn:microsoft.com/office/officeart/2005/8/layout/radial6"/>
    <dgm:cxn modelId="{F920D293-23A7-4354-AC85-397C8A47A45F}" type="presParOf" srcId="{A0B8E740-6FDD-41FA-9C7A-73D9D9E239E6}" destId="{8946096D-92A8-41A4-B52C-7CE1D5702F5D}" srcOrd="17" destOrd="0" presId="urn:microsoft.com/office/officeart/2005/8/layout/radial6"/>
    <dgm:cxn modelId="{81733DF2-02A5-4AE6-A75E-8C77A40C7301}" type="presParOf" srcId="{A0B8E740-6FDD-41FA-9C7A-73D9D9E239E6}" destId="{88125A9E-BDAA-49D1-8072-F543D60F2016}" srcOrd="18" destOrd="0" presId="urn:microsoft.com/office/officeart/2005/8/layout/radial6"/>
    <dgm:cxn modelId="{A6C4BB85-43D3-4849-BAB3-F32BCFCBC758}" type="presParOf" srcId="{A0B8E740-6FDD-41FA-9C7A-73D9D9E239E6}" destId="{3B85D888-2CC0-44BD-8EFC-DD538B7DA3D4}" srcOrd="19" destOrd="0" presId="urn:microsoft.com/office/officeart/2005/8/layout/radial6"/>
    <dgm:cxn modelId="{E45A1CDF-88FA-469D-89B9-BB4ECB4BBC3A}" type="presParOf" srcId="{A0B8E740-6FDD-41FA-9C7A-73D9D9E239E6}" destId="{4275A8AB-EDA6-4CAE-B0F3-75AEAF8A3A1E}" srcOrd="20" destOrd="0" presId="urn:microsoft.com/office/officeart/2005/8/layout/radial6"/>
    <dgm:cxn modelId="{8DF0C06D-884D-4134-BC21-748CB3CB6C92}" type="presParOf" srcId="{A0B8E740-6FDD-41FA-9C7A-73D9D9E239E6}" destId="{EC4AB9EF-18D9-450C-A7D7-5F9BC8CB9D1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F14AF-8824-4551-8F18-808355CF6AA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4F339B-B832-4895-8810-6510948F0DA4}">
      <dgm:prSet phldrT="[文本]"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/>
        </a:p>
      </dgm:t>
    </dgm:pt>
    <dgm:pt modelId="{2D6BDB10-F90E-4D9C-A5A4-85704AA66410}" type="par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1A750950-FE3C-4719-8290-0F6F55F2F1FE}" type="sib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ED05D751-3A52-4D25-A198-9B060CA86EBE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gm:t>
    </dgm:pt>
    <dgm:pt modelId="{62046D55-C322-45C5-9B73-20292AE2900B}" type="par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61187DBA-D77C-408A-B8C4-475C4E62EAF9}" type="sib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8D4D20EF-0991-4E74-8444-88B0A7CE1611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gm:t>
    </dgm:pt>
    <dgm:pt modelId="{E6F3981F-7C62-4B40-9CB9-69121E9B5142}" type="par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A0EC1790-5D1F-4DFA-B7AD-2412910D0305}" type="sib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CDD32396-83F0-4BB1-9B48-71ABE03D23E4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gm:t>
    </dgm:pt>
    <dgm:pt modelId="{D26A100A-F504-4D2E-9504-52B8E7AAC035}" type="par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7A149F24-8378-4C11-B520-1830F01F7FA4}" type="sib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F282FFB4-BE23-4E8B-89B8-95C6B8C7158B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gm:t>
    </dgm:pt>
    <dgm:pt modelId="{5C217C4A-D648-4CA2-A876-3A2C93F5DCB7}" type="par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65A84D14-A225-4041-AE81-E7C043182B05}" type="sib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1ED4F96B-C172-42B9-BDF0-242F56804DE8}" type="pres">
      <dgm:prSet presAssocID="{A4AF14AF-8824-4551-8F18-808355CF6AAC}" presName="vert0" presStyleCnt="0">
        <dgm:presLayoutVars>
          <dgm:dir/>
          <dgm:animOne val="branch"/>
          <dgm:animLvl val="lvl"/>
        </dgm:presLayoutVars>
      </dgm:prSet>
      <dgm:spPr/>
    </dgm:pt>
    <dgm:pt modelId="{A835ECDF-41A2-4CDD-ACCA-A4BE6EAC364A}" type="pres">
      <dgm:prSet presAssocID="{064F339B-B832-4895-8810-6510948F0DA4}" presName="thickLine" presStyleLbl="alignNode1" presStyleIdx="0" presStyleCnt="5"/>
      <dgm:spPr/>
    </dgm:pt>
    <dgm:pt modelId="{1BC8425B-819E-4AB6-951D-7F27ED9AAFF2}" type="pres">
      <dgm:prSet presAssocID="{064F339B-B832-4895-8810-6510948F0DA4}" presName="horz1" presStyleCnt="0"/>
      <dgm:spPr/>
    </dgm:pt>
    <dgm:pt modelId="{193AF9CF-6619-4800-8BE3-FA6C8C60193D}" type="pres">
      <dgm:prSet presAssocID="{064F339B-B832-4895-8810-6510948F0DA4}" presName="tx1" presStyleLbl="revTx" presStyleIdx="0" presStyleCnt="5"/>
      <dgm:spPr/>
    </dgm:pt>
    <dgm:pt modelId="{FE993816-59D9-4C63-8420-37A30DF11C16}" type="pres">
      <dgm:prSet presAssocID="{064F339B-B832-4895-8810-6510948F0DA4}" presName="vert1" presStyleCnt="0"/>
      <dgm:spPr/>
    </dgm:pt>
    <dgm:pt modelId="{4C8EB912-B809-4F07-983C-55D4888B8956}" type="pres">
      <dgm:prSet presAssocID="{ED05D751-3A52-4D25-A198-9B060CA86EBE}" presName="thickLine" presStyleLbl="alignNode1" presStyleIdx="1" presStyleCnt="5"/>
      <dgm:spPr/>
    </dgm:pt>
    <dgm:pt modelId="{A689A875-B2F6-4A0A-9ABB-8493DECC2F7C}" type="pres">
      <dgm:prSet presAssocID="{ED05D751-3A52-4D25-A198-9B060CA86EBE}" presName="horz1" presStyleCnt="0"/>
      <dgm:spPr/>
    </dgm:pt>
    <dgm:pt modelId="{CF2E2270-93A2-43CC-9EE9-1209FE15F55C}" type="pres">
      <dgm:prSet presAssocID="{ED05D751-3A52-4D25-A198-9B060CA86EBE}" presName="tx1" presStyleLbl="revTx" presStyleIdx="1" presStyleCnt="5"/>
      <dgm:spPr/>
    </dgm:pt>
    <dgm:pt modelId="{5E7AEC97-E0C2-4009-B3AD-4AC44EE72691}" type="pres">
      <dgm:prSet presAssocID="{ED05D751-3A52-4D25-A198-9B060CA86EBE}" presName="vert1" presStyleCnt="0"/>
      <dgm:spPr/>
    </dgm:pt>
    <dgm:pt modelId="{2BC5993F-9C5B-45A4-B207-76EFA3782F31}" type="pres">
      <dgm:prSet presAssocID="{8D4D20EF-0991-4E74-8444-88B0A7CE1611}" presName="thickLine" presStyleLbl="alignNode1" presStyleIdx="2" presStyleCnt="5"/>
      <dgm:spPr/>
    </dgm:pt>
    <dgm:pt modelId="{FDAD3E27-A978-4F1A-B413-2B3A7B368F2C}" type="pres">
      <dgm:prSet presAssocID="{8D4D20EF-0991-4E74-8444-88B0A7CE1611}" presName="horz1" presStyleCnt="0"/>
      <dgm:spPr/>
    </dgm:pt>
    <dgm:pt modelId="{E6DE832C-E099-47C9-8AF2-34423442021D}" type="pres">
      <dgm:prSet presAssocID="{8D4D20EF-0991-4E74-8444-88B0A7CE1611}" presName="tx1" presStyleLbl="revTx" presStyleIdx="2" presStyleCnt="5"/>
      <dgm:spPr/>
    </dgm:pt>
    <dgm:pt modelId="{0E7E0583-C54E-454A-9A6E-B5B34DB0B696}" type="pres">
      <dgm:prSet presAssocID="{8D4D20EF-0991-4E74-8444-88B0A7CE1611}" presName="vert1" presStyleCnt="0"/>
      <dgm:spPr/>
    </dgm:pt>
    <dgm:pt modelId="{FC3416D4-83FC-472D-B9A9-FC317AFCBF97}" type="pres">
      <dgm:prSet presAssocID="{CDD32396-83F0-4BB1-9B48-71ABE03D23E4}" presName="thickLine" presStyleLbl="alignNode1" presStyleIdx="3" presStyleCnt="5"/>
      <dgm:spPr/>
    </dgm:pt>
    <dgm:pt modelId="{2E879486-98CD-45F9-B7E9-A849B416C4ED}" type="pres">
      <dgm:prSet presAssocID="{CDD32396-83F0-4BB1-9B48-71ABE03D23E4}" presName="horz1" presStyleCnt="0"/>
      <dgm:spPr/>
    </dgm:pt>
    <dgm:pt modelId="{026567B4-191B-409A-876E-750CC9ECDA91}" type="pres">
      <dgm:prSet presAssocID="{CDD32396-83F0-4BB1-9B48-71ABE03D23E4}" presName="tx1" presStyleLbl="revTx" presStyleIdx="3" presStyleCnt="5"/>
      <dgm:spPr/>
    </dgm:pt>
    <dgm:pt modelId="{835B77FA-C19B-4C89-9168-E75F0414E4D3}" type="pres">
      <dgm:prSet presAssocID="{CDD32396-83F0-4BB1-9B48-71ABE03D23E4}" presName="vert1" presStyleCnt="0"/>
      <dgm:spPr/>
    </dgm:pt>
    <dgm:pt modelId="{F0552E2A-67DC-4477-B180-F067F32C5583}" type="pres">
      <dgm:prSet presAssocID="{F282FFB4-BE23-4E8B-89B8-95C6B8C7158B}" presName="thickLine" presStyleLbl="alignNode1" presStyleIdx="4" presStyleCnt="5"/>
      <dgm:spPr/>
    </dgm:pt>
    <dgm:pt modelId="{0613740F-3BAD-4DED-BF23-0D818E46974E}" type="pres">
      <dgm:prSet presAssocID="{F282FFB4-BE23-4E8B-89B8-95C6B8C7158B}" presName="horz1" presStyleCnt="0"/>
      <dgm:spPr/>
    </dgm:pt>
    <dgm:pt modelId="{E2E264AB-3AC9-4924-B40C-E4AA042B28BE}" type="pres">
      <dgm:prSet presAssocID="{F282FFB4-BE23-4E8B-89B8-95C6B8C7158B}" presName="tx1" presStyleLbl="revTx" presStyleIdx="4" presStyleCnt="5"/>
      <dgm:spPr/>
    </dgm:pt>
    <dgm:pt modelId="{4CC170BB-28B3-41E7-8333-BBE1C4F65F54}" type="pres">
      <dgm:prSet presAssocID="{F282FFB4-BE23-4E8B-89B8-95C6B8C7158B}" presName="vert1" presStyleCnt="0"/>
      <dgm:spPr/>
    </dgm:pt>
  </dgm:ptLst>
  <dgm:cxnLst>
    <dgm:cxn modelId="{832D3812-EE63-46A4-996D-C19B64C54D2F}" srcId="{A4AF14AF-8824-4551-8F18-808355CF6AAC}" destId="{064F339B-B832-4895-8810-6510948F0DA4}" srcOrd="0" destOrd="0" parTransId="{2D6BDB10-F90E-4D9C-A5A4-85704AA66410}" sibTransId="{1A750950-FE3C-4719-8290-0F6F55F2F1FE}"/>
    <dgm:cxn modelId="{F4154521-13DD-4CFF-A6D7-22C6CC02F73C}" type="presOf" srcId="{CDD32396-83F0-4BB1-9B48-71ABE03D23E4}" destId="{026567B4-191B-409A-876E-750CC9ECDA91}" srcOrd="0" destOrd="0" presId="urn:microsoft.com/office/officeart/2008/layout/LinedList"/>
    <dgm:cxn modelId="{6F4F522C-7BD0-4CFB-9E0D-925046DD8E29}" srcId="{A4AF14AF-8824-4551-8F18-808355CF6AAC}" destId="{F282FFB4-BE23-4E8B-89B8-95C6B8C7158B}" srcOrd="4" destOrd="0" parTransId="{5C217C4A-D648-4CA2-A876-3A2C93F5DCB7}" sibTransId="{65A84D14-A225-4041-AE81-E7C043182B05}"/>
    <dgm:cxn modelId="{12AA463B-532D-458A-BD25-85B6E2E8F51D}" type="presOf" srcId="{ED05D751-3A52-4D25-A198-9B060CA86EBE}" destId="{CF2E2270-93A2-43CC-9EE9-1209FE15F55C}" srcOrd="0" destOrd="0" presId="urn:microsoft.com/office/officeart/2008/layout/LinedList"/>
    <dgm:cxn modelId="{65849D6E-7CE8-4822-A873-A56FD253461C}" srcId="{A4AF14AF-8824-4551-8F18-808355CF6AAC}" destId="{8D4D20EF-0991-4E74-8444-88B0A7CE1611}" srcOrd="2" destOrd="0" parTransId="{E6F3981F-7C62-4B40-9CB9-69121E9B5142}" sibTransId="{A0EC1790-5D1F-4DFA-B7AD-2412910D0305}"/>
    <dgm:cxn modelId="{D5F28A75-2491-42A8-8D45-B891CDE78546}" type="presOf" srcId="{064F339B-B832-4895-8810-6510948F0DA4}" destId="{193AF9CF-6619-4800-8BE3-FA6C8C60193D}" srcOrd="0" destOrd="0" presId="urn:microsoft.com/office/officeart/2008/layout/LinedList"/>
    <dgm:cxn modelId="{719A1492-2846-4BB2-B474-ACF9869F5AE6}" type="presOf" srcId="{A4AF14AF-8824-4551-8F18-808355CF6AAC}" destId="{1ED4F96B-C172-42B9-BDF0-242F56804DE8}" srcOrd="0" destOrd="0" presId="urn:microsoft.com/office/officeart/2008/layout/LinedList"/>
    <dgm:cxn modelId="{75ADFFA3-7D72-4238-921E-7345C322CC9D}" type="presOf" srcId="{8D4D20EF-0991-4E74-8444-88B0A7CE1611}" destId="{E6DE832C-E099-47C9-8AF2-34423442021D}" srcOrd="0" destOrd="0" presId="urn:microsoft.com/office/officeart/2008/layout/LinedList"/>
    <dgm:cxn modelId="{838583C1-DC01-4CCF-AB68-D31325EEB1AC}" srcId="{A4AF14AF-8824-4551-8F18-808355CF6AAC}" destId="{ED05D751-3A52-4D25-A198-9B060CA86EBE}" srcOrd="1" destOrd="0" parTransId="{62046D55-C322-45C5-9B73-20292AE2900B}" sibTransId="{61187DBA-D77C-408A-B8C4-475C4E62EAF9}"/>
    <dgm:cxn modelId="{80249CDA-BF05-4CBA-B8FB-07295DFAC0B2}" srcId="{A4AF14AF-8824-4551-8F18-808355CF6AAC}" destId="{CDD32396-83F0-4BB1-9B48-71ABE03D23E4}" srcOrd="3" destOrd="0" parTransId="{D26A100A-F504-4D2E-9504-52B8E7AAC035}" sibTransId="{7A149F24-8378-4C11-B520-1830F01F7FA4}"/>
    <dgm:cxn modelId="{F1D6A7DF-2B4B-426A-AE3E-5A71BD7F6E27}" type="presOf" srcId="{F282FFB4-BE23-4E8B-89B8-95C6B8C7158B}" destId="{E2E264AB-3AC9-4924-B40C-E4AA042B28BE}" srcOrd="0" destOrd="0" presId="urn:microsoft.com/office/officeart/2008/layout/LinedList"/>
    <dgm:cxn modelId="{2D9AB29B-20EF-4D71-A7C8-665394E82ABA}" type="presParOf" srcId="{1ED4F96B-C172-42B9-BDF0-242F56804DE8}" destId="{A835ECDF-41A2-4CDD-ACCA-A4BE6EAC364A}" srcOrd="0" destOrd="0" presId="urn:microsoft.com/office/officeart/2008/layout/LinedList"/>
    <dgm:cxn modelId="{9E2B8B35-38F0-4B2D-89FA-4D7C07E82083}" type="presParOf" srcId="{1ED4F96B-C172-42B9-BDF0-242F56804DE8}" destId="{1BC8425B-819E-4AB6-951D-7F27ED9AAFF2}" srcOrd="1" destOrd="0" presId="urn:microsoft.com/office/officeart/2008/layout/LinedList"/>
    <dgm:cxn modelId="{0E2748B6-AD2D-4A13-BC16-03FCB57112B9}" type="presParOf" srcId="{1BC8425B-819E-4AB6-951D-7F27ED9AAFF2}" destId="{193AF9CF-6619-4800-8BE3-FA6C8C60193D}" srcOrd="0" destOrd="0" presId="urn:microsoft.com/office/officeart/2008/layout/LinedList"/>
    <dgm:cxn modelId="{A8A988EE-AFDF-4AAD-AA31-C87C1911196E}" type="presParOf" srcId="{1BC8425B-819E-4AB6-951D-7F27ED9AAFF2}" destId="{FE993816-59D9-4C63-8420-37A30DF11C16}" srcOrd="1" destOrd="0" presId="urn:microsoft.com/office/officeart/2008/layout/LinedList"/>
    <dgm:cxn modelId="{3BF6A3A2-02A8-46A7-B42C-BF549E0863C3}" type="presParOf" srcId="{1ED4F96B-C172-42B9-BDF0-242F56804DE8}" destId="{4C8EB912-B809-4F07-983C-55D4888B8956}" srcOrd="2" destOrd="0" presId="urn:microsoft.com/office/officeart/2008/layout/LinedList"/>
    <dgm:cxn modelId="{9F44C284-6AF9-4034-BE7D-ADC49FA87B1C}" type="presParOf" srcId="{1ED4F96B-C172-42B9-BDF0-242F56804DE8}" destId="{A689A875-B2F6-4A0A-9ABB-8493DECC2F7C}" srcOrd="3" destOrd="0" presId="urn:microsoft.com/office/officeart/2008/layout/LinedList"/>
    <dgm:cxn modelId="{37E37A98-69C7-46C2-BD4E-A1BE6A2B0F1A}" type="presParOf" srcId="{A689A875-B2F6-4A0A-9ABB-8493DECC2F7C}" destId="{CF2E2270-93A2-43CC-9EE9-1209FE15F55C}" srcOrd="0" destOrd="0" presId="urn:microsoft.com/office/officeart/2008/layout/LinedList"/>
    <dgm:cxn modelId="{599DF9FD-0E85-49D8-9AF4-C0ECA71746B4}" type="presParOf" srcId="{A689A875-B2F6-4A0A-9ABB-8493DECC2F7C}" destId="{5E7AEC97-E0C2-4009-B3AD-4AC44EE72691}" srcOrd="1" destOrd="0" presId="urn:microsoft.com/office/officeart/2008/layout/LinedList"/>
    <dgm:cxn modelId="{836FE825-5932-4423-AAFE-42A795A566A4}" type="presParOf" srcId="{1ED4F96B-C172-42B9-BDF0-242F56804DE8}" destId="{2BC5993F-9C5B-45A4-B207-76EFA3782F31}" srcOrd="4" destOrd="0" presId="urn:microsoft.com/office/officeart/2008/layout/LinedList"/>
    <dgm:cxn modelId="{B510C8AC-1E36-4702-A02D-2C7C91F4D6B8}" type="presParOf" srcId="{1ED4F96B-C172-42B9-BDF0-242F56804DE8}" destId="{FDAD3E27-A978-4F1A-B413-2B3A7B368F2C}" srcOrd="5" destOrd="0" presId="urn:microsoft.com/office/officeart/2008/layout/LinedList"/>
    <dgm:cxn modelId="{A9C96573-3D3A-4036-B62A-F440C9BEECC6}" type="presParOf" srcId="{FDAD3E27-A978-4F1A-B413-2B3A7B368F2C}" destId="{E6DE832C-E099-47C9-8AF2-34423442021D}" srcOrd="0" destOrd="0" presId="urn:microsoft.com/office/officeart/2008/layout/LinedList"/>
    <dgm:cxn modelId="{5E831381-00F2-478C-A800-DC1C20E507B0}" type="presParOf" srcId="{FDAD3E27-A978-4F1A-B413-2B3A7B368F2C}" destId="{0E7E0583-C54E-454A-9A6E-B5B34DB0B696}" srcOrd="1" destOrd="0" presId="urn:microsoft.com/office/officeart/2008/layout/LinedList"/>
    <dgm:cxn modelId="{CAC9C0CE-5A73-4AB4-A408-55D4F7A99DF2}" type="presParOf" srcId="{1ED4F96B-C172-42B9-BDF0-242F56804DE8}" destId="{FC3416D4-83FC-472D-B9A9-FC317AFCBF97}" srcOrd="6" destOrd="0" presId="urn:microsoft.com/office/officeart/2008/layout/LinedList"/>
    <dgm:cxn modelId="{F7450CD8-9C0D-4E42-ABD0-6A3065078243}" type="presParOf" srcId="{1ED4F96B-C172-42B9-BDF0-242F56804DE8}" destId="{2E879486-98CD-45F9-B7E9-A849B416C4ED}" srcOrd="7" destOrd="0" presId="urn:microsoft.com/office/officeart/2008/layout/LinedList"/>
    <dgm:cxn modelId="{553821D6-6FE1-4BDE-9D82-414EE1C2C2F1}" type="presParOf" srcId="{2E879486-98CD-45F9-B7E9-A849B416C4ED}" destId="{026567B4-191B-409A-876E-750CC9ECDA91}" srcOrd="0" destOrd="0" presId="urn:microsoft.com/office/officeart/2008/layout/LinedList"/>
    <dgm:cxn modelId="{CECA1C4D-AA8E-4E5A-9E45-C9379D5E31B8}" type="presParOf" srcId="{2E879486-98CD-45F9-B7E9-A849B416C4ED}" destId="{835B77FA-C19B-4C89-9168-E75F0414E4D3}" srcOrd="1" destOrd="0" presId="urn:microsoft.com/office/officeart/2008/layout/LinedList"/>
    <dgm:cxn modelId="{2276D6FF-69B0-405C-B737-5462BAB941D7}" type="presParOf" srcId="{1ED4F96B-C172-42B9-BDF0-242F56804DE8}" destId="{F0552E2A-67DC-4477-B180-F067F32C5583}" srcOrd="8" destOrd="0" presId="urn:microsoft.com/office/officeart/2008/layout/LinedList"/>
    <dgm:cxn modelId="{3FC815CE-E480-4B2F-A222-92E725FB1CDF}" type="presParOf" srcId="{1ED4F96B-C172-42B9-BDF0-242F56804DE8}" destId="{0613740F-3BAD-4DED-BF23-0D818E46974E}" srcOrd="9" destOrd="0" presId="urn:microsoft.com/office/officeart/2008/layout/LinedList"/>
    <dgm:cxn modelId="{165CB230-9850-4671-97FF-10B5817855FE}" type="presParOf" srcId="{0613740F-3BAD-4DED-BF23-0D818E46974E}" destId="{E2E264AB-3AC9-4924-B40C-E4AA042B28BE}" srcOrd="0" destOrd="0" presId="urn:microsoft.com/office/officeart/2008/layout/LinedList"/>
    <dgm:cxn modelId="{4D11A6B3-190D-4F4F-81E5-0B70CBC96478}" type="presParOf" srcId="{0613740F-3BAD-4DED-BF23-0D818E46974E}" destId="{4CC170BB-28B3-41E7-8333-BBE1C4F65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A6741-5E41-4EB7-915B-0834D0803353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2B0B7341-0E0D-4815-BE5D-ED95ADB30A9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点击流</a:t>
          </a:r>
          <a:endParaRPr lang="en-US" altLang="zh-CN" dirty="0"/>
        </a:p>
        <a:p>
          <a:r>
            <a:rPr lang="en-US" altLang="zh-CN" dirty="0"/>
            <a:t>General Click Stream</a:t>
          </a:r>
          <a:endParaRPr lang="zh-CN" altLang="en-US" dirty="0"/>
        </a:p>
      </dgm:t>
    </dgm:pt>
    <dgm:pt modelId="{62046D61-6019-4505-96BE-7EF1BD350082}" type="par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89C28EE2-1E7E-4E16-9358-B2A47BADF432}" type="sib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68733DF4-FC1A-410D-9CEF-CC874CE2219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网管系统</a:t>
          </a:r>
          <a:endParaRPr lang="en-US" altLang="zh-CN" dirty="0"/>
        </a:p>
        <a:p>
          <a:r>
            <a:rPr lang="en-US" altLang="zh-CN" dirty="0"/>
            <a:t>General Network Management</a:t>
          </a:r>
          <a:endParaRPr lang="zh-CN" altLang="en-US" dirty="0"/>
        </a:p>
      </dgm:t>
    </dgm:pt>
    <dgm:pt modelId="{BFD9DFB3-5B98-4E71-B67C-06FF84F8B993}" type="par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A9A88DD2-7FD4-478B-B396-8857DA83B163}" type="sib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E5F877B6-8283-48ED-B914-7EDB210495B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自动化巡检</a:t>
          </a:r>
          <a:endParaRPr lang="en-US" altLang="zh-CN" dirty="0"/>
        </a:p>
        <a:p>
          <a:r>
            <a:rPr lang="en-US" altLang="zh-CN" dirty="0"/>
            <a:t>Robot Patrol &amp; Alarm</a:t>
          </a:r>
          <a:endParaRPr lang="zh-CN" altLang="en-US" dirty="0"/>
        </a:p>
      </dgm:t>
    </dgm:pt>
    <dgm:pt modelId="{51F60372-5DFD-4E6C-8D20-3D79F0A10EBD}" type="par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3450CDB1-1B04-45C1-AEE7-656F9CE4939F}" type="sib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80511DBB-CF76-46F0-B004-144C712766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客户端报告</a:t>
          </a:r>
          <a:endParaRPr lang="en-US" altLang="zh-CN" dirty="0"/>
        </a:p>
        <a:p>
          <a:r>
            <a:rPr lang="en-US" altLang="zh-CN" dirty="0"/>
            <a:t>General Client Report</a:t>
          </a:r>
          <a:endParaRPr lang="zh-CN" altLang="en-US" dirty="0"/>
        </a:p>
      </dgm:t>
    </dgm:pt>
    <dgm:pt modelId="{A7818D5A-8668-4016-82D5-03B3D250E257}" type="par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FD3BB74A-C480-45A0-8FB9-4B9527223EBF}" type="sib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5C4BFD7D-19E1-4206-AA44-47DFB13DA28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</a:t>
          </a:r>
          <a:endParaRPr lang="en-US" altLang="zh-CN" dirty="0"/>
        </a:p>
        <a:p>
          <a:r>
            <a:rPr lang="en-US" altLang="zh-CN" dirty="0"/>
            <a:t>General Service Call</a:t>
          </a:r>
          <a:endParaRPr lang="zh-CN" altLang="en-US" dirty="0"/>
        </a:p>
      </dgm:t>
    </dgm:pt>
    <dgm:pt modelId="{772C31F1-A7D8-4FD6-A2E2-DD10DF3FD42C}" type="par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28E97704-D716-4811-8788-9095E603784F}" type="sib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46F0967D-5B5D-433F-AB51-C6124136613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endParaRPr lang="en-US" altLang="zh-CN" dirty="0"/>
        </a:p>
        <a:p>
          <a:r>
            <a:rPr lang="en-US" altLang="zh-CN" dirty="0"/>
            <a:t>Area Heat Map</a:t>
          </a:r>
          <a:endParaRPr lang="zh-CN" altLang="en-US" dirty="0"/>
        </a:p>
      </dgm:t>
    </dgm:pt>
    <dgm:pt modelId="{BD3468E1-D155-47E8-97BE-09887E770C5A}" type="par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810C1F73-0CFE-442F-A723-125A934D09A7}" type="sib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080352A6-BE0A-418C-BF2D-FA196A0F012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en-US" dirty="0"/>
        </a:p>
        <a:p>
          <a:r>
            <a:rPr lang="en-US" altLang="en-US" dirty="0"/>
            <a:t>Manual </a:t>
          </a:r>
          <a:r>
            <a:rPr lang="en-US" altLang="zh-CN" dirty="0"/>
            <a:t>Patrol</a:t>
          </a:r>
          <a:endParaRPr lang="zh-CN" altLang="en-US" dirty="0"/>
        </a:p>
      </dgm:t>
    </dgm:pt>
    <dgm:pt modelId="{31C786CA-91E2-41E8-873B-05EB751AA03C}" type="par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AADDB992-2323-4193-A09D-C100B0600EE6}" type="sib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D9C0593A-BEE4-4B8B-8210-0E011FBFB42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endParaRPr lang="en-US" altLang="zh-CN" dirty="0"/>
        </a:p>
        <a:p>
          <a:r>
            <a:rPr lang="en-US" altLang="zh-CN" dirty="0"/>
            <a:t>Customer Feedback</a:t>
          </a:r>
          <a:endParaRPr lang="zh-CN" altLang="en-US" dirty="0"/>
        </a:p>
      </dgm:t>
    </dgm:pt>
    <dgm:pt modelId="{28D63CFC-919A-4B6D-B3CB-C62B3C754C8C}" type="par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817879D8-B59B-49EE-AFF4-3CF355CF9C34}" type="sib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101DBA4A-1304-47EB-8388-CBE816FF8FCC}" type="pres">
      <dgm:prSet presAssocID="{2FAA6741-5E41-4EB7-915B-0834D0803353}" presName="diagram" presStyleCnt="0">
        <dgm:presLayoutVars>
          <dgm:dir/>
          <dgm:resizeHandles val="exact"/>
        </dgm:presLayoutVars>
      </dgm:prSet>
      <dgm:spPr/>
    </dgm:pt>
    <dgm:pt modelId="{D8E55AA2-AABA-4D68-A7A8-FB032D410F90}" type="pres">
      <dgm:prSet presAssocID="{2B0B7341-0E0D-4815-BE5D-ED95ADB30A9A}" presName="node" presStyleLbl="node1" presStyleIdx="0" presStyleCnt="8">
        <dgm:presLayoutVars>
          <dgm:bulletEnabled val="1"/>
        </dgm:presLayoutVars>
      </dgm:prSet>
      <dgm:spPr/>
    </dgm:pt>
    <dgm:pt modelId="{A2284850-E857-4C4D-BD21-28DC5092D178}" type="pres">
      <dgm:prSet presAssocID="{89C28EE2-1E7E-4E16-9358-B2A47BADF4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3FC10EC-CE60-47A9-8099-21647CC6ECEB}" type="pres">
      <dgm:prSet presAssocID="{68733DF4-FC1A-410D-9CEF-CC874CE22198}" presName="node" presStyleLbl="node1" presStyleIdx="1" presStyleCnt="8">
        <dgm:presLayoutVars>
          <dgm:bulletEnabled val="1"/>
        </dgm:presLayoutVars>
      </dgm:prSet>
      <dgm:spPr/>
    </dgm:pt>
    <dgm:pt modelId="{AAC07B6C-5D59-4149-B193-A81C8BD0352B}" type="pres">
      <dgm:prSet presAssocID="{A9A88DD2-7FD4-478B-B396-8857DA83B16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05EB6E5-3046-45F4-9FDA-BC80FC3EA135}" type="pres">
      <dgm:prSet presAssocID="{E5F877B6-8283-48ED-B914-7EDB210495B6}" presName="node" presStyleLbl="node1" presStyleIdx="2" presStyleCnt="8">
        <dgm:presLayoutVars>
          <dgm:bulletEnabled val="1"/>
        </dgm:presLayoutVars>
      </dgm:prSet>
      <dgm:spPr/>
    </dgm:pt>
    <dgm:pt modelId="{A227F2A0-6EA7-4DC2-93D7-CF71426FE59B}" type="pres">
      <dgm:prSet presAssocID="{3450CDB1-1B04-45C1-AEE7-656F9CE4939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166580F-C20B-4237-88B0-C918AFAB0EAE}" type="pres">
      <dgm:prSet presAssocID="{80511DBB-CF76-46F0-B004-144C71276674}" presName="node" presStyleLbl="node1" presStyleIdx="3" presStyleCnt="8">
        <dgm:presLayoutVars>
          <dgm:bulletEnabled val="1"/>
        </dgm:presLayoutVars>
      </dgm:prSet>
      <dgm:spPr/>
    </dgm:pt>
    <dgm:pt modelId="{12EFA36D-1669-48E0-B722-24F5AF24C086}" type="pres">
      <dgm:prSet presAssocID="{FD3BB74A-C480-45A0-8FB9-4B9527223EB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67036C7-C45C-4869-A9C8-B2CFAE264FAB}" type="pres">
      <dgm:prSet presAssocID="{5C4BFD7D-19E1-4206-AA44-47DFB13DA286}" presName="node" presStyleLbl="node1" presStyleIdx="4" presStyleCnt="8">
        <dgm:presLayoutVars>
          <dgm:bulletEnabled val="1"/>
        </dgm:presLayoutVars>
      </dgm:prSet>
      <dgm:spPr/>
    </dgm:pt>
    <dgm:pt modelId="{2219462D-4018-4764-9278-08CFA9443B46}" type="pres">
      <dgm:prSet presAssocID="{28E97704-D716-4811-8788-9095E603784F}" presName="sibTrans" presStyleCnt="0"/>
      <dgm:spPr/>
    </dgm:pt>
    <dgm:pt modelId="{04322F15-C8CE-4924-AC31-A7DE969DB779}" type="pres">
      <dgm:prSet presAssocID="{080352A6-BE0A-418C-BF2D-FA196A0F012C}" presName="node" presStyleLbl="node1" presStyleIdx="5" presStyleCnt="8">
        <dgm:presLayoutVars>
          <dgm:bulletEnabled val="1"/>
        </dgm:presLayoutVars>
      </dgm:prSet>
      <dgm:spPr/>
    </dgm:pt>
    <dgm:pt modelId="{433893FC-C07A-4E62-860C-7F75BBE97B83}" type="pres">
      <dgm:prSet presAssocID="{AADDB992-2323-4193-A09D-C100B0600EE6}" presName="sibTrans" presStyleCnt="0"/>
      <dgm:spPr/>
    </dgm:pt>
    <dgm:pt modelId="{FE2AEB28-7F8B-4D57-9481-1EEB3198C246}" type="pres">
      <dgm:prSet presAssocID="{D9C0593A-BEE4-4B8B-8210-0E011FBFB428}" presName="node" presStyleLbl="node1" presStyleIdx="6" presStyleCnt="8">
        <dgm:presLayoutVars>
          <dgm:bulletEnabled val="1"/>
        </dgm:presLayoutVars>
      </dgm:prSet>
      <dgm:spPr/>
    </dgm:pt>
    <dgm:pt modelId="{AA203C30-7555-461D-89E7-A22ED24FF83B}" type="pres">
      <dgm:prSet presAssocID="{817879D8-B59B-49EE-AFF4-3CF355CF9C34}" presName="sibTrans" presStyleCnt="0"/>
      <dgm:spPr/>
    </dgm:pt>
    <dgm:pt modelId="{8ACD568E-90EA-46CC-B224-F55DAFD672D9}" type="pres">
      <dgm:prSet presAssocID="{46F0967D-5B5D-433F-AB51-C61241366133}" presName="node" presStyleLbl="node1" presStyleIdx="7" presStyleCnt="8">
        <dgm:presLayoutVars>
          <dgm:bulletEnabled val="1"/>
        </dgm:presLayoutVars>
      </dgm:prSet>
      <dgm:spPr/>
    </dgm:pt>
  </dgm:ptLst>
  <dgm:cxnLst>
    <dgm:cxn modelId="{D9A20300-5E93-4CBD-82CB-9134E40D0723}" srcId="{2FAA6741-5E41-4EB7-915B-0834D0803353}" destId="{E5F877B6-8283-48ED-B914-7EDB210495B6}" srcOrd="2" destOrd="0" parTransId="{51F60372-5DFD-4E6C-8D20-3D79F0A10EBD}" sibTransId="{3450CDB1-1B04-45C1-AEE7-656F9CE4939F}"/>
    <dgm:cxn modelId="{20ED5A07-4C66-486B-9BF6-CCFF83CB1EA3}" type="presOf" srcId="{2B0B7341-0E0D-4815-BE5D-ED95ADB30A9A}" destId="{D8E55AA2-AABA-4D68-A7A8-FB032D410F90}" srcOrd="0" destOrd="0" presId="urn:microsoft.com/office/officeart/2005/8/layout/default"/>
    <dgm:cxn modelId="{5AA6A80C-83CC-4986-8A8F-11F2CE40FC5D}" type="presOf" srcId="{46F0967D-5B5D-433F-AB51-C61241366133}" destId="{8ACD568E-90EA-46CC-B224-F55DAFD672D9}" srcOrd="0" destOrd="0" presId="urn:microsoft.com/office/officeart/2005/8/layout/default"/>
    <dgm:cxn modelId="{14868F17-C14F-40E9-9EEC-78BD663B5EFA}" type="presOf" srcId="{2FAA6741-5E41-4EB7-915B-0834D0803353}" destId="{101DBA4A-1304-47EB-8388-CBE816FF8FCC}" srcOrd="0" destOrd="0" presId="urn:microsoft.com/office/officeart/2005/8/layout/default"/>
    <dgm:cxn modelId="{DFC74C19-3BEA-4692-A08F-3EF36DA5B64D}" type="presOf" srcId="{D9C0593A-BEE4-4B8B-8210-0E011FBFB428}" destId="{FE2AEB28-7F8B-4D57-9481-1EEB3198C246}" srcOrd="0" destOrd="0" presId="urn:microsoft.com/office/officeart/2005/8/layout/default"/>
    <dgm:cxn modelId="{3983D01E-9538-4048-8B28-81B9D11A212D}" srcId="{2FAA6741-5E41-4EB7-915B-0834D0803353}" destId="{080352A6-BE0A-418C-BF2D-FA196A0F012C}" srcOrd="5" destOrd="0" parTransId="{31C786CA-91E2-41E8-873B-05EB751AA03C}" sibTransId="{AADDB992-2323-4193-A09D-C100B0600EE6}"/>
    <dgm:cxn modelId="{819C072C-93D3-4196-A084-BE548011DAB1}" srcId="{2FAA6741-5E41-4EB7-915B-0834D0803353}" destId="{68733DF4-FC1A-410D-9CEF-CC874CE22198}" srcOrd="1" destOrd="0" parTransId="{BFD9DFB3-5B98-4E71-B67C-06FF84F8B993}" sibTransId="{A9A88DD2-7FD4-478B-B396-8857DA83B163}"/>
    <dgm:cxn modelId="{A9271A2F-F683-4D08-8FE0-FE3FCEC592A5}" srcId="{2FAA6741-5E41-4EB7-915B-0834D0803353}" destId="{D9C0593A-BEE4-4B8B-8210-0E011FBFB428}" srcOrd="6" destOrd="0" parTransId="{28D63CFC-919A-4B6D-B3CB-C62B3C754C8C}" sibTransId="{817879D8-B59B-49EE-AFF4-3CF355CF9C34}"/>
    <dgm:cxn modelId="{CF383836-E97B-4D30-889D-3743695B4A40}" type="presOf" srcId="{5C4BFD7D-19E1-4206-AA44-47DFB13DA286}" destId="{367036C7-C45C-4869-A9C8-B2CFAE264FAB}" srcOrd="0" destOrd="0" presId="urn:microsoft.com/office/officeart/2005/8/layout/default"/>
    <dgm:cxn modelId="{83C7AF5D-1958-4339-9085-599CF781ED5E}" type="presOf" srcId="{E5F877B6-8283-48ED-B914-7EDB210495B6}" destId="{605EB6E5-3046-45F4-9FDA-BC80FC3EA135}" srcOrd="0" destOrd="0" presId="urn:microsoft.com/office/officeart/2005/8/layout/default"/>
    <dgm:cxn modelId="{8F61134A-EA75-4609-8BC2-F92465B29CA9}" srcId="{2FAA6741-5E41-4EB7-915B-0834D0803353}" destId="{46F0967D-5B5D-433F-AB51-C61241366133}" srcOrd="7" destOrd="0" parTransId="{BD3468E1-D155-47E8-97BE-09887E770C5A}" sibTransId="{810C1F73-0CFE-442F-A723-125A934D09A7}"/>
    <dgm:cxn modelId="{8C854188-0BE8-45F9-8667-28C7D7141789}" type="presOf" srcId="{080352A6-BE0A-418C-BF2D-FA196A0F012C}" destId="{04322F15-C8CE-4924-AC31-A7DE969DB779}" srcOrd="0" destOrd="0" presId="urn:microsoft.com/office/officeart/2005/8/layout/default"/>
    <dgm:cxn modelId="{A61402B1-1364-475F-8074-E8E0445E441E}" type="presOf" srcId="{80511DBB-CF76-46F0-B004-144C71276674}" destId="{5166580F-C20B-4237-88B0-C918AFAB0EAE}" srcOrd="0" destOrd="0" presId="urn:microsoft.com/office/officeart/2005/8/layout/default"/>
    <dgm:cxn modelId="{87B4ECD5-7023-4A94-824E-4FABD9B5DC50}" type="presOf" srcId="{68733DF4-FC1A-410D-9CEF-CC874CE22198}" destId="{B3FC10EC-CE60-47A9-8099-21647CC6ECEB}" srcOrd="0" destOrd="0" presId="urn:microsoft.com/office/officeart/2005/8/layout/default"/>
    <dgm:cxn modelId="{5DD329D8-FC4B-4B65-A8A9-5179B54C56AE}" srcId="{2FAA6741-5E41-4EB7-915B-0834D0803353}" destId="{2B0B7341-0E0D-4815-BE5D-ED95ADB30A9A}" srcOrd="0" destOrd="0" parTransId="{62046D61-6019-4505-96BE-7EF1BD350082}" sibTransId="{89C28EE2-1E7E-4E16-9358-B2A47BADF432}"/>
    <dgm:cxn modelId="{4041FDD8-01E7-44EB-AFBE-CA836980C29F}" srcId="{2FAA6741-5E41-4EB7-915B-0834D0803353}" destId="{80511DBB-CF76-46F0-B004-144C71276674}" srcOrd="3" destOrd="0" parTransId="{A7818D5A-8668-4016-82D5-03B3D250E257}" sibTransId="{FD3BB74A-C480-45A0-8FB9-4B9527223EBF}"/>
    <dgm:cxn modelId="{FE8494DB-B540-4CBD-8C13-0F6225E2A6CA}" srcId="{2FAA6741-5E41-4EB7-915B-0834D0803353}" destId="{5C4BFD7D-19E1-4206-AA44-47DFB13DA286}" srcOrd="4" destOrd="0" parTransId="{772C31F1-A7D8-4FD6-A2E2-DD10DF3FD42C}" sibTransId="{28E97704-D716-4811-8788-9095E603784F}"/>
    <dgm:cxn modelId="{EC746937-35C1-4FAA-B9B2-D8A3C228C31F}" type="presParOf" srcId="{101DBA4A-1304-47EB-8388-CBE816FF8FCC}" destId="{D8E55AA2-AABA-4D68-A7A8-FB032D410F90}" srcOrd="0" destOrd="0" presId="urn:microsoft.com/office/officeart/2005/8/layout/default"/>
    <dgm:cxn modelId="{0BABE84D-98D7-4D7C-9AA5-61C333614221}" type="presParOf" srcId="{101DBA4A-1304-47EB-8388-CBE816FF8FCC}" destId="{A2284850-E857-4C4D-BD21-28DC5092D178}" srcOrd="1" destOrd="0" presId="urn:microsoft.com/office/officeart/2005/8/layout/default"/>
    <dgm:cxn modelId="{47A1C62F-F9FB-4F3B-9CC7-B15B3441D98C}" type="presParOf" srcId="{101DBA4A-1304-47EB-8388-CBE816FF8FCC}" destId="{B3FC10EC-CE60-47A9-8099-21647CC6ECEB}" srcOrd="2" destOrd="0" presId="urn:microsoft.com/office/officeart/2005/8/layout/default"/>
    <dgm:cxn modelId="{61C1BE9C-7FB6-407A-A517-38799CDF0032}" type="presParOf" srcId="{101DBA4A-1304-47EB-8388-CBE816FF8FCC}" destId="{AAC07B6C-5D59-4149-B193-A81C8BD0352B}" srcOrd="3" destOrd="0" presId="urn:microsoft.com/office/officeart/2005/8/layout/default"/>
    <dgm:cxn modelId="{26E12982-803B-4CCC-B6B3-ABE4DABDEB2B}" type="presParOf" srcId="{101DBA4A-1304-47EB-8388-CBE816FF8FCC}" destId="{605EB6E5-3046-45F4-9FDA-BC80FC3EA135}" srcOrd="4" destOrd="0" presId="urn:microsoft.com/office/officeart/2005/8/layout/default"/>
    <dgm:cxn modelId="{40F334CE-2BC9-4C6E-AD73-0D43BF3853E5}" type="presParOf" srcId="{101DBA4A-1304-47EB-8388-CBE816FF8FCC}" destId="{A227F2A0-6EA7-4DC2-93D7-CF71426FE59B}" srcOrd="5" destOrd="0" presId="urn:microsoft.com/office/officeart/2005/8/layout/default"/>
    <dgm:cxn modelId="{A3B35979-424C-4BC8-88E8-4D23B32FBB33}" type="presParOf" srcId="{101DBA4A-1304-47EB-8388-CBE816FF8FCC}" destId="{5166580F-C20B-4237-88B0-C918AFAB0EAE}" srcOrd="6" destOrd="0" presId="urn:microsoft.com/office/officeart/2005/8/layout/default"/>
    <dgm:cxn modelId="{32B74944-AB14-4932-9E90-32D7F52C0529}" type="presParOf" srcId="{101DBA4A-1304-47EB-8388-CBE816FF8FCC}" destId="{12EFA36D-1669-48E0-B722-24F5AF24C086}" srcOrd="7" destOrd="0" presId="urn:microsoft.com/office/officeart/2005/8/layout/default"/>
    <dgm:cxn modelId="{837C7B1C-198A-4932-BDFB-305DB36E6ACE}" type="presParOf" srcId="{101DBA4A-1304-47EB-8388-CBE816FF8FCC}" destId="{367036C7-C45C-4869-A9C8-B2CFAE264FAB}" srcOrd="8" destOrd="0" presId="urn:microsoft.com/office/officeart/2005/8/layout/default"/>
    <dgm:cxn modelId="{898FAE16-1225-4FB0-93A6-BE34D7537A9D}" type="presParOf" srcId="{101DBA4A-1304-47EB-8388-CBE816FF8FCC}" destId="{2219462D-4018-4764-9278-08CFA9443B46}" srcOrd="9" destOrd="0" presId="urn:microsoft.com/office/officeart/2005/8/layout/default"/>
    <dgm:cxn modelId="{EAFF71EA-F6D8-4F31-84EB-58C998732267}" type="presParOf" srcId="{101DBA4A-1304-47EB-8388-CBE816FF8FCC}" destId="{04322F15-C8CE-4924-AC31-A7DE969DB779}" srcOrd="10" destOrd="0" presId="urn:microsoft.com/office/officeart/2005/8/layout/default"/>
    <dgm:cxn modelId="{649DA704-55BD-4938-BE23-356A13B8FDE6}" type="presParOf" srcId="{101DBA4A-1304-47EB-8388-CBE816FF8FCC}" destId="{433893FC-C07A-4E62-860C-7F75BBE97B83}" srcOrd="11" destOrd="0" presId="urn:microsoft.com/office/officeart/2005/8/layout/default"/>
    <dgm:cxn modelId="{0AB48C54-D45F-4BDA-918D-935845D1C864}" type="presParOf" srcId="{101DBA4A-1304-47EB-8388-CBE816FF8FCC}" destId="{FE2AEB28-7F8B-4D57-9481-1EEB3198C246}" srcOrd="12" destOrd="0" presId="urn:microsoft.com/office/officeart/2005/8/layout/default"/>
    <dgm:cxn modelId="{AFD45F56-C2DD-4715-8831-606BCA3D87D9}" type="presParOf" srcId="{101DBA4A-1304-47EB-8388-CBE816FF8FCC}" destId="{AA203C30-7555-461D-89E7-A22ED24FF83B}" srcOrd="13" destOrd="0" presId="urn:microsoft.com/office/officeart/2005/8/layout/default"/>
    <dgm:cxn modelId="{EF056E63-C8C6-41F5-9C44-9BF43751D3FE}" type="presParOf" srcId="{101DBA4A-1304-47EB-8388-CBE816FF8FCC}" destId="{8ACD568E-90EA-46CC-B224-F55DAFD672D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PC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5542ADF2-3D98-4F19-AB6F-450F06373E0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33B8C45-0EA8-4D6F-AC25-F68F5DAA3193}" type="par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BA9C857E-066D-4015-A3F2-2234FFE9538E}" type="sib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2ED36E12-778F-42DF-AFD0-D35991371B9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Windows</a:t>
          </a:r>
          <a:endParaRPr lang="zh-CN" altLang="en-US" dirty="0">
            <a:solidFill>
              <a:srgbClr val="00B050"/>
            </a:solidFill>
          </a:endParaRPr>
        </a:p>
      </dgm:t>
    </dgm:pt>
    <dgm:pt modelId="{B546D1AE-E3FB-4CB4-9007-1E1B137A64B4}" type="par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EA4B72D-9619-4440-98E1-D3BCD5905C7C}" type="sib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7D33C36-05AD-47B6-8B58-94B65C5CF75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iOS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257E55F-E6C3-42FB-95B7-9C1334E8D9CD}" type="par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6428A428-18F0-4795-9B3B-079955B4D66B}" type="sib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BD111A77-CC1A-4D0D-900A-0DEEFC95ED4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Android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BFEEB561-5300-4829-A1D5-B6D2187F3BD7}" type="par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6B04E644-0BA7-4531-A77F-F4A7AAAC9989}" type="sib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73C2953A-0C88-48AB-9C29-06EDEFF876E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Mini Program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C45A74D7-C1C1-4F95-8E11-3575D1035718}" type="par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D200C52D-C177-451D-97BC-486470B1FEDF}" type="sib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76E0A53-3B7F-4B8F-B132-839C5E23D5DE}" type="pres">
      <dgm:prSet presAssocID="{5542ADF2-3D98-4F19-AB6F-450F06373E09}" presName="node" presStyleLbl="node1" presStyleIdx="1" presStyleCnt="7">
        <dgm:presLayoutVars>
          <dgm:bulletEnabled val="1"/>
        </dgm:presLayoutVars>
      </dgm:prSet>
      <dgm:spPr/>
    </dgm:pt>
    <dgm:pt modelId="{FBF8C692-3F5E-4B90-AE61-0D400645D95F}" type="pres">
      <dgm:prSet presAssocID="{BA9C857E-066D-4015-A3F2-2234FFE9538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D14F208-B563-4921-AF05-F52A12E6F6A0}" type="pres">
      <dgm:prSet presAssocID="{2ED36E12-778F-42DF-AFD0-D35991371B94}" presName="node" presStyleLbl="node1" presStyleIdx="2" presStyleCnt="7">
        <dgm:presLayoutVars>
          <dgm:bulletEnabled val="1"/>
        </dgm:presLayoutVars>
      </dgm:prSet>
      <dgm:spPr/>
    </dgm:pt>
    <dgm:pt modelId="{A9C9F148-9FFF-4E06-9508-B52C34FD5720}" type="pres">
      <dgm:prSet presAssocID="{1EA4B72D-9619-4440-98E1-D3BCD5905C7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70CDDF1-A150-4DEB-95DE-006E1573C896}" type="pres">
      <dgm:prSet presAssocID="{17D33C36-05AD-47B6-8B58-94B65C5CF759}" presName="node" presStyleLbl="node1" presStyleIdx="3" presStyleCnt="7">
        <dgm:presLayoutVars>
          <dgm:bulletEnabled val="1"/>
        </dgm:presLayoutVars>
      </dgm:prSet>
      <dgm:spPr/>
    </dgm:pt>
    <dgm:pt modelId="{4BB17CFD-5315-4F90-A8F5-2CDC60460596}" type="pres">
      <dgm:prSet presAssocID="{6428A428-18F0-4795-9B3B-079955B4D66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3A83C3E-F0EA-4145-BB19-980D09666BA0}" type="pres">
      <dgm:prSet presAssocID="{BD111A77-CC1A-4D0D-900A-0DEEFC95ED41}" presName="node" presStyleLbl="node1" presStyleIdx="4" presStyleCnt="7">
        <dgm:presLayoutVars>
          <dgm:bulletEnabled val="1"/>
        </dgm:presLayoutVars>
      </dgm:prSet>
      <dgm:spPr/>
    </dgm:pt>
    <dgm:pt modelId="{733A8C81-BE00-42A6-9B8D-FCC975669D0C}" type="pres">
      <dgm:prSet presAssocID="{6B04E644-0BA7-4531-A77F-F4A7AAAC998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8DC28F4-8222-4D24-B3DD-FE91286E215B}" type="pres">
      <dgm:prSet presAssocID="{73C2953A-0C88-48AB-9C29-06EDEFF876EF}" presName="node" presStyleLbl="node1" presStyleIdx="5" presStyleCnt="7">
        <dgm:presLayoutVars>
          <dgm:bulletEnabled val="1"/>
        </dgm:presLayoutVars>
      </dgm:prSet>
      <dgm:spPr/>
    </dgm:pt>
    <dgm:pt modelId="{95E591FE-4D13-4EE7-B846-E24FD83BECB6}" type="pres">
      <dgm:prSet presAssocID="{D200C52D-C177-451D-97BC-486470B1FED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6" presStyleCnt="7">
        <dgm:presLayoutVars>
          <dgm:bulletEnabled val="1"/>
        </dgm:presLayoutVars>
      </dgm:prSet>
      <dgm:spPr/>
    </dgm:pt>
  </dgm:ptLst>
  <dgm:cxnLst>
    <dgm:cxn modelId="{6020D402-1245-4CB1-9BE6-E664C47FEC63}" type="presOf" srcId="{5542ADF2-3D98-4F19-AB6F-450F06373E09}" destId="{776E0A53-3B7F-4B8F-B132-839C5E23D5DE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0680DC39-F03B-496F-8E2C-0DBB4A1E5F52}" type="presOf" srcId="{BD111A77-CC1A-4D0D-900A-0DEEFC95ED41}" destId="{A3A83C3E-F0EA-4145-BB19-980D09666BA0}" srcOrd="0" destOrd="0" presId="urn:microsoft.com/office/officeart/2005/8/layout/default"/>
    <dgm:cxn modelId="{4A419F5C-2654-41A2-A58A-4951CE48C5FA}" srcId="{5B1108AF-D20E-45BE-96AA-B8EDD95C726D}" destId="{BD111A77-CC1A-4D0D-900A-0DEEFC95ED41}" srcOrd="4" destOrd="0" parTransId="{BFEEB561-5300-4829-A1D5-B6D2187F3BD7}" sibTransId="{6B04E644-0BA7-4531-A77F-F4A7AAAC9989}"/>
    <dgm:cxn modelId="{EA26A65E-63D8-478C-95FF-B043F5938584}" srcId="{5B1108AF-D20E-45BE-96AA-B8EDD95C726D}" destId="{5542ADF2-3D98-4F19-AB6F-450F06373E09}" srcOrd="1" destOrd="0" parTransId="{833B8C45-0EA8-4D6F-AC25-F68F5DAA3193}" sibTransId="{BA9C857E-066D-4015-A3F2-2234FFE9538E}"/>
    <dgm:cxn modelId="{5025054F-C2A4-4F08-9318-7F245CE11382}" srcId="{5B1108AF-D20E-45BE-96AA-B8EDD95C726D}" destId="{95260C6B-A656-4E57-AD86-A17638E1F8B2}" srcOrd="6" destOrd="0" parTransId="{4DA2A6A3-4BFD-40AD-9E50-80D53B3B2D25}" sibTransId="{8F4F8510-78E7-4EE1-AA8C-A69DAA28553C}"/>
    <dgm:cxn modelId="{81195E51-8A28-4FB6-B683-4B9A257212A2}" type="presOf" srcId="{2ED36E12-778F-42DF-AFD0-D35991371B94}" destId="{ED14F208-B563-4921-AF05-F52A12E6F6A0}" srcOrd="0" destOrd="0" presId="urn:microsoft.com/office/officeart/2005/8/layout/default"/>
    <dgm:cxn modelId="{53E68679-18F7-427A-8DB1-D0B2D5546493}" srcId="{5B1108AF-D20E-45BE-96AA-B8EDD95C726D}" destId="{73C2953A-0C88-48AB-9C29-06EDEFF876EF}" srcOrd="5" destOrd="0" parTransId="{C45A74D7-C1C1-4F95-8E11-3575D1035718}" sibTransId="{D200C52D-C177-451D-97BC-486470B1FEDF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E1B130AE-89FD-4C70-A787-CFAD13B030C3}" type="presOf" srcId="{17D33C36-05AD-47B6-8B58-94B65C5CF759}" destId="{270CDDF1-A150-4DEB-95DE-006E1573C896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8788D3CC-7247-4EB8-892E-85EEEB6DF316}" srcId="{5B1108AF-D20E-45BE-96AA-B8EDD95C726D}" destId="{2ED36E12-778F-42DF-AFD0-D35991371B94}" srcOrd="2" destOrd="0" parTransId="{B546D1AE-E3FB-4CB4-9007-1E1B137A64B4}" sibTransId="{1EA4B72D-9619-4440-98E1-D3BCD5905C7C}"/>
    <dgm:cxn modelId="{DEEAF8D6-1E07-453F-A4AF-02D5D5959747}" type="presOf" srcId="{73C2953A-0C88-48AB-9C29-06EDEFF876EF}" destId="{78DC28F4-8222-4D24-B3DD-FE91286E215B}" srcOrd="0" destOrd="0" presId="urn:microsoft.com/office/officeart/2005/8/layout/default"/>
    <dgm:cxn modelId="{28906CF6-F079-46AB-8B2B-92D2C73F90D4}" srcId="{5B1108AF-D20E-45BE-96AA-B8EDD95C726D}" destId="{17D33C36-05AD-47B6-8B58-94B65C5CF759}" srcOrd="3" destOrd="0" parTransId="{8257E55F-E6C3-42FB-95B7-9C1334E8D9CD}" sibTransId="{6428A428-18F0-4795-9B3B-079955B4D66B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49EFF1B7-063B-41CC-86E9-70E7222A6E21}" type="presParOf" srcId="{DAC3196B-FFE7-4EFB-B982-0147A73148B8}" destId="{776E0A53-3B7F-4B8F-B132-839C5E23D5DE}" srcOrd="2" destOrd="0" presId="urn:microsoft.com/office/officeart/2005/8/layout/default"/>
    <dgm:cxn modelId="{B5E51F2F-CDBC-4D29-9117-AA74A0FAAE2E}" type="presParOf" srcId="{DAC3196B-FFE7-4EFB-B982-0147A73148B8}" destId="{FBF8C692-3F5E-4B90-AE61-0D400645D95F}" srcOrd="3" destOrd="0" presId="urn:microsoft.com/office/officeart/2005/8/layout/default"/>
    <dgm:cxn modelId="{7D2D16C0-2ADA-4E59-A363-80EB4402D780}" type="presParOf" srcId="{DAC3196B-FFE7-4EFB-B982-0147A73148B8}" destId="{ED14F208-B563-4921-AF05-F52A12E6F6A0}" srcOrd="4" destOrd="0" presId="urn:microsoft.com/office/officeart/2005/8/layout/default"/>
    <dgm:cxn modelId="{6FF7D478-51A3-444B-AB08-1A669B765244}" type="presParOf" srcId="{DAC3196B-FFE7-4EFB-B982-0147A73148B8}" destId="{A9C9F148-9FFF-4E06-9508-B52C34FD5720}" srcOrd="5" destOrd="0" presId="urn:microsoft.com/office/officeart/2005/8/layout/default"/>
    <dgm:cxn modelId="{B66DB69D-9C37-454B-B01F-8D247AD02704}" type="presParOf" srcId="{DAC3196B-FFE7-4EFB-B982-0147A73148B8}" destId="{270CDDF1-A150-4DEB-95DE-006E1573C896}" srcOrd="6" destOrd="0" presId="urn:microsoft.com/office/officeart/2005/8/layout/default"/>
    <dgm:cxn modelId="{82BB307A-0B70-408E-AF1E-23E74A6AB520}" type="presParOf" srcId="{DAC3196B-FFE7-4EFB-B982-0147A73148B8}" destId="{4BB17CFD-5315-4F90-A8F5-2CDC60460596}" srcOrd="7" destOrd="0" presId="urn:microsoft.com/office/officeart/2005/8/layout/default"/>
    <dgm:cxn modelId="{D6952855-89BB-4A51-94F7-8F620161E56B}" type="presParOf" srcId="{DAC3196B-FFE7-4EFB-B982-0147A73148B8}" destId="{A3A83C3E-F0EA-4145-BB19-980D09666BA0}" srcOrd="8" destOrd="0" presId="urn:microsoft.com/office/officeart/2005/8/layout/default"/>
    <dgm:cxn modelId="{FCC667A3-03A3-4669-8595-F2CDBABBCDCB}" type="presParOf" srcId="{DAC3196B-FFE7-4EFB-B982-0147A73148B8}" destId="{733A8C81-BE00-42A6-9B8D-FCC975669D0C}" srcOrd="9" destOrd="0" presId="urn:microsoft.com/office/officeart/2005/8/layout/default"/>
    <dgm:cxn modelId="{89362524-4BF2-4045-BCD0-27B099DCE7E4}" type="presParOf" srcId="{DAC3196B-FFE7-4EFB-B982-0147A73148B8}" destId="{78DC28F4-8222-4D24-B3DD-FE91286E215B}" srcOrd="10" destOrd="0" presId="urn:microsoft.com/office/officeart/2005/8/layout/default"/>
    <dgm:cxn modelId="{6ABB916E-1D4E-4BFC-818D-751AC31A3C88}" type="presParOf" srcId="{DAC3196B-FFE7-4EFB-B982-0147A73148B8}" destId="{95E591FE-4D13-4EE7-B846-E24FD83BECB6}" srcOrd="11" destOrd="0" presId="urn:microsoft.com/office/officeart/2005/8/layout/default"/>
    <dgm:cxn modelId="{EEA0B8BE-1C4E-4E6B-9699-C6F3844F450E}" type="presParOf" srcId="{DAC3196B-FFE7-4EFB-B982-0147A73148B8}" destId="{63A57F84-66F3-4070-875B-7AB0A2ED59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WEB</a:t>
          </a:r>
          <a:r>
            <a:rPr lang="zh-CN" altLang="en-US" dirty="0">
              <a:solidFill>
                <a:srgbClr val="00B050"/>
              </a:solidFill>
            </a:rPr>
            <a:t>服务器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NGINX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物联网关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IoT GW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域名服务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DNS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负载均衡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SLB</a:t>
          </a:r>
          <a:endParaRPr lang="zh-CN" altLang="en-US" dirty="0">
            <a:solidFill>
              <a:srgbClr val="00B050"/>
            </a:solidFill>
          </a:endParaRPr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LVS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内容分发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CDN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Firewall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C++</a:t>
          </a:r>
        </a:p>
        <a:p>
          <a:r>
            <a:rPr lang="en-US" altLang="zh-CN" dirty="0">
              <a:solidFill>
                <a:srgbClr val="00B050"/>
              </a:solidFill>
            </a:rPr>
            <a:t>FastCGI…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ThinkPHP…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Python</a:t>
          </a:r>
        </a:p>
        <a:p>
          <a:r>
            <a:rPr lang="en-US" altLang="zh-CN" dirty="0">
              <a:solidFill>
                <a:srgbClr val="00B050"/>
              </a:solidFill>
            </a:rPr>
            <a:t>Django…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Tomcat…</a:t>
          </a:r>
          <a:endParaRPr lang="zh-CN" altLang="en-US" dirty="0"/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GO</a:t>
          </a:r>
        </a:p>
        <a:p>
          <a:r>
            <a:rPr lang="en-US" altLang="zh-CN" dirty="0"/>
            <a:t>Beego …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Express…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b="0" i="0" dirty="0"/>
            <a:t>gRPC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C++</a:t>
          </a:r>
        </a:p>
        <a:p>
          <a:r>
            <a:rPr lang="en-US" altLang="zh-CN" dirty="0">
              <a:solidFill>
                <a:srgbClr val="FFFF00"/>
              </a:solidFill>
            </a:rPr>
            <a:t>Thrift</a:t>
          </a:r>
          <a:endParaRPr lang="zh-CN" altLang="en-US" dirty="0">
            <a:solidFill>
              <a:srgbClr val="FFFF0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C++/Java</a:t>
          </a:r>
        </a:p>
        <a:p>
          <a:r>
            <a:rPr lang="en-US" altLang="zh-CN" dirty="0"/>
            <a:t>ICE</a:t>
          </a:r>
          <a:endParaRPr lang="zh-CN" altLang="en-US" dirty="0"/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Netty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AF62DBF0-A8D9-426E-B6AB-995EC643F81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Swoole</a:t>
          </a:r>
          <a:endParaRPr lang="zh-CN" altLang="en-US" dirty="0">
            <a:solidFill>
              <a:srgbClr val="00B050"/>
            </a:solidFill>
          </a:endParaRPr>
        </a:p>
      </dgm:t>
    </dgm:pt>
    <dgm:pt modelId="{CB18809F-8F5C-498C-B273-37C3BD731804}" type="par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6481F1AF-1520-4148-B9D0-1D73CD2B2D06}" type="sib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altLang="zh-CN" dirty="0"/>
            <a:t>Tars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DD283851-03B0-4951-8DBB-4DFC01DE560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Kafuka</a:t>
          </a:r>
        </a:p>
        <a:p>
          <a:r>
            <a:rPr lang="en-US" altLang="zh-CN" dirty="0">
              <a:solidFill>
                <a:srgbClr val="00B050"/>
              </a:solidFill>
            </a:rPr>
            <a:t>RabbitMQ</a:t>
          </a:r>
        </a:p>
      </dgm:t>
    </dgm:pt>
    <dgm:pt modelId="{364726E1-C67F-4B48-AAA5-4464851DB2C6}" type="par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C4E27C2B-0606-4E0C-A815-D1EBB7BB5591}" type="sib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A06BDCDB-E6D3-434E-80D0-1DD8F5AEB63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XXL-JOB</a:t>
          </a:r>
        </a:p>
        <a:p>
          <a:r>
            <a:rPr lang="en-US" altLang="zh-CN" dirty="0"/>
            <a:t>Quartz</a:t>
          </a:r>
        </a:p>
      </dgm:t>
    </dgm:pt>
    <dgm:pt modelId="{D87DC61C-8576-45C3-B4CD-B37A55448D5E}" type="par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B65436F1-D786-4765-AAB2-473BB98F0EB4}" type="sib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7F133C-5284-4F04-BA39-73AEC74761BF}" type="pres">
      <dgm:prSet presAssocID="{AF62DBF0-A8D9-426E-B6AB-995EC643F811}" presName="node" presStyleLbl="node1" presStyleIdx="3" presStyleCnt="7">
        <dgm:presLayoutVars>
          <dgm:bulletEnabled val="1"/>
        </dgm:presLayoutVars>
      </dgm:prSet>
      <dgm:spPr/>
    </dgm:pt>
    <dgm:pt modelId="{2802D048-BF38-436D-B46A-15FC31B902C0}" type="pres">
      <dgm:prSet presAssocID="{6481F1AF-1520-4148-B9D0-1D73CD2B2D0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4" presStyleCnt="7">
        <dgm:presLayoutVars>
          <dgm:bulletEnabled val="1"/>
        </dgm:presLayoutVars>
      </dgm:prSet>
      <dgm:spPr/>
    </dgm:pt>
    <dgm:pt modelId="{776B768E-E108-4C36-854F-2B27F3232572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39D8C90-CBAD-4BF8-A9C6-30F7FD3B3AB1}" type="pres">
      <dgm:prSet presAssocID="{DD283851-03B0-4951-8DBB-4DFC01DE560C}" presName="node" presStyleLbl="node1" presStyleIdx="5" presStyleCnt="7">
        <dgm:presLayoutVars>
          <dgm:bulletEnabled val="1"/>
        </dgm:presLayoutVars>
      </dgm:prSet>
      <dgm:spPr/>
    </dgm:pt>
    <dgm:pt modelId="{CDD48C7D-881E-4492-86EA-F1E8E8486DE6}" type="pres">
      <dgm:prSet presAssocID="{C4E27C2B-0606-4E0C-A815-D1EBB7BB559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9B24B20-F7FD-41F1-95B8-AEE7DA96EE09}" type="pres">
      <dgm:prSet presAssocID="{A06BDCDB-E6D3-434E-80D0-1DD8F5AEB63B}" presName="node" presStyleLbl="node1" presStyleIdx="6" presStyleCnt="7">
        <dgm:presLayoutVars>
          <dgm:bulletEnabled val="1"/>
        </dgm:presLayoutVars>
      </dgm:prSet>
      <dgm:spPr/>
    </dgm:pt>
  </dgm:ptLst>
  <dgm:cxnLst>
    <dgm:cxn modelId="{71AAFC0A-9998-4B5C-9E29-D1AC706036BE}" srcId="{5B1108AF-D20E-45BE-96AA-B8EDD95C726D}" destId="{AF62DBF0-A8D9-426E-B6AB-995EC643F811}" srcOrd="3" destOrd="0" parTransId="{CB18809F-8F5C-498C-B273-37C3BD731804}" sibTransId="{6481F1AF-1520-4148-B9D0-1D73CD2B2D06}"/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A8F5D520-CC4F-4267-B42E-3AC426D8B89F}" srcId="{5B1108AF-D20E-45BE-96AA-B8EDD95C726D}" destId="{B2B3240C-F4CD-412C-8F91-99E759DAE463}" srcOrd="4" destOrd="0" parTransId="{C2B61D70-71C2-45F1-ADB2-9897991D4635}" sibTransId="{3A03E445-E288-40F2-97A2-F290F0321BE2}"/>
    <dgm:cxn modelId="{5CC96929-BB08-4FD7-BD9E-DB451FABBCEC}" type="presOf" srcId="{AF62DBF0-A8D9-426E-B6AB-995EC643F811}" destId="{797F133C-5284-4F04-BA39-73AEC74761BF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98860531-F01A-42EA-A536-9B953CD41783}" srcId="{5B1108AF-D20E-45BE-96AA-B8EDD95C726D}" destId="{DD283851-03B0-4951-8DBB-4DFC01DE560C}" srcOrd="5" destOrd="0" parTransId="{364726E1-C67F-4B48-AAA5-4464851DB2C6}" sibTransId="{C4E27C2B-0606-4E0C-A815-D1EBB7BB5591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60C3DBB9-40D6-44F8-9D12-0B0E92E03569}" type="presOf" srcId="{A06BDCDB-E6D3-434E-80D0-1DD8F5AEB63B}" destId="{A9B24B20-F7FD-41F1-95B8-AEE7DA96EE09}" srcOrd="0" destOrd="0" presId="urn:microsoft.com/office/officeart/2005/8/layout/default"/>
    <dgm:cxn modelId="{EB31F6CB-FE7B-4A17-A8C7-41B614F842D7}" type="presOf" srcId="{DD283851-03B0-4951-8DBB-4DFC01DE560C}" destId="{739D8C90-CBAD-4BF8-A9C6-30F7FD3B3AB1}" srcOrd="0" destOrd="0" presId="urn:microsoft.com/office/officeart/2005/8/layout/default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369EEEFD-F956-4315-8449-9AC6B1B27F86}" srcId="{5B1108AF-D20E-45BE-96AA-B8EDD95C726D}" destId="{A06BDCDB-E6D3-434E-80D0-1DD8F5AEB63B}" srcOrd="6" destOrd="0" parTransId="{D87DC61C-8576-45C3-B4CD-B37A55448D5E}" sibTransId="{B65436F1-D786-4765-AAB2-473BB98F0EB4}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EED5E9D5-9656-4BCA-9182-75FAAB9CBF2A}" type="presParOf" srcId="{DAC3196B-FFE7-4EFB-B982-0147A73148B8}" destId="{797F133C-5284-4F04-BA39-73AEC74761BF}" srcOrd="6" destOrd="0" presId="urn:microsoft.com/office/officeart/2005/8/layout/default"/>
    <dgm:cxn modelId="{25075E1F-59F4-4549-AF3D-36E0AEC2B82A}" type="presParOf" srcId="{DAC3196B-FFE7-4EFB-B982-0147A73148B8}" destId="{2802D048-BF38-436D-B46A-15FC31B902C0}" srcOrd="7" destOrd="0" presId="urn:microsoft.com/office/officeart/2005/8/layout/default"/>
    <dgm:cxn modelId="{CCF19973-9C3E-4370-B685-A8240D62259E}" type="presParOf" srcId="{DAC3196B-FFE7-4EFB-B982-0147A73148B8}" destId="{8E0CE276-58CF-4010-A848-BFDDFC9B8657}" srcOrd="8" destOrd="0" presId="urn:microsoft.com/office/officeart/2005/8/layout/default"/>
    <dgm:cxn modelId="{15A30928-2EA6-47B8-A8F1-B9DF1A94A9B8}" type="presParOf" srcId="{DAC3196B-FFE7-4EFB-B982-0147A73148B8}" destId="{776B768E-E108-4C36-854F-2B27F3232572}" srcOrd="9" destOrd="0" presId="urn:microsoft.com/office/officeart/2005/8/layout/default"/>
    <dgm:cxn modelId="{72AB2571-A4BF-413B-ADF8-C3E6DAD1A7E9}" type="presParOf" srcId="{DAC3196B-FFE7-4EFB-B982-0147A73148B8}" destId="{739D8C90-CBAD-4BF8-A9C6-30F7FD3B3AB1}" srcOrd="10" destOrd="0" presId="urn:microsoft.com/office/officeart/2005/8/layout/default"/>
    <dgm:cxn modelId="{3BF6101A-9A94-46D2-912C-51F7F080F933}" type="presParOf" srcId="{DAC3196B-FFE7-4EFB-B982-0147A73148B8}" destId="{CDD48C7D-881E-4492-86EA-F1E8E8486DE6}" srcOrd="11" destOrd="0" presId="urn:microsoft.com/office/officeart/2005/8/layout/default"/>
    <dgm:cxn modelId="{C0424264-3BE3-40C3-A8BA-00C490F57A40}" type="presParOf" srcId="{DAC3196B-FFE7-4EFB-B982-0147A73148B8}" destId="{A9B24B20-F7FD-41F1-95B8-AEE7DA96EE0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Redis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Memcached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Apache Ignite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FastDB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LMDB</a:t>
          </a:r>
          <a:endParaRPr lang="zh-CN" altLang="en-US" dirty="0"/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0" i="0" dirty="0">
              <a:solidFill>
                <a:srgbClr val="FFFF00"/>
              </a:solidFill>
            </a:rPr>
            <a:t>Codis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Berkeley DB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MySQL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MangoDB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HBase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Hadoop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MyCat</a:t>
          </a:r>
          <a:endParaRPr lang="zh-CN" altLang="en-US" dirty="0">
            <a:solidFill>
              <a:srgbClr val="FFFF00"/>
            </a:solidFill>
          </a:endParaRPr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MySQL Proxy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ScyllaDB</a:t>
          </a:r>
        </a:p>
        <a:p>
          <a:r>
            <a:rPr lang="en-US" altLang="zh-CN" dirty="0"/>
            <a:t>Cassandra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643BB-86C4-44D9-A61D-62406B482DD2}">
      <dsp:nvSpPr>
        <dsp:cNvPr id="0" name=""/>
        <dsp:cNvSpPr/>
      </dsp:nvSpPr>
      <dsp:spPr>
        <a:xfrm>
          <a:off x="5081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内部环境巡检</a:t>
          </a:r>
          <a:r>
            <a:rPr lang="en-US" altLang="zh-CN" sz="1900" kern="1200" dirty="0"/>
            <a:t>Inner Env Patrol</a:t>
          </a:r>
          <a:endParaRPr lang="zh-CN" altLang="en-US" sz="1900" kern="1200" dirty="0"/>
        </a:p>
      </dsp:txBody>
      <dsp:txXfrm>
        <a:off x="5081" y="62560"/>
        <a:ext cx="1804567" cy="1082740"/>
      </dsp:txXfrm>
    </dsp:sp>
    <dsp:sp modelId="{C7040FC2-05EF-41DD-A117-D04CE539ECEF}">
      <dsp:nvSpPr>
        <dsp:cNvPr id="0" name=""/>
        <dsp:cNvSpPr/>
      </dsp:nvSpPr>
      <dsp:spPr>
        <a:xfrm>
          <a:off x="199010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办公环境巡检</a:t>
          </a:r>
          <a:r>
            <a:rPr lang="en-US" altLang="zh-CN" sz="1900" kern="1200" dirty="0"/>
            <a:t>Office Env Patrol</a:t>
          </a:r>
          <a:endParaRPr lang="zh-CN" altLang="en-US" sz="1900" kern="1200" dirty="0"/>
        </a:p>
      </dsp:txBody>
      <dsp:txXfrm>
        <a:off x="1990106" y="62560"/>
        <a:ext cx="1804567" cy="1082740"/>
      </dsp:txXfrm>
    </dsp:sp>
    <dsp:sp modelId="{D852A99B-E80E-4F56-97BB-CA6DE5539203}">
      <dsp:nvSpPr>
        <dsp:cNvPr id="0" name=""/>
        <dsp:cNvSpPr/>
      </dsp:nvSpPr>
      <dsp:spPr>
        <a:xfrm>
          <a:off x="3975130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客户环境巡检</a:t>
          </a:r>
          <a:r>
            <a:rPr lang="en-US" altLang="zh-CN" sz="1900" kern="1200" dirty="0"/>
            <a:t>Customer Env Patrol</a:t>
          </a:r>
          <a:endParaRPr lang="zh-CN" altLang="en-US" sz="1900" kern="1200" dirty="0"/>
        </a:p>
      </dsp:txBody>
      <dsp:txXfrm>
        <a:off x="3975130" y="62560"/>
        <a:ext cx="1804567" cy="1082740"/>
      </dsp:txXfrm>
    </dsp:sp>
    <dsp:sp modelId="{3D86567D-4B03-4AF5-AB77-7F064F3B97A8}">
      <dsp:nvSpPr>
        <dsp:cNvPr id="0" name=""/>
        <dsp:cNvSpPr/>
      </dsp:nvSpPr>
      <dsp:spPr>
        <a:xfrm>
          <a:off x="5960154" y="62560"/>
          <a:ext cx="1804567" cy="1082740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终端状态上报</a:t>
          </a:r>
          <a:r>
            <a:rPr lang="en-US" altLang="zh-CN" sz="1900" kern="1200" dirty="0"/>
            <a:t>Client State Report</a:t>
          </a:r>
          <a:endParaRPr lang="zh-CN" altLang="en-US" sz="1900" kern="1200" dirty="0"/>
        </a:p>
      </dsp:txBody>
      <dsp:txXfrm>
        <a:off x="5960154" y="62560"/>
        <a:ext cx="1804567" cy="1082740"/>
      </dsp:txXfrm>
    </dsp:sp>
    <dsp:sp modelId="{32AFF909-D4B4-460F-9E50-BF5558729B00}">
      <dsp:nvSpPr>
        <dsp:cNvPr id="0" name=""/>
        <dsp:cNvSpPr/>
      </dsp:nvSpPr>
      <dsp:spPr>
        <a:xfrm>
          <a:off x="7945178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人工巡检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Patrol Manually</a:t>
          </a:r>
          <a:endParaRPr lang="zh-CN" altLang="en-US" sz="1900" kern="1200" dirty="0"/>
        </a:p>
      </dsp:txBody>
      <dsp:txXfrm>
        <a:off x="7945178" y="62560"/>
        <a:ext cx="1804567" cy="1082740"/>
      </dsp:txXfrm>
    </dsp:sp>
    <dsp:sp modelId="{C7D413AB-D19D-4B4B-89D5-D2459E972348}">
      <dsp:nvSpPr>
        <dsp:cNvPr id="0" name=""/>
        <dsp:cNvSpPr/>
      </dsp:nvSpPr>
      <dsp:spPr>
        <a:xfrm>
          <a:off x="9930202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客户反馈</a:t>
          </a:r>
          <a:r>
            <a:rPr lang="en-US" altLang="zh-CN" sz="1900" kern="1200" dirty="0"/>
            <a:t>Customer Feedback</a:t>
          </a:r>
          <a:endParaRPr lang="zh-CN" altLang="en-US" sz="1900" kern="1200" dirty="0"/>
        </a:p>
      </dsp:txBody>
      <dsp:txXfrm>
        <a:off x="9930202" y="62560"/>
        <a:ext cx="1804567" cy="1082740"/>
      </dsp:txXfrm>
    </dsp:sp>
    <dsp:sp modelId="{A9CA022E-587A-48ED-8737-2B538AF3E4CB}">
      <dsp:nvSpPr>
        <dsp:cNvPr id="0" name=""/>
        <dsp:cNvSpPr/>
      </dsp:nvSpPr>
      <dsp:spPr>
        <a:xfrm>
          <a:off x="1191522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地理热力图</a:t>
          </a:r>
          <a:r>
            <a:rPr lang="en-US" altLang="zh-CN" sz="1900" kern="1200" dirty="0"/>
            <a:t>Area Heat Map</a:t>
          </a:r>
          <a:endParaRPr lang="zh-CN" altLang="en-US" sz="1900" kern="1200" dirty="0"/>
        </a:p>
      </dsp:txBody>
      <dsp:txXfrm>
        <a:off x="11915226" y="62560"/>
        <a:ext cx="1804567" cy="1082740"/>
      </dsp:txXfrm>
    </dsp:sp>
    <dsp:sp modelId="{DED27345-79EC-4818-AE10-220894BB1148}">
      <dsp:nvSpPr>
        <dsp:cNvPr id="0" name=""/>
        <dsp:cNvSpPr/>
      </dsp:nvSpPr>
      <dsp:spPr>
        <a:xfrm>
          <a:off x="13900250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服务调用上报</a:t>
          </a:r>
          <a:r>
            <a:rPr lang="en-US" altLang="zh-CN" sz="1900" kern="1200" dirty="0"/>
            <a:t>Service Call Report</a:t>
          </a:r>
          <a:endParaRPr lang="zh-CN" altLang="en-US" sz="1900" kern="1200" dirty="0"/>
        </a:p>
      </dsp:txBody>
      <dsp:txXfrm>
        <a:off x="13900250" y="62560"/>
        <a:ext cx="1804567" cy="1082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B9EF-18D9-450C-A7D7-5F9BC8CB9D1E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3114286"/>
            <a:gd name="adj2" fmla="val 16200000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5A9E-BDAA-49D1-8072-F543D60F201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0028571"/>
            <a:gd name="adj2" fmla="val 13114286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A713F-596B-4D97-A0A2-06B9129ADE8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6942857"/>
            <a:gd name="adj2" fmla="val 10028571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BF22-855F-4160-A2A8-D2DAB4F32EB5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3857143"/>
            <a:gd name="adj2" fmla="val 6942857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F32D-100C-42D2-9BF1-B410290C1383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771429"/>
            <a:gd name="adj2" fmla="val 3857143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9B815-42DA-4115-ADD8-6E6B1E684B1C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9285714"/>
            <a:gd name="adj2" fmla="val 771429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3F72-9238-44E9-8BD6-3182777B47CF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6200000"/>
            <a:gd name="adj2" fmla="val 19285714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C6CB3-3937-420C-9C9D-12733BBA9B09}">
      <dsp:nvSpPr>
        <dsp:cNvPr id="0" name=""/>
        <dsp:cNvSpPr/>
      </dsp:nvSpPr>
      <dsp:spPr>
        <a:xfrm>
          <a:off x="2819131" y="3415431"/>
          <a:ext cx="2597944" cy="25979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产品开发流程</a:t>
          </a:r>
        </a:p>
      </dsp:txBody>
      <dsp:txXfrm>
        <a:off x="3199591" y="3795891"/>
        <a:ext cx="1837024" cy="1837024"/>
      </dsp:txXfrm>
    </dsp:sp>
    <dsp:sp modelId="{A81B418F-6A2F-40D7-8FD7-7FDAE3FD53B7}">
      <dsp:nvSpPr>
        <dsp:cNvPr id="0" name=""/>
        <dsp:cNvSpPr/>
      </dsp:nvSpPr>
      <dsp:spPr>
        <a:xfrm>
          <a:off x="3208823" y="515746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01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需求线索</a:t>
          </a:r>
        </a:p>
      </dsp:txBody>
      <dsp:txXfrm>
        <a:off x="3475145" y="782068"/>
        <a:ext cx="1285916" cy="1285916"/>
      </dsp:txXfrm>
    </dsp:sp>
    <dsp:sp modelId="{D98D396C-507F-41EF-BAEB-0C1B50612E68}">
      <dsp:nvSpPr>
        <dsp:cNvPr id="0" name=""/>
        <dsp:cNvSpPr/>
      </dsp:nvSpPr>
      <dsp:spPr>
        <a:xfrm>
          <a:off x="5780561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02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产品规划</a:t>
          </a:r>
        </a:p>
      </dsp:txBody>
      <dsp:txXfrm>
        <a:off x="6046883" y="2020552"/>
        <a:ext cx="1285916" cy="1285916"/>
      </dsp:txXfrm>
    </dsp:sp>
    <dsp:sp modelId="{FFBB5D84-A868-4B5D-9759-2BF22F2F1C6C}">
      <dsp:nvSpPr>
        <dsp:cNvPr id="0" name=""/>
        <dsp:cNvSpPr/>
      </dsp:nvSpPr>
      <dsp:spPr>
        <a:xfrm>
          <a:off x="641572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03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系统设计</a:t>
          </a:r>
        </a:p>
      </dsp:txBody>
      <dsp:txXfrm>
        <a:off x="6682050" y="4803400"/>
        <a:ext cx="1285916" cy="1285916"/>
      </dsp:txXfrm>
    </dsp:sp>
    <dsp:sp modelId="{91AF8308-F845-41B8-A434-F94ABDEBE269}">
      <dsp:nvSpPr>
        <dsp:cNvPr id="0" name=""/>
        <dsp:cNvSpPr/>
      </dsp:nvSpPr>
      <dsp:spPr>
        <a:xfrm>
          <a:off x="4636030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04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开发实现</a:t>
          </a:r>
        </a:p>
      </dsp:txBody>
      <dsp:txXfrm>
        <a:off x="4902352" y="7035071"/>
        <a:ext cx="1285916" cy="1285916"/>
      </dsp:txXfrm>
    </dsp:sp>
    <dsp:sp modelId="{AA99DA6A-D995-4B53-B6EE-E214CACFB6A8}">
      <dsp:nvSpPr>
        <dsp:cNvPr id="0" name=""/>
        <dsp:cNvSpPr/>
      </dsp:nvSpPr>
      <dsp:spPr>
        <a:xfrm>
          <a:off x="1781616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05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质量测试</a:t>
          </a:r>
        </a:p>
      </dsp:txBody>
      <dsp:txXfrm>
        <a:off x="2047938" y="7035071"/>
        <a:ext cx="1285916" cy="1285916"/>
      </dsp:txXfrm>
    </dsp:sp>
    <dsp:sp modelId="{83BF2212-03C1-4342-B5ED-6B933E8D2B33}">
      <dsp:nvSpPr>
        <dsp:cNvPr id="0" name=""/>
        <dsp:cNvSpPr/>
      </dsp:nvSpPr>
      <dsp:spPr>
        <a:xfrm>
          <a:off x="191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06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发行部署</a:t>
          </a:r>
        </a:p>
      </dsp:txBody>
      <dsp:txXfrm>
        <a:off x="268240" y="4803400"/>
        <a:ext cx="1285916" cy="1285916"/>
      </dsp:txXfrm>
    </dsp:sp>
    <dsp:sp modelId="{3B85D888-2CC0-44BD-8EFC-DD538B7DA3D4}">
      <dsp:nvSpPr>
        <dsp:cNvPr id="0" name=""/>
        <dsp:cNvSpPr/>
      </dsp:nvSpPr>
      <dsp:spPr>
        <a:xfrm>
          <a:off x="637084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07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业务运营</a:t>
          </a:r>
        </a:p>
      </dsp:txBody>
      <dsp:txXfrm>
        <a:off x="903406" y="2020552"/>
        <a:ext cx="1285916" cy="1285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5ECDF-41A2-4CDD-ACCA-A4BE6EAC364A}">
      <dsp:nvSpPr>
        <dsp:cNvPr id="0" name=""/>
        <dsp:cNvSpPr/>
      </dsp:nvSpPr>
      <dsp:spPr>
        <a:xfrm>
          <a:off x="0" y="54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AF9CF-6619-4800-8BE3-FA6C8C60193D}">
      <dsp:nvSpPr>
        <dsp:cNvPr id="0" name=""/>
        <dsp:cNvSpPr/>
      </dsp:nvSpPr>
      <dsp:spPr>
        <a:xfrm>
          <a:off x="0" y="54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 sz="2100" kern="1200"/>
        </a:p>
      </dsp:txBody>
      <dsp:txXfrm>
        <a:off x="0" y="549"/>
        <a:ext cx="5101144" cy="900337"/>
      </dsp:txXfrm>
    </dsp:sp>
    <dsp:sp modelId="{4C8EB912-B809-4F07-983C-55D4888B8956}">
      <dsp:nvSpPr>
        <dsp:cNvPr id="0" name=""/>
        <dsp:cNvSpPr/>
      </dsp:nvSpPr>
      <dsp:spPr>
        <a:xfrm>
          <a:off x="0" y="900886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E2270-93A2-43CC-9EE9-1209FE15F55C}">
      <dsp:nvSpPr>
        <dsp:cNvPr id="0" name=""/>
        <dsp:cNvSpPr/>
      </dsp:nvSpPr>
      <dsp:spPr>
        <a:xfrm>
          <a:off x="0" y="900886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sp:txBody>
      <dsp:txXfrm>
        <a:off x="0" y="900886"/>
        <a:ext cx="5101144" cy="900337"/>
      </dsp:txXfrm>
    </dsp:sp>
    <dsp:sp modelId="{2BC5993F-9C5B-45A4-B207-76EFA3782F31}">
      <dsp:nvSpPr>
        <dsp:cNvPr id="0" name=""/>
        <dsp:cNvSpPr/>
      </dsp:nvSpPr>
      <dsp:spPr>
        <a:xfrm>
          <a:off x="0" y="1801224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DE832C-E099-47C9-8AF2-34423442021D}">
      <dsp:nvSpPr>
        <dsp:cNvPr id="0" name=""/>
        <dsp:cNvSpPr/>
      </dsp:nvSpPr>
      <dsp:spPr>
        <a:xfrm>
          <a:off x="0" y="1801224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sp:txBody>
      <dsp:txXfrm>
        <a:off x="0" y="1801224"/>
        <a:ext cx="5101144" cy="900337"/>
      </dsp:txXfrm>
    </dsp:sp>
    <dsp:sp modelId="{FC3416D4-83FC-472D-B9A9-FC317AFCBF97}">
      <dsp:nvSpPr>
        <dsp:cNvPr id="0" name=""/>
        <dsp:cNvSpPr/>
      </dsp:nvSpPr>
      <dsp:spPr>
        <a:xfrm>
          <a:off x="0" y="2701561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567B4-191B-409A-876E-750CC9ECDA91}">
      <dsp:nvSpPr>
        <dsp:cNvPr id="0" name=""/>
        <dsp:cNvSpPr/>
      </dsp:nvSpPr>
      <dsp:spPr>
        <a:xfrm>
          <a:off x="0" y="2701561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sp:txBody>
      <dsp:txXfrm>
        <a:off x="0" y="2701561"/>
        <a:ext cx="5101144" cy="900337"/>
      </dsp:txXfrm>
    </dsp:sp>
    <dsp:sp modelId="{F0552E2A-67DC-4477-B180-F067F32C5583}">
      <dsp:nvSpPr>
        <dsp:cNvPr id="0" name=""/>
        <dsp:cNvSpPr/>
      </dsp:nvSpPr>
      <dsp:spPr>
        <a:xfrm>
          <a:off x="0" y="360189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264AB-3AC9-4924-B40C-E4AA042B28BE}">
      <dsp:nvSpPr>
        <dsp:cNvPr id="0" name=""/>
        <dsp:cNvSpPr/>
      </dsp:nvSpPr>
      <dsp:spPr>
        <a:xfrm>
          <a:off x="0" y="360189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sp:txBody>
      <dsp:txXfrm>
        <a:off x="0" y="3601899"/>
        <a:ext cx="5101144" cy="900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5AA2-AABA-4D68-A7A8-FB032D410F90}">
      <dsp:nvSpPr>
        <dsp:cNvPr id="0" name=""/>
        <dsp:cNvSpPr/>
      </dsp:nvSpPr>
      <dsp:spPr>
        <a:xfrm>
          <a:off x="3333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点击流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Click Stream</a:t>
          </a:r>
          <a:endParaRPr lang="zh-CN" altLang="en-US" sz="2300" kern="1200" dirty="0"/>
        </a:p>
      </dsp:txBody>
      <dsp:txXfrm>
        <a:off x="3333" y="583829"/>
        <a:ext cx="2644774" cy="1586864"/>
      </dsp:txXfrm>
    </dsp:sp>
    <dsp:sp modelId="{B3FC10EC-CE60-47A9-8099-21647CC6ECEB}">
      <dsp:nvSpPr>
        <dsp:cNvPr id="0" name=""/>
        <dsp:cNvSpPr/>
      </dsp:nvSpPr>
      <dsp:spPr>
        <a:xfrm>
          <a:off x="2912586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网管系统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Network Management</a:t>
          </a:r>
          <a:endParaRPr lang="zh-CN" altLang="en-US" sz="2300" kern="1200" dirty="0"/>
        </a:p>
      </dsp:txBody>
      <dsp:txXfrm>
        <a:off x="2912586" y="583829"/>
        <a:ext cx="2644774" cy="1586864"/>
      </dsp:txXfrm>
    </dsp:sp>
    <dsp:sp modelId="{605EB6E5-3046-45F4-9FDA-BC80FC3EA135}">
      <dsp:nvSpPr>
        <dsp:cNvPr id="0" name=""/>
        <dsp:cNvSpPr/>
      </dsp:nvSpPr>
      <dsp:spPr>
        <a:xfrm>
          <a:off x="5821838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自动化巡检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Robot Patrol &amp; Alarm</a:t>
          </a:r>
          <a:endParaRPr lang="zh-CN" altLang="en-US" sz="2300" kern="1200" dirty="0"/>
        </a:p>
      </dsp:txBody>
      <dsp:txXfrm>
        <a:off x="5821838" y="583829"/>
        <a:ext cx="2644774" cy="1586864"/>
      </dsp:txXfrm>
    </dsp:sp>
    <dsp:sp modelId="{5166580F-C20B-4237-88B0-C918AFAB0EAE}">
      <dsp:nvSpPr>
        <dsp:cNvPr id="0" name=""/>
        <dsp:cNvSpPr/>
      </dsp:nvSpPr>
      <dsp:spPr>
        <a:xfrm>
          <a:off x="8731091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客户端报告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Client Report</a:t>
          </a:r>
          <a:endParaRPr lang="zh-CN" altLang="en-US" sz="2300" kern="1200" dirty="0"/>
        </a:p>
      </dsp:txBody>
      <dsp:txXfrm>
        <a:off x="8731091" y="583829"/>
        <a:ext cx="2644774" cy="1586864"/>
      </dsp:txXfrm>
    </dsp:sp>
    <dsp:sp modelId="{367036C7-C45C-4869-A9C8-B2CFAE264FAB}">
      <dsp:nvSpPr>
        <dsp:cNvPr id="0" name=""/>
        <dsp:cNvSpPr/>
      </dsp:nvSpPr>
      <dsp:spPr>
        <a:xfrm>
          <a:off x="3333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服务调用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Service Call</a:t>
          </a:r>
          <a:endParaRPr lang="zh-CN" altLang="en-US" sz="2300" kern="1200" dirty="0"/>
        </a:p>
      </dsp:txBody>
      <dsp:txXfrm>
        <a:off x="3333" y="2435172"/>
        <a:ext cx="2644774" cy="1586864"/>
      </dsp:txXfrm>
    </dsp:sp>
    <dsp:sp modelId="{04322F15-C8CE-4924-AC31-A7DE969DB779}">
      <dsp:nvSpPr>
        <dsp:cNvPr id="0" name=""/>
        <dsp:cNvSpPr/>
      </dsp:nvSpPr>
      <dsp:spPr>
        <a:xfrm>
          <a:off x="2912586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人工巡检</a:t>
          </a:r>
          <a:endParaRPr lang="en-US" alt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Manual </a:t>
          </a:r>
          <a:r>
            <a:rPr lang="en-US" altLang="zh-CN" sz="2300" kern="1200" dirty="0"/>
            <a:t>Patrol</a:t>
          </a:r>
          <a:endParaRPr lang="zh-CN" altLang="en-US" sz="2300" kern="1200" dirty="0"/>
        </a:p>
      </dsp:txBody>
      <dsp:txXfrm>
        <a:off x="2912586" y="2435172"/>
        <a:ext cx="2644774" cy="1586864"/>
      </dsp:txXfrm>
    </dsp:sp>
    <dsp:sp modelId="{FE2AEB28-7F8B-4D57-9481-1EEB3198C246}">
      <dsp:nvSpPr>
        <dsp:cNvPr id="0" name=""/>
        <dsp:cNvSpPr/>
      </dsp:nvSpPr>
      <dsp:spPr>
        <a:xfrm>
          <a:off x="5821838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客户反馈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Customer Feedback</a:t>
          </a:r>
          <a:endParaRPr lang="zh-CN" altLang="en-US" sz="2300" kern="1200" dirty="0"/>
        </a:p>
      </dsp:txBody>
      <dsp:txXfrm>
        <a:off x="5821838" y="2435172"/>
        <a:ext cx="2644774" cy="1586864"/>
      </dsp:txXfrm>
    </dsp:sp>
    <dsp:sp modelId="{8ACD568E-90EA-46CC-B224-F55DAFD672D9}">
      <dsp:nvSpPr>
        <dsp:cNvPr id="0" name=""/>
        <dsp:cNvSpPr/>
      </dsp:nvSpPr>
      <dsp:spPr>
        <a:xfrm>
          <a:off x="8731091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地理热力图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Area Heat Map</a:t>
          </a:r>
          <a:endParaRPr lang="zh-CN" altLang="en-US" sz="2300" kern="1200" dirty="0"/>
        </a:p>
      </dsp:txBody>
      <dsp:txXfrm>
        <a:off x="8731091" y="2435172"/>
        <a:ext cx="2644774" cy="158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PC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776E0A53-3B7F-4B8F-B132-839C5E23D5D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ED14F208-B563-4921-AF05-F52A12E6F6A0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Windows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270CDDF1-A150-4DEB-95DE-006E1573C896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iOS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A3A83C3E-F0EA-4145-BB19-980D09666BA0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Android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78DC28F4-8222-4D24-B3DD-FE91286E215B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Mini Program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0793055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2855860" y="92"/>
        <a:ext cx="1875277" cy="1125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WEB</a:t>
          </a:r>
          <a:r>
            <a:rPr lang="zh-CN" altLang="en-US" sz="2600" kern="1200" dirty="0">
              <a:solidFill>
                <a:srgbClr val="00B050"/>
              </a:solidFill>
            </a:rPr>
            <a:t>服务器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NGINX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物联网关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IoT GW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域名服务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DNS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内容分发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CDN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负载均衡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SLB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LVS</a:t>
          </a:r>
          <a:endParaRPr lang="zh-CN" altLang="en-US" sz="26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Firewall</a:t>
          </a:r>
          <a:endParaRPr lang="zh-CN" altLang="en-US" sz="2600" kern="1200" dirty="0"/>
        </a:p>
      </dsp:txBody>
      <dsp:txXfrm>
        <a:off x="12855860" y="92"/>
        <a:ext cx="1875277" cy="1125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C++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FastCGI…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ThinkPHP…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Python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Django…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Express…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Java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Tomcat…</a:t>
          </a:r>
          <a:endParaRPr lang="zh-CN" altLang="en-US" sz="2500" kern="1200" dirty="0"/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GO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Beego …</a:t>
          </a:r>
          <a:endParaRPr lang="zh-CN" altLang="en-US" sz="25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C++ …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gRPC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C++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Thrift</a:t>
          </a:r>
          <a:endParaRPr lang="zh-CN" altLang="en-US" sz="2600" kern="1200" dirty="0">
            <a:solidFill>
              <a:srgbClr val="FFFF0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C++/Java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ICE</a:t>
          </a:r>
          <a:endParaRPr lang="zh-CN" altLang="en-US" sz="2600" kern="1200" dirty="0"/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Netty</a:t>
          </a:r>
          <a:endParaRPr lang="zh-CN" altLang="en-US" sz="2600" kern="1200" dirty="0"/>
        </a:p>
      </dsp:txBody>
      <dsp:txXfrm>
        <a:off x="4604641" y="92"/>
        <a:ext cx="1875277" cy="1125166"/>
      </dsp:txXfrm>
    </dsp:sp>
    <dsp:sp modelId="{797F133C-5284-4F04-BA39-73AEC74761BF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Swoole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 …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Tars</a:t>
          </a:r>
          <a:endParaRPr lang="zh-CN" altLang="en-US" sz="2600" kern="1200" dirty="0"/>
        </a:p>
      </dsp:txBody>
      <dsp:txXfrm>
        <a:off x="8730250" y="92"/>
        <a:ext cx="1875277" cy="1125166"/>
      </dsp:txXfrm>
    </dsp:sp>
    <dsp:sp modelId="{739D8C90-CBAD-4BF8-A9C6-30F7FD3B3AB1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Kafuka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RabbitMQ</a:t>
          </a:r>
        </a:p>
      </dsp:txBody>
      <dsp:txXfrm>
        <a:off x="10793055" y="92"/>
        <a:ext cx="1875277" cy="1125166"/>
      </dsp:txXfrm>
    </dsp:sp>
    <dsp:sp modelId="{A9B24B20-F7FD-41F1-95B8-AEE7DA96EE09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XXL-JOB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Quartz</a:t>
          </a:r>
        </a:p>
      </dsp:txBody>
      <dsp:txXfrm>
        <a:off x="12855860" y="92"/>
        <a:ext cx="1875277" cy="1125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Redis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Memcached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Apache Ignite</a:t>
          </a:r>
          <a:endParaRPr lang="zh-CN" altLang="en-US" sz="21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FastDB</a:t>
          </a:r>
          <a:endParaRPr lang="zh-CN" altLang="en-US" sz="21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FFFF00"/>
              </a:solidFill>
            </a:rPr>
            <a:t>Codis</a:t>
          </a:r>
          <a:endParaRPr lang="zh-CN" altLang="en-US" sz="21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LMDB</a:t>
          </a:r>
          <a:endParaRPr lang="zh-CN" altLang="en-US" sz="2100" kern="1200" dirty="0"/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Berkeley DB</a:t>
          </a:r>
          <a:endParaRPr lang="zh-CN" altLang="en-US" sz="2100" kern="1200" dirty="0"/>
        </a:p>
      </dsp:txBody>
      <dsp:txXfrm>
        <a:off x="12855860" y="92"/>
        <a:ext cx="1875277" cy="112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MySQL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MangoDB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HBase</a:t>
          </a:r>
          <a:endParaRPr lang="zh-CN" altLang="en-US" sz="25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Hadoop</a:t>
          </a:r>
          <a:endParaRPr lang="zh-CN" altLang="en-US" sz="25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MySQL Proxy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MyCat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ScyllaDB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Cassandra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、标题的解释：高可用、在线服务、持续演进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、系统的设计：行业标杆、关键技术、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、运维的保障：</a:t>
            </a:r>
            <a:r>
              <a:rPr lang="en-US" altLang="zh-CN" dirty="0"/>
              <a:t>AB</a:t>
            </a:r>
            <a:r>
              <a:rPr lang="zh-CN" altLang="en-US" dirty="0"/>
              <a:t>测试、预发布、持续集成、公共模块升级、灰度、柔性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、知识的保障：客户端、网络、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NAS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、未来：</a:t>
            </a:r>
            <a:r>
              <a:rPr lang="en-US" altLang="zh-CN" dirty="0"/>
              <a:t>devops + blockchain+ ai/dl</a:t>
            </a:r>
            <a:r>
              <a:rPr lang="zh-CN" altLang="en-US" dirty="0"/>
              <a:t>，如果承载的价值能够持续有效，会否是永生？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如何衡量可用性？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0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客户端： 兼容性问题，奔溃</a:t>
            </a:r>
            <a:endParaRPr lang="en-US" altLang="zh-CN" dirty="0"/>
          </a:p>
          <a:p>
            <a:r>
              <a:rPr lang="zh-CN" altLang="en-US" dirty="0"/>
              <a:t>网络   ： 连通性问题</a:t>
            </a:r>
            <a:endParaRPr lang="en-US" altLang="zh-CN" dirty="0"/>
          </a:p>
          <a:p>
            <a:r>
              <a:rPr lang="zh-CN" altLang="en-US" dirty="0"/>
              <a:t>服务器： 可用性问题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平均分配的离散的时间点，用失败次数对比总次数，获得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结合网络请求分布规律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调用量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Call volume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成功率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Success rate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响应时长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Average response time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按地区分布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Regional distribution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形成热力图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Forming a heat map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4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高可用在线服务的持续演进</a:t>
            </a:r>
            <a:br>
              <a:rPr lang="en-US" altLang="zh-CN" dirty="0"/>
            </a:br>
            <a:r>
              <a:rPr lang="en-US" altLang="zh-CN" sz="2800" dirty="0"/>
              <a:t>Continuous evolution of highly available online services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D4FDE4-4B27-406C-AD86-7A04D1D4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4052"/>
              </p:ext>
            </p:extLst>
          </p:nvPr>
        </p:nvGraphicFramePr>
        <p:xfrm>
          <a:off x="169817" y="104503"/>
          <a:ext cx="16655144" cy="907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938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4723206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Client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代理层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Agent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Business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Services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热点数据层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持久数据层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</a:tbl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DF78C1B-9A62-4FD3-B22E-C993D565F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240343"/>
              </p:ext>
            </p:extLst>
          </p:nvPr>
        </p:nvGraphicFramePr>
        <p:xfrm>
          <a:off x="1614791" y="272374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6BFF57E-D3AE-4828-959B-FAD00A20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009782"/>
              </p:ext>
            </p:extLst>
          </p:nvPr>
        </p:nvGraphicFramePr>
        <p:xfrm>
          <a:off x="1610901" y="17509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3267B0B-8254-4310-92F9-DDF4F1620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681734"/>
              </p:ext>
            </p:extLst>
          </p:nvPr>
        </p:nvGraphicFramePr>
        <p:xfrm>
          <a:off x="1610900" y="3358542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5B8E96B-37C3-4261-A9D9-277B2D16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95726"/>
              </p:ext>
            </p:extLst>
          </p:nvPr>
        </p:nvGraphicFramePr>
        <p:xfrm>
          <a:off x="1610900" y="480060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9625146-B7F9-4D94-95BC-16ACFD9F3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872789"/>
              </p:ext>
            </p:extLst>
          </p:nvPr>
        </p:nvGraphicFramePr>
        <p:xfrm>
          <a:off x="1607009" y="642922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6094857-E3D2-48A7-A455-27C3831D1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4132"/>
              </p:ext>
            </p:extLst>
          </p:nvPr>
        </p:nvGraphicFramePr>
        <p:xfrm>
          <a:off x="1607008" y="78712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7357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id="{19D007BC-0BB6-4119-A179-44DB13620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62434"/>
              </p:ext>
            </p:extLst>
          </p:nvPr>
        </p:nvGraphicFramePr>
        <p:xfrm>
          <a:off x="430121" y="122829"/>
          <a:ext cx="8236207" cy="910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5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98A9EB-F0B4-429C-A417-EE677BA3D1BC}"/>
              </a:ext>
            </a:extLst>
          </p:cNvPr>
          <p:cNvSpPr/>
          <p:nvPr/>
        </p:nvSpPr>
        <p:spPr>
          <a:xfrm>
            <a:off x="1151420" y="905779"/>
            <a:ext cx="293862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高可用</a:t>
            </a:r>
            <a:endParaRPr lang="en-US" altLang="zh-CN" sz="4800" dirty="0"/>
          </a:p>
          <a:p>
            <a:pPr algn="ctr"/>
            <a:r>
              <a:rPr lang="zh-CN" altLang="en-US" sz="2800" dirty="0"/>
              <a:t>High Availability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EEDCE-EC5E-48A5-B91D-D0C615E3DAF6}"/>
              </a:ext>
            </a:extLst>
          </p:cNvPr>
          <p:cNvSpPr/>
          <p:nvPr/>
        </p:nvSpPr>
        <p:spPr>
          <a:xfrm>
            <a:off x="1278057" y="3373903"/>
            <a:ext cx="28119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在线服务</a:t>
            </a:r>
            <a:endParaRPr lang="en-US" altLang="zh-CN" sz="4800" dirty="0"/>
          </a:p>
          <a:p>
            <a:pPr algn="ctr"/>
            <a:r>
              <a:rPr lang="en-US" altLang="zh-CN" sz="2800" dirty="0"/>
              <a:t>Online Services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27D74-BD35-4A2F-B84E-D44448050087}"/>
              </a:ext>
            </a:extLst>
          </p:cNvPr>
          <p:cNvSpPr/>
          <p:nvPr/>
        </p:nvSpPr>
        <p:spPr>
          <a:xfrm>
            <a:off x="752272" y="6903751"/>
            <a:ext cx="386355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持续演进</a:t>
            </a:r>
            <a:endParaRPr lang="en-US" altLang="zh-CN" sz="4800" dirty="0"/>
          </a:p>
          <a:p>
            <a:pPr algn="ctr"/>
            <a:r>
              <a:rPr lang="en-US" altLang="zh-CN" sz="2800" dirty="0"/>
              <a:t>Continuous evolution</a:t>
            </a:r>
            <a:endParaRPr lang="zh-CN" altLang="en-US" sz="28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AA7FA4-A896-4F48-ABAD-FADDEDF54F3E}"/>
              </a:ext>
            </a:extLst>
          </p:cNvPr>
          <p:cNvGrpSpPr/>
          <p:nvPr/>
        </p:nvGrpSpPr>
        <p:grpSpPr>
          <a:xfrm>
            <a:off x="5450885" y="705244"/>
            <a:ext cx="10509609" cy="1786223"/>
            <a:chOff x="5577528" y="1534413"/>
            <a:chExt cx="10509609" cy="178622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0C74BB1-4A49-4FC0-854C-4A7178F9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706" y="2010917"/>
              <a:ext cx="4904762" cy="1309719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F75E22-BAFC-4D32-9412-956230760044}"/>
                </a:ext>
              </a:extLst>
            </p:cNvPr>
            <p:cNvGrpSpPr/>
            <p:nvPr/>
          </p:nvGrpSpPr>
          <p:grpSpPr>
            <a:xfrm>
              <a:off x="5577528" y="1534413"/>
              <a:ext cx="10509609" cy="1770932"/>
              <a:chOff x="5577528" y="1534413"/>
              <a:chExt cx="10509609" cy="177093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336A44-64DD-46BE-ACB1-9D3C657FD8C1}"/>
                  </a:ext>
                </a:extLst>
              </p:cNvPr>
              <p:cNvSpPr/>
              <p:nvPr/>
            </p:nvSpPr>
            <p:spPr>
              <a:xfrm>
                <a:off x="5577529" y="1534413"/>
                <a:ext cx="10509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（总运行时间 Total Elapsed Time－累计失效时间 Sum of Inoperative Times）/ 总运行时间 Total Elapsed Time</a:t>
                </a:r>
              </a:p>
            </p:txBody>
          </p:sp>
          <p:sp>
            <p:nvSpPr>
              <p:cNvPr id="24" name="矩形: 单圆角 23">
                <a:extLst>
                  <a:ext uri="{FF2B5EF4-FFF2-40B4-BE49-F238E27FC236}">
                    <a16:creationId xmlns:a16="http://schemas.microsoft.com/office/drawing/2014/main" id="{5E61B4C5-67D8-4AA1-94A9-C5CAE04C63F6}"/>
                  </a:ext>
                </a:extLst>
              </p:cNvPr>
              <p:cNvSpPr/>
              <p:nvPr/>
            </p:nvSpPr>
            <p:spPr>
              <a:xfrm>
                <a:off x="5577529" y="2001413"/>
                <a:ext cx="10036939" cy="214118"/>
              </a:xfrm>
              <a:prstGeom prst="round1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100%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矩形: 单圆角 24">
                <a:extLst>
                  <a:ext uri="{FF2B5EF4-FFF2-40B4-BE49-F238E27FC236}">
                    <a16:creationId xmlns:a16="http://schemas.microsoft.com/office/drawing/2014/main" id="{23B2EAB9-4608-41B4-8AFE-F39E700457E1}"/>
                  </a:ext>
                </a:extLst>
              </p:cNvPr>
              <p:cNvSpPr/>
              <p:nvPr/>
            </p:nvSpPr>
            <p:spPr>
              <a:xfrm>
                <a:off x="5577529" y="2300936"/>
                <a:ext cx="8465041" cy="185091"/>
              </a:xfrm>
              <a:prstGeom prst="round1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99.99%(52.3mins)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矩形: 单圆角 25">
                <a:extLst>
                  <a:ext uri="{FF2B5EF4-FFF2-40B4-BE49-F238E27FC236}">
                    <a16:creationId xmlns:a16="http://schemas.microsoft.com/office/drawing/2014/main" id="{2B8F485D-DC57-4240-92EE-8DDD03FA9E48}"/>
                  </a:ext>
                </a:extLst>
              </p:cNvPr>
              <p:cNvSpPr/>
              <p:nvPr/>
            </p:nvSpPr>
            <p:spPr>
              <a:xfrm>
                <a:off x="5577529" y="2571432"/>
                <a:ext cx="6557864" cy="214071"/>
              </a:xfrm>
              <a:prstGeom prst="round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99.9%(8.7hours)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矩形: 单圆角 26">
                <a:extLst>
                  <a:ext uri="{FF2B5EF4-FFF2-40B4-BE49-F238E27FC236}">
                    <a16:creationId xmlns:a16="http://schemas.microsoft.com/office/drawing/2014/main" id="{12EFF13A-BAA3-45A9-8269-248D5466BFA4}"/>
                  </a:ext>
                </a:extLst>
              </p:cNvPr>
              <p:cNvSpPr/>
              <p:nvPr/>
            </p:nvSpPr>
            <p:spPr>
              <a:xfrm>
                <a:off x="5577529" y="2870908"/>
                <a:ext cx="5741071" cy="176688"/>
              </a:xfrm>
              <a:prstGeom prst="round1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99%(3.7days)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矩形: 单圆角 28">
                <a:extLst>
                  <a:ext uri="{FF2B5EF4-FFF2-40B4-BE49-F238E27FC236}">
                    <a16:creationId xmlns:a16="http://schemas.microsoft.com/office/drawing/2014/main" id="{9EE75B00-741F-4354-BB41-37A67FBAB350}"/>
                  </a:ext>
                </a:extLst>
              </p:cNvPr>
              <p:cNvSpPr/>
              <p:nvPr/>
            </p:nvSpPr>
            <p:spPr>
              <a:xfrm>
                <a:off x="5577528" y="3132999"/>
                <a:ext cx="5018471" cy="172346"/>
              </a:xfrm>
              <a:prstGeom prst="round1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98%(7.3days)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307D623-1EC6-4A45-8F7C-BC35723551F6}"/>
              </a:ext>
            </a:extLst>
          </p:cNvPr>
          <p:cNvGrpSpPr/>
          <p:nvPr/>
        </p:nvGrpSpPr>
        <p:grpSpPr>
          <a:xfrm>
            <a:off x="5516199" y="5415393"/>
            <a:ext cx="11704390" cy="4029059"/>
            <a:chOff x="5516199" y="5415393"/>
            <a:chExt cx="11704390" cy="4029059"/>
          </a:xfrm>
          <a:solidFill>
            <a:schemeClr val="tx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8BE03DEF-B82C-4D57-8276-5E118CC6BA2A}"/>
                </a:ext>
              </a:extLst>
            </p:cNvPr>
            <p:cNvSpPr/>
            <p:nvPr/>
          </p:nvSpPr>
          <p:spPr>
            <a:xfrm>
              <a:off x="5524006" y="6467029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V1.0</a:t>
              </a:r>
              <a:endParaRPr lang="zh-CN" altLang="en-US" dirty="0"/>
            </a:p>
          </p:txBody>
        </p: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0ECDF820-DB27-4F12-8E58-F1F910EF634B}"/>
                </a:ext>
              </a:extLst>
            </p:cNvPr>
            <p:cNvSpPr/>
            <p:nvPr/>
          </p:nvSpPr>
          <p:spPr>
            <a:xfrm>
              <a:off x="5524006" y="6978201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V1.0</a:t>
              </a:r>
              <a:endParaRPr lang="zh-CN" altLang="en-US" dirty="0"/>
            </a:p>
          </p:txBody>
        </p:sp>
        <p:sp>
          <p:nvSpPr>
            <p:cNvPr id="37" name="箭头: 五边形 36">
              <a:extLst>
                <a:ext uri="{FF2B5EF4-FFF2-40B4-BE49-F238E27FC236}">
                  <a16:creationId xmlns:a16="http://schemas.microsoft.com/office/drawing/2014/main" id="{84F4067D-9456-42C6-8805-2F02069E8B5A}"/>
                </a:ext>
              </a:extLst>
            </p:cNvPr>
            <p:cNvSpPr/>
            <p:nvPr/>
          </p:nvSpPr>
          <p:spPr>
            <a:xfrm>
              <a:off x="5524006" y="7489373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V1.0</a:t>
              </a:r>
              <a:endParaRPr lang="zh-CN" altLang="en-US" dirty="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F982F76C-3B6C-4008-80BA-4F8BF9B5C008}"/>
                </a:ext>
              </a:extLst>
            </p:cNvPr>
            <p:cNvSpPr/>
            <p:nvPr/>
          </p:nvSpPr>
          <p:spPr>
            <a:xfrm>
              <a:off x="5524007" y="8000545"/>
              <a:ext cx="275303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V1.0</a:t>
              </a:r>
              <a:endParaRPr lang="zh-CN" altLang="en-US" dirty="0"/>
            </a:p>
          </p:txBody>
        </p:sp>
        <p:sp>
          <p:nvSpPr>
            <p:cNvPr id="39" name="箭头: 五边形 38">
              <a:extLst>
                <a:ext uri="{FF2B5EF4-FFF2-40B4-BE49-F238E27FC236}">
                  <a16:creationId xmlns:a16="http://schemas.microsoft.com/office/drawing/2014/main" id="{482BAC18-77EE-4517-B9E7-4281138E07FF}"/>
                </a:ext>
              </a:extLst>
            </p:cNvPr>
            <p:cNvSpPr/>
            <p:nvPr/>
          </p:nvSpPr>
          <p:spPr>
            <a:xfrm>
              <a:off x="5516199" y="5955857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V1.0</a:t>
              </a:r>
              <a:endParaRPr lang="zh-CN" altLang="en-US" dirty="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C3852D50-00AA-4CFA-B33D-A98AD9C6CF0F}"/>
                </a:ext>
              </a:extLst>
            </p:cNvPr>
            <p:cNvSpPr/>
            <p:nvPr/>
          </p:nvSpPr>
          <p:spPr>
            <a:xfrm>
              <a:off x="5524006" y="5444685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V1.0</a:t>
              </a:r>
              <a:endParaRPr lang="zh-CN" altLang="en-US" dirty="0"/>
            </a:p>
          </p:txBody>
        </p:sp>
        <p:sp>
          <p:nvSpPr>
            <p:cNvPr id="41" name="箭头: 五边形 40">
              <a:extLst>
                <a:ext uri="{FF2B5EF4-FFF2-40B4-BE49-F238E27FC236}">
                  <a16:creationId xmlns:a16="http://schemas.microsoft.com/office/drawing/2014/main" id="{F782D843-E6DD-4CE2-958A-E51D0F0DD10A}"/>
                </a:ext>
              </a:extLst>
            </p:cNvPr>
            <p:cNvSpPr/>
            <p:nvPr/>
          </p:nvSpPr>
          <p:spPr>
            <a:xfrm>
              <a:off x="5524006" y="8511717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Cache Data Service D V1.0</a:t>
              </a:r>
              <a:endParaRPr lang="zh-CN" altLang="en-US" dirty="0"/>
            </a:p>
          </p:txBody>
        </p:sp>
        <p:sp>
          <p:nvSpPr>
            <p:cNvPr id="42" name="箭头: 五边形 41">
              <a:extLst>
                <a:ext uri="{FF2B5EF4-FFF2-40B4-BE49-F238E27FC236}">
                  <a16:creationId xmlns:a16="http://schemas.microsoft.com/office/drawing/2014/main" id="{061ABD36-1580-466A-A20B-57B84E774990}"/>
                </a:ext>
              </a:extLst>
            </p:cNvPr>
            <p:cNvSpPr/>
            <p:nvPr/>
          </p:nvSpPr>
          <p:spPr>
            <a:xfrm>
              <a:off x="5524006" y="9022891"/>
              <a:ext cx="4170274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Persistent Data Service F V1.0</a:t>
              </a:r>
              <a:endParaRPr lang="zh-CN" altLang="en-US" dirty="0"/>
            </a:p>
          </p:txBody>
        </p:sp>
        <p:sp>
          <p:nvSpPr>
            <p:cNvPr id="43" name="箭头: 五边形 42">
              <a:extLst>
                <a:ext uri="{FF2B5EF4-FFF2-40B4-BE49-F238E27FC236}">
                  <a16:creationId xmlns:a16="http://schemas.microsoft.com/office/drawing/2014/main" id="{22CA23FD-0BFD-4C7F-BEEE-C4C9B2465E2B}"/>
                </a:ext>
              </a:extLst>
            </p:cNvPr>
            <p:cNvSpPr/>
            <p:nvPr/>
          </p:nvSpPr>
          <p:spPr>
            <a:xfrm>
              <a:off x="7923080" y="6467029"/>
              <a:ext cx="4854057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V2.0</a:t>
              </a:r>
              <a:endParaRPr lang="zh-CN" altLang="en-US" dirty="0"/>
            </a:p>
          </p:txBody>
        </p:sp>
        <p:sp>
          <p:nvSpPr>
            <p:cNvPr id="44" name="箭头: 五边形 43">
              <a:extLst>
                <a:ext uri="{FF2B5EF4-FFF2-40B4-BE49-F238E27FC236}">
                  <a16:creationId xmlns:a16="http://schemas.microsoft.com/office/drawing/2014/main" id="{BC829364-F926-44AF-B57D-971BA2497F65}"/>
                </a:ext>
              </a:extLst>
            </p:cNvPr>
            <p:cNvSpPr/>
            <p:nvPr/>
          </p:nvSpPr>
          <p:spPr>
            <a:xfrm>
              <a:off x="9199125" y="5955856"/>
              <a:ext cx="345145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V2.0</a:t>
              </a:r>
              <a:endParaRPr lang="zh-CN" altLang="en-US" dirty="0"/>
            </a:p>
          </p:txBody>
        </p:sp>
        <p:sp>
          <p:nvSpPr>
            <p:cNvPr id="45" name="箭头: 五边形 44">
              <a:extLst>
                <a:ext uri="{FF2B5EF4-FFF2-40B4-BE49-F238E27FC236}">
                  <a16:creationId xmlns:a16="http://schemas.microsoft.com/office/drawing/2014/main" id="{8BD33E1D-E21E-4F71-8EC3-17AEEAEC2AE5}"/>
                </a:ext>
              </a:extLst>
            </p:cNvPr>
            <p:cNvSpPr/>
            <p:nvPr/>
          </p:nvSpPr>
          <p:spPr>
            <a:xfrm>
              <a:off x="9199125" y="5415393"/>
              <a:ext cx="747746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V1.1</a:t>
              </a:r>
              <a:endParaRPr lang="zh-CN" altLang="en-US" dirty="0"/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E526899C-80B1-425F-AD2A-BFB20AE4048B}"/>
                </a:ext>
              </a:extLst>
            </p:cNvPr>
            <p:cNvSpPr/>
            <p:nvPr/>
          </p:nvSpPr>
          <p:spPr>
            <a:xfrm>
              <a:off x="7936802" y="6978200"/>
              <a:ext cx="546100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V2.0</a:t>
              </a:r>
              <a:endParaRPr lang="zh-CN" altLang="en-US" dirty="0"/>
            </a:p>
          </p:txBody>
        </p:sp>
        <p:sp>
          <p:nvSpPr>
            <p:cNvPr id="47" name="箭头: 五边形 46">
              <a:extLst>
                <a:ext uri="{FF2B5EF4-FFF2-40B4-BE49-F238E27FC236}">
                  <a16:creationId xmlns:a16="http://schemas.microsoft.com/office/drawing/2014/main" id="{3A4FE2D0-0DFC-4621-BDA0-CD802655A188}"/>
                </a:ext>
              </a:extLst>
            </p:cNvPr>
            <p:cNvSpPr/>
            <p:nvPr/>
          </p:nvSpPr>
          <p:spPr>
            <a:xfrm>
              <a:off x="9490414" y="7489373"/>
              <a:ext cx="580785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V2.0</a:t>
              </a:r>
              <a:endParaRPr lang="zh-CN" altLang="en-US" dirty="0"/>
            </a:p>
          </p:txBody>
        </p:sp>
        <p:sp>
          <p:nvSpPr>
            <p:cNvPr id="48" name="箭头: 五边形 47">
              <a:extLst>
                <a:ext uri="{FF2B5EF4-FFF2-40B4-BE49-F238E27FC236}">
                  <a16:creationId xmlns:a16="http://schemas.microsoft.com/office/drawing/2014/main" id="{466E4AC6-795E-4DAD-AF0B-716B7432AB96}"/>
                </a:ext>
              </a:extLst>
            </p:cNvPr>
            <p:cNvSpPr/>
            <p:nvPr/>
          </p:nvSpPr>
          <p:spPr>
            <a:xfrm>
              <a:off x="8539313" y="8014243"/>
              <a:ext cx="2938256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V1.1</a:t>
              </a:r>
              <a:endParaRPr lang="zh-CN" altLang="en-US" dirty="0"/>
            </a:p>
          </p:txBody>
        </p:sp>
        <p:sp>
          <p:nvSpPr>
            <p:cNvPr id="49" name="箭头: 五边形 48">
              <a:extLst>
                <a:ext uri="{FF2B5EF4-FFF2-40B4-BE49-F238E27FC236}">
                  <a16:creationId xmlns:a16="http://schemas.microsoft.com/office/drawing/2014/main" id="{0B580BB3-0BFA-4A95-BA17-33D94C54C9FE}"/>
                </a:ext>
              </a:extLst>
            </p:cNvPr>
            <p:cNvSpPr/>
            <p:nvPr/>
          </p:nvSpPr>
          <p:spPr>
            <a:xfrm>
              <a:off x="11739845" y="7995026"/>
              <a:ext cx="293825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V1.2</a:t>
              </a:r>
              <a:endParaRPr lang="zh-CN" altLang="en-US" dirty="0"/>
            </a:p>
          </p:txBody>
        </p:sp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1A5D9926-8765-4D53-B639-5F29EEE2056B}"/>
                </a:ext>
              </a:extLst>
            </p:cNvPr>
            <p:cNvSpPr/>
            <p:nvPr/>
          </p:nvSpPr>
          <p:spPr>
            <a:xfrm>
              <a:off x="12845888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V2.1</a:t>
              </a:r>
              <a:endParaRPr lang="zh-CN" altLang="en-US" dirty="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A1813BD7-544B-47AC-9994-A48255B74808}"/>
                </a:ext>
              </a:extLst>
            </p:cNvPr>
            <p:cNvSpPr/>
            <p:nvPr/>
          </p:nvSpPr>
          <p:spPr>
            <a:xfrm>
              <a:off x="13639448" y="6978200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V2.1</a:t>
              </a:r>
              <a:endParaRPr lang="zh-CN" altLang="en-US" dirty="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406BFCE6-35BD-45F8-A56B-223857B01DE6}"/>
                </a:ext>
              </a:extLst>
            </p:cNvPr>
            <p:cNvSpPr/>
            <p:nvPr/>
          </p:nvSpPr>
          <p:spPr>
            <a:xfrm>
              <a:off x="14384987" y="6482190"/>
              <a:ext cx="1296503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V2.2</a:t>
              </a:r>
              <a:endParaRPr lang="zh-CN" altLang="en-US" dirty="0"/>
            </a:p>
          </p:txBody>
        </p:sp>
        <p:sp>
          <p:nvSpPr>
            <p:cNvPr id="55" name="箭头: 五边形 54">
              <a:extLst>
                <a:ext uri="{FF2B5EF4-FFF2-40B4-BE49-F238E27FC236}">
                  <a16:creationId xmlns:a16="http://schemas.microsoft.com/office/drawing/2014/main" id="{A4D0AE5B-E085-428B-9EB3-775675D1BDDC}"/>
                </a:ext>
              </a:extLst>
            </p:cNvPr>
            <p:cNvSpPr/>
            <p:nvPr/>
          </p:nvSpPr>
          <p:spPr>
            <a:xfrm>
              <a:off x="15924086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V2.3</a:t>
              </a:r>
              <a:endParaRPr lang="zh-CN" altLang="en-US" dirty="0"/>
            </a:p>
          </p:txBody>
        </p:sp>
        <p:sp>
          <p:nvSpPr>
            <p:cNvPr id="56" name="箭头: 五边形 55">
              <a:extLst>
                <a:ext uri="{FF2B5EF4-FFF2-40B4-BE49-F238E27FC236}">
                  <a16:creationId xmlns:a16="http://schemas.microsoft.com/office/drawing/2014/main" id="{1BCA04F4-9447-4A8D-AEC7-AE140ECEA1F5}"/>
                </a:ext>
              </a:extLst>
            </p:cNvPr>
            <p:cNvSpPr/>
            <p:nvPr/>
          </p:nvSpPr>
          <p:spPr>
            <a:xfrm>
              <a:off x="12777137" y="5955856"/>
              <a:ext cx="22784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V2.1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57210D-3F11-408F-8B15-0D4F949B7C7E}"/>
              </a:ext>
            </a:extLst>
          </p:cNvPr>
          <p:cNvGrpSpPr/>
          <p:nvPr/>
        </p:nvGrpSpPr>
        <p:grpSpPr>
          <a:xfrm>
            <a:off x="5514207" y="3100170"/>
            <a:ext cx="10036940" cy="1913973"/>
            <a:chOff x="5514207" y="3100170"/>
            <a:chExt cx="10036940" cy="19139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AF3718D-2A2A-423C-89D2-C3023031CFE6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C750BA-B233-44CB-9B44-DA6052102A97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终端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Terminal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105AE8-610C-4A58-A9B1-69FCDDDB3787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服务器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Server</a:t>
                </a:r>
              </a:p>
            </p:txBody>
          </p:sp>
          <p:sp>
            <p:nvSpPr>
              <p:cNvPr id="4" name="云形 3">
                <a:extLst>
                  <a:ext uri="{FF2B5EF4-FFF2-40B4-BE49-F238E27FC236}">
                    <a16:creationId xmlns:a16="http://schemas.microsoft.com/office/drawing/2014/main" id="{D03D3D93-FF7E-49E5-8BCB-93888B0612F1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网络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Network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F7757BB-F6A1-4A51-BC08-1694713B47BC}"/>
                  </a:ext>
                </a:extLst>
              </p:cNvPr>
              <p:cNvCxnSpPr>
                <a:stCxn id="3" idx="3"/>
                <a:endCxn id="4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BC0C44F-99E9-47F1-B5D7-BD1FD2E46133}"/>
                  </a:ext>
                </a:extLst>
              </p:cNvPr>
              <p:cNvCxnSpPr>
                <a:cxnSpLocks/>
                <a:stCxn id="4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8CEACB58-6B9D-4377-BB82-DB43933BEDC3}"/>
                  </a:ext>
                </a:extLst>
              </p:cNvPr>
              <p:cNvCxnSpPr>
                <a:stCxn id="7" idx="2"/>
                <a:endCxn id="4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E83273C-DA30-4BC4-B26F-58023E03F103}"/>
                  </a:ext>
                </a:extLst>
              </p:cNvPr>
              <p:cNvCxnSpPr>
                <a:cxnSpLocks/>
                <a:stCxn id="4" idx="1"/>
                <a:endCxn id="3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七边形 18">
                <a:extLst>
                  <a:ext uri="{FF2B5EF4-FFF2-40B4-BE49-F238E27FC236}">
                    <a16:creationId xmlns:a16="http://schemas.microsoft.com/office/drawing/2014/main" id="{3DACD163-0743-44FB-B5D1-C07EFDF96344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0" name="七边形 19">
                <a:extLst>
                  <a:ext uri="{FF2B5EF4-FFF2-40B4-BE49-F238E27FC236}">
                    <a16:creationId xmlns:a16="http://schemas.microsoft.com/office/drawing/2014/main" id="{78C7779A-4BBD-44A7-A758-6F7A1FC0B3E8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1" name="七边形 20">
                <a:extLst>
                  <a:ext uri="{FF2B5EF4-FFF2-40B4-BE49-F238E27FC236}">
                    <a16:creationId xmlns:a16="http://schemas.microsoft.com/office/drawing/2014/main" id="{51616E02-E428-4C2B-9FDB-D7F7075D6F27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2" name="七边形 21">
                <a:extLst>
                  <a:ext uri="{FF2B5EF4-FFF2-40B4-BE49-F238E27FC236}">
                    <a16:creationId xmlns:a16="http://schemas.microsoft.com/office/drawing/2014/main" id="{9BDE510B-9F72-4EA5-9127-4C9E498492F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0" name="七边形 29">
                <a:extLst>
                  <a:ext uri="{FF2B5EF4-FFF2-40B4-BE49-F238E27FC236}">
                    <a16:creationId xmlns:a16="http://schemas.microsoft.com/office/drawing/2014/main" id="{40970289-685E-4178-AFC2-3C2B5F6CEB0F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1" name="七边形 30">
                <a:extLst>
                  <a:ext uri="{FF2B5EF4-FFF2-40B4-BE49-F238E27FC236}">
                    <a16:creationId xmlns:a16="http://schemas.microsoft.com/office/drawing/2014/main" id="{980665C7-AD18-4619-ABDF-049DB2CF912E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E9A0099-36D4-451C-B758-A610A51B30F3}"/>
                </a:ext>
              </a:extLst>
            </p:cNvPr>
            <p:cNvCxnSpPr>
              <a:stCxn id="3" idx="3"/>
              <a:endCxn id="4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F176A3-E6EE-4ECB-B200-2432D03BE793}"/>
                </a:ext>
              </a:extLst>
            </p:cNvPr>
            <p:cNvCxnSpPr>
              <a:stCxn id="4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36DC09-C902-485B-8837-10807BE957CD}"/>
              </a:ext>
            </a:extLst>
          </p:cNvPr>
          <p:cNvGrpSpPr/>
          <p:nvPr/>
        </p:nvGrpSpPr>
        <p:grpSpPr>
          <a:xfrm>
            <a:off x="0" y="110428"/>
            <a:ext cx="14300200" cy="2556733"/>
            <a:chOff x="215900" y="654224"/>
            <a:chExt cx="14300200" cy="255673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D4DA197-9F8D-450D-A796-D795F9D2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433" y="654224"/>
              <a:ext cx="6510131" cy="207962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5917F4-5B19-4361-997A-AB3D04C4BAE8}"/>
                </a:ext>
              </a:extLst>
            </p:cNvPr>
            <p:cNvSpPr/>
            <p:nvPr/>
          </p:nvSpPr>
          <p:spPr>
            <a:xfrm>
              <a:off x="215900" y="2841625"/>
              <a:ext cx="143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https://www.aliyun.com/product/iot-deviceconnect?spm=5176.8101214.loT.1.32b03325YWhOPO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D34D60-D87A-4A14-9A0B-E8325684F707}"/>
              </a:ext>
            </a:extLst>
          </p:cNvPr>
          <p:cNvGrpSpPr/>
          <p:nvPr/>
        </p:nvGrpSpPr>
        <p:grpSpPr>
          <a:xfrm>
            <a:off x="215900" y="2962085"/>
            <a:ext cx="12407900" cy="2302005"/>
            <a:chOff x="215900" y="3573462"/>
            <a:chExt cx="12407900" cy="230200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94A358-E61C-43D4-A42D-0EA70A009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8887" y="3573462"/>
              <a:ext cx="8277225" cy="17430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6EC007-65DB-4FBB-A6A7-860C3731ECA3}"/>
                </a:ext>
              </a:extLst>
            </p:cNvPr>
            <p:cNvSpPr/>
            <p:nvPr/>
          </p:nvSpPr>
          <p:spPr>
            <a:xfrm>
              <a:off x="215900" y="5506135"/>
              <a:ext cx="12407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https://www.aliyun.com/product/oss?spm=5176.7920929.selected.3.e81b41d6WqXIm5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DD7147-150B-4383-A238-1E4C9CFC2DA3}"/>
              </a:ext>
            </a:extLst>
          </p:cNvPr>
          <p:cNvGrpSpPr/>
          <p:nvPr/>
        </p:nvGrpSpPr>
        <p:grpSpPr>
          <a:xfrm>
            <a:off x="11427696" y="2482495"/>
            <a:ext cx="4838700" cy="3479414"/>
            <a:chOff x="10687050" y="3763962"/>
            <a:chExt cx="4838700" cy="34794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1E5D49A-8089-4D33-8C30-C8E70F58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7050" y="3763962"/>
              <a:ext cx="4838700" cy="310515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03EE9B-77A4-4DC9-B653-FC75BDFDDC8B}"/>
                </a:ext>
              </a:extLst>
            </p:cNvPr>
            <p:cNvSpPr/>
            <p:nvPr/>
          </p:nvSpPr>
          <p:spPr>
            <a:xfrm>
              <a:off x="10687050" y="6874044"/>
              <a:ext cx="474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https://cloud.tencent.com/product/cdb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CDF8F0-3E08-452B-8D8A-5320F587FBD9}"/>
              </a:ext>
            </a:extLst>
          </p:cNvPr>
          <p:cNvGrpSpPr/>
          <p:nvPr/>
        </p:nvGrpSpPr>
        <p:grpSpPr>
          <a:xfrm>
            <a:off x="11270534" y="571094"/>
            <a:ext cx="5153025" cy="1683672"/>
            <a:chOff x="10372725" y="674152"/>
            <a:chExt cx="5153025" cy="16836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CB421D-91B3-405B-9E4D-22F2C1A4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2725" y="674152"/>
              <a:ext cx="5153025" cy="120015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41F3CE-A1B9-444A-BE59-24A6685591C4}"/>
                </a:ext>
              </a:extLst>
            </p:cNvPr>
            <p:cNvSpPr/>
            <p:nvPr/>
          </p:nvSpPr>
          <p:spPr>
            <a:xfrm>
              <a:off x="11063945" y="1988492"/>
              <a:ext cx="377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https://www.amazonaws.cn/s3/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805780-DCE9-42DF-970C-3896C2B4964A}"/>
              </a:ext>
            </a:extLst>
          </p:cNvPr>
          <p:cNvGrpSpPr/>
          <p:nvPr/>
        </p:nvGrpSpPr>
        <p:grpSpPr>
          <a:xfrm>
            <a:off x="0" y="5651078"/>
            <a:ext cx="4996881" cy="1334055"/>
            <a:chOff x="2899056" y="6462326"/>
            <a:chExt cx="4996881" cy="13340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2A9BD77-8797-4125-9911-EDE3BE05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6835" y="6462326"/>
              <a:ext cx="2981325" cy="78105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95019B1-370C-4BD6-878E-CC0E0EA5F30D}"/>
                </a:ext>
              </a:extLst>
            </p:cNvPr>
            <p:cNvSpPr/>
            <p:nvPr/>
          </p:nvSpPr>
          <p:spPr>
            <a:xfrm>
              <a:off x="2899056" y="7427049"/>
              <a:ext cx="499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https://cloud.baidu.com/product/bos.html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DBEA8E-EA8E-4321-9B07-29115BDEED51}"/>
              </a:ext>
            </a:extLst>
          </p:cNvPr>
          <p:cNvGrpSpPr/>
          <p:nvPr/>
        </p:nvGrpSpPr>
        <p:grpSpPr>
          <a:xfrm>
            <a:off x="4626953" y="6066843"/>
            <a:ext cx="12102253" cy="3118582"/>
            <a:chOff x="4626953" y="6066843"/>
            <a:chExt cx="12102253" cy="311858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8544366-1E98-4CD0-B1D5-F14A0E495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6953" y="6066843"/>
              <a:ext cx="12102253" cy="276227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B091D-A474-4E2B-9793-85CBB0177D20}"/>
                </a:ext>
              </a:extLst>
            </p:cNvPr>
            <p:cNvSpPr/>
            <p:nvPr/>
          </p:nvSpPr>
          <p:spPr>
            <a:xfrm>
              <a:off x="7825375" y="8816093"/>
              <a:ext cx="5705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https://www.azure.cn/zh-cn/support/sla/storage/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3938B4E-EABD-4A0B-9B07-3E098C050937}"/>
              </a:ext>
            </a:extLst>
          </p:cNvPr>
          <p:cNvSpPr/>
          <p:nvPr/>
        </p:nvSpPr>
        <p:spPr>
          <a:xfrm>
            <a:off x="5135074" y="4338935"/>
            <a:ext cx="6798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怎么定义高可用性？</a:t>
            </a:r>
            <a:endParaRPr lang="en-US" altLang="zh-CN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to define </a:t>
            </a:r>
            <a:r>
              <a:rPr lang="en-US" altLang="zh-CN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</a:t>
            </a:r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  <a:endParaRPr lang="zh-CN" alt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444683-3A66-4CD6-A6A0-0D38817B40D2}"/>
              </a:ext>
            </a:extLst>
          </p:cNvPr>
          <p:cNvGrpSpPr/>
          <p:nvPr/>
        </p:nvGrpSpPr>
        <p:grpSpPr>
          <a:xfrm>
            <a:off x="679450" y="746035"/>
            <a:ext cx="15709900" cy="3440330"/>
            <a:chOff x="5514207" y="3100170"/>
            <a:chExt cx="10036940" cy="19139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5ABD406-3C25-4A5E-8BA4-8E07652A625E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F91655-6D6F-493D-96E0-A79395C5E726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终端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Terminal</a:t>
                </a:r>
                <a:endParaRPr lang="zh-CN" altLang="en-US" sz="32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BAAB6-CA69-472A-828A-3870DBEFA9D4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服务器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Server</a:t>
                </a:r>
              </a:p>
            </p:txBody>
          </p:sp>
          <p:sp>
            <p:nvSpPr>
              <p:cNvPr id="8" name="云形 7">
                <a:extLst>
                  <a:ext uri="{FF2B5EF4-FFF2-40B4-BE49-F238E27FC236}">
                    <a16:creationId xmlns:a16="http://schemas.microsoft.com/office/drawing/2014/main" id="{464AA090-F873-4772-95C1-DED3F94D148B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网络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Network</a:t>
                </a:r>
                <a:endParaRPr lang="zh-CN" altLang="en-US" sz="3200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C3ECC84-3778-427D-9EDE-A834744A2491}"/>
                  </a:ext>
                </a:extLst>
              </p:cNvPr>
              <p:cNvCxnSpPr>
                <a:stCxn id="6" idx="3"/>
                <a:endCxn id="8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D21628A-BAC5-4C98-9373-3D5C7548BB22}"/>
                  </a:ext>
                </a:extLst>
              </p:cNvPr>
              <p:cNvCxnSpPr>
                <a:cxnSpLocks/>
                <a:stCxn id="8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3">
                <a:extLst>
                  <a:ext uri="{FF2B5EF4-FFF2-40B4-BE49-F238E27FC236}">
                    <a16:creationId xmlns:a16="http://schemas.microsoft.com/office/drawing/2014/main" id="{10BB80F7-6ED6-4BBF-B10E-8CA2303253A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4">
                <a:extLst>
                  <a:ext uri="{FF2B5EF4-FFF2-40B4-BE49-F238E27FC236}">
                    <a16:creationId xmlns:a16="http://schemas.microsoft.com/office/drawing/2014/main" id="{F1271855-9175-4A16-B12A-9B1F0BFFC91D}"/>
                  </a:ext>
                </a:extLst>
              </p:cNvPr>
              <p:cNvCxnSpPr>
                <a:cxnSpLocks/>
                <a:stCxn id="8" idx="1"/>
                <a:endCxn id="6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七边形 12">
                <a:extLst>
                  <a:ext uri="{FF2B5EF4-FFF2-40B4-BE49-F238E27FC236}">
                    <a16:creationId xmlns:a16="http://schemas.microsoft.com/office/drawing/2014/main" id="{1A7EB044-687B-4D4F-ABDE-6C8122F063FD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4" name="七边形 13">
                <a:extLst>
                  <a:ext uri="{FF2B5EF4-FFF2-40B4-BE49-F238E27FC236}">
                    <a16:creationId xmlns:a16="http://schemas.microsoft.com/office/drawing/2014/main" id="{43B3715D-7921-4AAB-934A-0F72E9EF173B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5" name="七边形 14">
                <a:extLst>
                  <a:ext uri="{FF2B5EF4-FFF2-40B4-BE49-F238E27FC236}">
                    <a16:creationId xmlns:a16="http://schemas.microsoft.com/office/drawing/2014/main" id="{7B035BE5-16CB-43A9-AACB-0BCD0E31DE6A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6" name="七边形 15">
                <a:extLst>
                  <a:ext uri="{FF2B5EF4-FFF2-40B4-BE49-F238E27FC236}">
                    <a16:creationId xmlns:a16="http://schemas.microsoft.com/office/drawing/2014/main" id="{748E76E6-4847-4C33-BAD5-4AB712BDF0D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七边形 16">
                <a:extLst>
                  <a:ext uri="{FF2B5EF4-FFF2-40B4-BE49-F238E27FC236}">
                    <a16:creationId xmlns:a16="http://schemas.microsoft.com/office/drawing/2014/main" id="{06042C13-139F-4C0F-841F-DE6044A791E1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8" name="七边形 17">
                <a:extLst>
                  <a:ext uri="{FF2B5EF4-FFF2-40B4-BE49-F238E27FC236}">
                    <a16:creationId xmlns:a16="http://schemas.microsoft.com/office/drawing/2014/main" id="{D66A6E62-4F38-4650-B57F-DD06CB61714C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999862-0373-4045-A44E-921A7E57618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2353252-8BF8-4A1F-82C5-369C94BDB4BB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6E27F6-43C3-4AD2-B43C-361E48BBDD1A}"/>
              </a:ext>
            </a:extLst>
          </p:cNvPr>
          <p:cNvGrpSpPr/>
          <p:nvPr/>
        </p:nvGrpSpPr>
        <p:grpSpPr>
          <a:xfrm>
            <a:off x="679450" y="4671813"/>
            <a:ext cx="15709900" cy="1216150"/>
            <a:chOff x="679450" y="5332213"/>
            <a:chExt cx="15709900" cy="1216150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A4B781AB-CADD-4D5F-9368-BD1714CA0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650" y="5332213"/>
              <a:ext cx="3575904" cy="120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3B5395C-0EAE-47DD-8A93-4C1F21D7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50" y="5340503"/>
              <a:ext cx="1815899" cy="1207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D6A8E6D-51AF-4291-A91B-BD6DCF0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7855" y="5332213"/>
              <a:ext cx="9821495" cy="1207860"/>
            </a:xfrm>
            <a:prstGeom prst="rect">
              <a:avLst/>
            </a:prstGeom>
          </p:spPr>
        </p:pic>
      </p:grp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782A997C-AF00-4D84-8672-77C1E691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78353"/>
              </p:ext>
            </p:extLst>
          </p:nvPr>
        </p:nvGraphicFramePr>
        <p:xfrm>
          <a:off x="679450" y="7277002"/>
          <a:ext cx="15709900" cy="1207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82C8065-1977-4311-BB6E-ACC0C16D2271}"/>
              </a:ext>
            </a:extLst>
          </p:cNvPr>
          <p:cNvSpPr/>
          <p:nvPr/>
        </p:nvSpPr>
        <p:spPr>
          <a:xfrm>
            <a:off x="6705600" y="8528965"/>
            <a:ext cx="1651000" cy="1072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崩溃</a:t>
            </a:r>
            <a:endParaRPr lang="en-US" altLang="zh-CN" dirty="0"/>
          </a:p>
          <a:p>
            <a:pPr algn="ctr"/>
            <a:r>
              <a:rPr lang="en-US" altLang="zh-CN" dirty="0"/>
              <a:t>Crash</a:t>
            </a:r>
          </a:p>
        </p:txBody>
      </p:sp>
      <p:sp>
        <p:nvSpPr>
          <p:cNvPr id="26" name="七边形 25">
            <a:extLst>
              <a:ext uri="{FF2B5EF4-FFF2-40B4-BE49-F238E27FC236}">
                <a16:creationId xmlns:a16="http://schemas.microsoft.com/office/drawing/2014/main" id="{312F0183-A193-4692-A69D-5E1C3A9437E0}"/>
              </a:ext>
            </a:extLst>
          </p:cNvPr>
          <p:cNvSpPr/>
          <p:nvPr/>
        </p:nvSpPr>
        <p:spPr>
          <a:xfrm>
            <a:off x="1246385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27" name="七边形 26">
            <a:extLst>
              <a:ext uri="{FF2B5EF4-FFF2-40B4-BE49-F238E27FC236}">
                <a16:creationId xmlns:a16="http://schemas.microsoft.com/office/drawing/2014/main" id="{58943BBD-B6CF-459F-8AFA-03A587C61F5B}"/>
              </a:ext>
            </a:extLst>
          </p:cNvPr>
          <p:cNvSpPr/>
          <p:nvPr/>
        </p:nvSpPr>
        <p:spPr>
          <a:xfrm>
            <a:off x="2743650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8" name="七边形 27">
            <a:extLst>
              <a:ext uri="{FF2B5EF4-FFF2-40B4-BE49-F238E27FC236}">
                <a16:creationId xmlns:a16="http://schemas.microsoft.com/office/drawing/2014/main" id="{F25E0AB8-5300-4C5F-A6DB-5594FFB16F0E}"/>
              </a:ext>
            </a:extLst>
          </p:cNvPr>
          <p:cNvSpPr/>
          <p:nvPr/>
        </p:nvSpPr>
        <p:spPr>
          <a:xfrm>
            <a:off x="3498448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9" name="七边形 28">
            <a:extLst>
              <a:ext uri="{FF2B5EF4-FFF2-40B4-BE49-F238E27FC236}">
                <a16:creationId xmlns:a16="http://schemas.microsoft.com/office/drawing/2014/main" id="{1BEBB967-4BA0-436C-AA51-6E7E66413AF4}"/>
              </a:ext>
            </a:extLst>
          </p:cNvPr>
          <p:cNvSpPr/>
          <p:nvPr/>
        </p:nvSpPr>
        <p:spPr>
          <a:xfrm>
            <a:off x="4862502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0" name="七边形 29">
            <a:extLst>
              <a:ext uri="{FF2B5EF4-FFF2-40B4-BE49-F238E27FC236}">
                <a16:creationId xmlns:a16="http://schemas.microsoft.com/office/drawing/2014/main" id="{745A1F75-0669-4254-ADD9-CF69C9610953}"/>
              </a:ext>
            </a:extLst>
          </p:cNvPr>
          <p:cNvSpPr/>
          <p:nvPr/>
        </p:nvSpPr>
        <p:spPr>
          <a:xfrm>
            <a:off x="5591028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31" name="七边形 30">
            <a:extLst>
              <a:ext uri="{FF2B5EF4-FFF2-40B4-BE49-F238E27FC236}">
                <a16:creationId xmlns:a16="http://schemas.microsoft.com/office/drawing/2014/main" id="{AC4C4141-CE13-4B73-82C7-F7A87994BFE7}"/>
              </a:ext>
            </a:extLst>
          </p:cNvPr>
          <p:cNvSpPr/>
          <p:nvPr/>
        </p:nvSpPr>
        <p:spPr>
          <a:xfrm>
            <a:off x="7212483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32" name="七边形 31">
            <a:extLst>
              <a:ext uri="{FF2B5EF4-FFF2-40B4-BE49-F238E27FC236}">
                <a16:creationId xmlns:a16="http://schemas.microsoft.com/office/drawing/2014/main" id="{30E76D1B-71C2-468C-812F-1BAED4C7ADF9}"/>
              </a:ext>
            </a:extLst>
          </p:cNvPr>
          <p:cNvSpPr/>
          <p:nvPr/>
        </p:nvSpPr>
        <p:spPr>
          <a:xfrm>
            <a:off x="8623036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3" name="七边形 32">
            <a:extLst>
              <a:ext uri="{FF2B5EF4-FFF2-40B4-BE49-F238E27FC236}">
                <a16:creationId xmlns:a16="http://schemas.microsoft.com/office/drawing/2014/main" id="{13EA6786-95DA-4D49-ABBD-3E3A27FFEB94}"/>
              </a:ext>
            </a:extLst>
          </p:cNvPr>
          <p:cNvSpPr/>
          <p:nvPr/>
        </p:nvSpPr>
        <p:spPr>
          <a:xfrm>
            <a:off x="9230880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34" name="七边形 33">
            <a:extLst>
              <a:ext uri="{FF2B5EF4-FFF2-40B4-BE49-F238E27FC236}">
                <a16:creationId xmlns:a16="http://schemas.microsoft.com/office/drawing/2014/main" id="{9D0C57F2-ED92-48EA-B0CE-22B935BEE391}"/>
              </a:ext>
            </a:extLst>
          </p:cNvPr>
          <p:cNvSpPr/>
          <p:nvPr/>
        </p:nvSpPr>
        <p:spPr>
          <a:xfrm>
            <a:off x="9838725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35" name="七边形 34">
            <a:extLst>
              <a:ext uri="{FF2B5EF4-FFF2-40B4-BE49-F238E27FC236}">
                <a16:creationId xmlns:a16="http://schemas.microsoft.com/office/drawing/2014/main" id="{FFC67C8A-8087-463F-B99E-2E7A23252C84}"/>
              </a:ext>
            </a:extLst>
          </p:cNvPr>
          <p:cNvSpPr/>
          <p:nvPr/>
        </p:nvSpPr>
        <p:spPr>
          <a:xfrm>
            <a:off x="10734830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6" name="七边形 35">
            <a:extLst>
              <a:ext uri="{FF2B5EF4-FFF2-40B4-BE49-F238E27FC236}">
                <a16:creationId xmlns:a16="http://schemas.microsoft.com/office/drawing/2014/main" id="{2E31CF1F-0603-4BE0-80AF-CE6463427308}"/>
              </a:ext>
            </a:extLst>
          </p:cNvPr>
          <p:cNvSpPr/>
          <p:nvPr/>
        </p:nvSpPr>
        <p:spPr>
          <a:xfrm>
            <a:off x="11215674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37" name="七边形 36">
            <a:extLst>
              <a:ext uri="{FF2B5EF4-FFF2-40B4-BE49-F238E27FC236}">
                <a16:creationId xmlns:a16="http://schemas.microsoft.com/office/drawing/2014/main" id="{0AB60743-5F25-467C-AEA5-2BD8C40A0563}"/>
              </a:ext>
            </a:extLst>
          </p:cNvPr>
          <p:cNvSpPr/>
          <p:nvPr/>
        </p:nvSpPr>
        <p:spPr>
          <a:xfrm>
            <a:off x="11696519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38" name="七边形 37">
            <a:extLst>
              <a:ext uri="{FF2B5EF4-FFF2-40B4-BE49-F238E27FC236}">
                <a16:creationId xmlns:a16="http://schemas.microsoft.com/office/drawing/2014/main" id="{7B1002F5-CD30-4CB1-9FD7-2DE37F90CD56}"/>
              </a:ext>
            </a:extLst>
          </p:cNvPr>
          <p:cNvSpPr/>
          <p:nvPr/>
        </p:nvSpPr>
        <p:spPr>
          <a:xfrm>
            <a:off x="12832866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9" name="七边形 38">
            <a:extLst>
              <a:ext uri="{FF2B5EF4-FFF2-40B4-BE49-F238E27FC236}">
                <a16:creationId xmlns:a16="http://schemas.microsoft.com/office/drawing/2014/main" id="{45928831-69DC-4792-A401-E6D48C59472A}"/>
              </a:ext>
            </a:extLst>
          </p:cNvPr>
          <p:cNvSpPr/>
          <p:nvPr/>
        </p:nvSpPr>
        <p:spPr>
          <a:xfrm>
            <a:off x="13561392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41" name="七边形 40">
            <a:extLst>
              <a:ext uri="{FF2B5EF4-FFF2-40B4-BE49-F238E27FC236}">
                <a16:creationId xmlns:a16="http://schemas.microsoft.com/office/drawing/2014/main" id="{C82E6D19-D83F-4748-B736-99CF993FFF63}"/>
              </a:ext>
            </a:extLst>
          </p:cNvPr>
          <p:cNvSpPr/>
          <p:nvPr/>
        </p:nvSpPr>
        <p:spPr>
          <a:xfrm>
            <a:off x="15265739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15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0D7AD-27D3-48D1-A48F-F2D44B89A33D}"/>
              </a:ext>
            </a:extLst>
          </p:cNvPr>
          <p:cNvSpPr/>
          <p:nvPr/>
        </p:nvSpPr>
        <p:spPr>
          <a:xfrm>
            <a:off x="10162903" y="5277394"/>
            <a:ext cx="6018651" cy="318733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0D54DD-3E65-4037-BA43-5DA8DF96F5D1}"/>
              </a:ext>
            </a:extLst>
          </p:cNvPr>
          <p:cNvSpPr/>
          <p:nvPr/>
        </p:nvSpPr>
        <p:spPr>
          <a:xfrm>
            <a:off x="13984810" y="5277394"/>
            <a:ext cx="2137994" cy="1828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DF8878-42E1-43D8-AAF5-FC57658BA472}"/>
              </a:ext>
            </a:extLst>
          </p:cNvPr>
          <p:cNvSpPr/>
          <p:nvPr/>
        </p:nvSpPr>
        <p:spPr>
          <a:xfrm>
            <a:off x="6905898" y="5930273"/>
            <a:ext cx="2073985" cy="1881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4059C7A-D684-41F4-B7A5-5BCF8152BF2E}"/>
              </a:ext>
            </a:extLst>
          </p:cNvPr>
          <p:cNvSpPr/>
          <p:nvPr/>
        </p:nvSpPr>
        <p:spPr>
          <a:xfrm>
            <a:off x="1753241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FED0B9-5D2E-4CAC-BE68-7A8F71D424DC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3971109" y="1686356"/>
            <a:ext cx="9201120" cy="3591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0DB2E4-E64B-494D-9971-9E663836D710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8979883" y="6871062"/>
            <a:ext cx="118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BB7F0F-222B-4DDA-B3F3-6E5579F34EBF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flipH="1">
            <a:off x="13172228" y="6191794"/>
            <a:ext cx="812582" cy="11157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F274DB-67F8-4D32-88FC-A1A35F77C245}"/>
              </a:ext>
            </a:extLst>
          </p:cNvPr>
          <p:cNvSpPr/>
          <p:nvPr/>
        </p:nvSpPr>
        <p:spPr>
          <a:xfrm>
            <a:off x="14102680" y="1"/>
            <a:ext cx="2966120" cy="43321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客户环境  </a:t>
            </a:r>
            <a:r>
              <a:rPr lang="en-US" altLang="zh-CN" sz="1400" dirty="0">
                <a:solidFill>
                  <a:schemeClr val="bg2"/>
                </a:solidFill>
              </a:rPr>
              <a:t>Customer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9C22A-32E0-48B6-8D82-543A13039919}"/>
              </a:ext>
            </a:extLst>
          </p:cNvPr>
          <p:cNvSpPr/>
          <p:nvPr/>
        </p:nvSpPr>
        <p:spPr>
          <a:xfrm>
            <a:off x="14102680" y="428602"/>
            <a:ext cx="2966120" cy="43321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办公环境 </a:t>
            </a:r>
            <a:r>
              <a:rPr lang="en-US" altLang="zh-CN" sz="1400" dirty="0">
                <a:solidFill>
                  <a:schemeClr val="bg2"/>
                </a:solidFill>
              </a:rPr>
              <a:t>Office</a:t>
            </a:r>
            <a:r>
              <a:rPr lang="zh-CN" altLang="en-US" sz="1400" dirty="0">
                <a:solidFill>
                  <a:schemeClr val="bg2"/>
                </a:solidFill>
              </a:rPr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17763-7CF6-4D47-9001-2FDD6472AB8F}"/>
              </a:ext>
            </a:extLst>
          </p:cNvPr>
          <p:cNvSpPr/>
          <p:nvPr/>
        </p:nvSpPr>
        <p:spPr>
          <a:xfrm>
            <a:off x="14102680" y="870266"/>
            <a:ext cx="2966120" cy="4332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内部环境  </a:t>
            </a:r>
            <a:r>
              <a:rPr lang="en-US" altLang="zh-CN" sz="1400" dirty="0">
                <a:solidFill>
                  <a:schemeClr val="bg2"/>
                </a:solidFill>
              </a:rPr>
              <a:t>Internal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CE92B33-430E-4FA9-942F-C02A53001576}"/>
              </a:ext>
            </a:extLst>
          </p:cNvPr>
          <p:cNvSpPr/>
          <p:nvPr/>
        </p:nvSpPr>
        <p:spPr>
          <a:xfrm>
            <a:off x="11125041" y="7307563"/>
            <a:ext cx="4094374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endParaRPr lang="en-US" altLang="zh-CN" dirty="0"/>
          </a:p>
          <a:p>
            <a:pPr algn="ctr"/>
            <a:r>
              <a:rPr lang="en-US" altLang="zh-CN" dirty="0"/>
              <a:t>Services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A12D0C-C506-4E60-A38B-AB07ED71B6A1}"/>
              </a:ext>
            </a:extLst>
          </p:cNvPr>
          <p:cNvSpPr txBox="1"/>
          <p:nvPr/>
        </p:nvSpPr>
        <p:spPr>
          <a:xfrm>
            <a:off x="7942890" y="644876"/>
            <a:ext cx="3958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秒钟执行一次用例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Execute case X per 5 seconds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分钟执行一次用例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 Execute case X per 5 minutes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小时执行一次用例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 Execute case X per 1 hour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7E778E79-0A48-4CB3-8A35-DC2C9E745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325766"/>
              </p:ext>
            </p:extLst>
          </p:nvPr>
        </p:nvGraphicFramePr>
        <p:xfrm>
          <a:off x="0" y="3199421"/>
          <a:ext cx="6466114" cy="65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椭圆 62">
            <a:extLst>
              <a:ext uri="{FF2B5EF4-FFF2-40B4-BE49-F238E27FC236}">
                <a16:creationId xmlns:a16="http://schemas.microsoft.com/office/drawing/2014/main" id="{9D6F0871-1577-4BC1-BA37-E942AF607446}"/>
              </a:ext>
            </a:extLst>
          </p:cNvPr>
          <p:cNvSpPr/>
          <p:nvPr/>
        </p:nvSpPr>
        <p:spPr>
          <a:xfrm>
            <a:off x="1413992" y="577422"/>
            <a:ext cx="2217868" cy="221786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F9DC353-06E5-471F-A033-530F4C8FBE70}"/>
              </a:ext>
            </a:extLst>
          </p:cNvPr>
          <p:cNvSpPr/>
          <p:nvPr/>
        </p:nvSpPr>
        <p:spPr>
          <a:xfrm>
            <a:off x="940660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</a:p>
          <a:p>
            <a:pPr algn="ctr"/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1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45401D-DB45-4096-A494-8498FB70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91" y="957442"/>
            <a:ext cx="9683286" cy="72382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EA5F4E1-53B8-4AE9-BB21-7F23F4B41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007246"/>
              </p:ext>
            </p:extLst>
          </p:nvPr>
        </p:nvGraphicFramePr>
        <p:xfrm>
          <a:off x="900468" y="3733798"/>
          <a:ext cx="5101144" cy="4502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586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853" y="869008"/>
            <a:ext cx="15300162" cy="783133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592EAC-1E7B-4BE8-98F4-ABD89CBD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81" y="2327774"/>
            <a:ext cx="13945306" cy="4915718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310993-1279-4361-B53D-DED9BF9E42E8}"/>
              </a:ext>
            </a:extLst>
          </p:cNvPr>
          <p:cNvSpPr/>
          <p:nvPr/>
        </p:nvSpPr>
        <p:spPr>
          <a:xfrm>
            <a:off x="1578281" y="34036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51789-8CA4-4147-A65A-4C8ED2F7C38A}"/>
              </a:ext>
            </a:extLst>
          </p:cNvPr>
          <p:cNvSpPr/>
          <p:nvPr/>
        </p:nvSpPr>
        <p:spPr>
          <a:xfrm>
            <a:off x="1578281" y="65151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D727164-3939-4368-B8D1-7911B47A6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899098"/>
              </p:ext>
            </p:extLst>
          </p:nvPr>
        </p:nvGraphicFramePr>
        <p:xfrm>
          <a:off x="3124200" y="3598333"/>
          <a:ext cx="11379200" cy="460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746A76A-194E-4379-95F7-0D236F26E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275" y="1013883"/>
            <a:ext cx="3829050" cy="20383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494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16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907</Words>
  <Application>Microsoft Office PowerPoint</Application>
  <PresentationFormat>自定义</PresentationFormat>
  <Paragraphs>286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Arial</vt:lpstr>
      <vt:lpstr>Arial Black</vt:lpstr>
      <vt:lpstr>Century Gothic</vt:lpstr>
      <vt:lpstr>网状</vt:lpstr>
      <vt:lpstr>高可用在线服务的持续演进 Continuous evolution of highly available online services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yong gao</cp:lastModifiedBy>
  <cp:revision>14</cp:revision>
  <dcterms:created xsi:type="dcterms:W3CDTF">2018-11-20T16:23:35Z</dcterms:created>
  <dcterms:modified xsi:type="dcterms:W3CDTF">2018-11-20T17:24:34Z</dcterms:modified>
</cp:coreProperties>
</file>