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61" r:id="rId6"/>
    <p:sldId id="259" r:id="rId7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98" autoAdjust="0"/>
  </p:normalViewPr>
  <p:slideViewPr>
    <p:cSldViewPr snapToGrid="0">
      <p:cViewPr varScale="1">
        <p:scale>
          <a:sx n="58" d="100"/>
          <a:sy n="58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可用性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Availability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65616195445982E-2"/>
          <c:y val="0.14438547510866936"/>
          <c:w val="0.8530468222490355"/>
          <c:h val="0.760952390879223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95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96-42DE-8249-52EA22D30F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98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83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60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96-42DE-8249-52EA22D30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513944"/>
        <c:axId val="758514272"/>
      </c:line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96-42DE-8249-52EA22D30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364128"/>
        <c:axId val="424363800"/>
      </c:lineChart>
      <c:catAx>
        <c:axId val="75851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514272"/>
        <c:crosses val="autoZero"/>
        <c:auto val="1"/>
        <c:lblAlgn val="ctr"/>
        <c:lblOffset val="100"/>
        <c:noMultiLvlLbl val="0"/>
      </c:catAx>
      <c:valAx>
        <c:axId val="75851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513944"/>
        <c:crosses val="autoZero"/>
        <c:crossBetween val="between"/>
      </c:valAx>
      <c:valAx>
        <c:axId val="4243638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364128"/>
        <c:crosses val="max"/>
        <c:crossBetween val="between"/>
      </c:valAx>
      <c:catAx>
        <c:axId val="424364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4363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 </a:t>
          </a:r>
        </a:p>
        <a:p>
          <a:r>
            <a:rPr lang="en-US" altLang="zh-CN" dirty="0">
              <a:solidFill>
                <a:srgbClr val="00B050"/>
              </a:solidFill>
            </a:rPr>
            <a:t>PC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5542ADF2-3D98-4F19-AB6F-450F06373E09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 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833B8C45-0EA8-4D6F-AC25-F68F5DAA3193}" type="parTrans" cxnId="{EA26A65E-63D8-478C-95FF-B043F5938584}">
      <dgm:prSet/>
      <dgm:spPr/>
      <dgm:t>
        <a:bodyPr/>
        <a:lstStyle/>
        <a:p>
          <a:endParaRPr lang="zh-CN" altLang="en-US"/>
        </a:p>
      </dgm:t>
    </dgm:pt>
    <dgm:pt modelId="{BA9C857E-066D-4015-A3F2-2234FFE9538E}" type="sibTrans" cxnId="{EA26A65E-63D8-478C-95FF-B043F5938584}">
      <dgm:prSet/>
      <dgm:spPr/>
      <dgm:t>
        <a:bodyPr/>
        <a:lstStyle/>
        <a:p>
          <a:endParaRPr lang="zh-CN" altLang="en-US"/>
        </a:p>
      </dgm:t>
    </dgm:pt>
    <dgm:pt modelId="{2ED36E12-778F-42DF-AFD0-D35991371B94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Node.js</a:t>
          </a:r>
        </a:p>
        <a:p>
          <a:r>
            <a:rPr lang="en-US" altLang="zh-CN" dirty="0">
              <a:solidFill>
                <a:srgbClr val="00B050"/>
              </a:solidFill>
            </a:rPr>
            <a:t>Windows</a:t>
          </a:r>
          <a:endParaRPr lang="zh-CN" altLang="en-US" dirty="0">
            <a:solidFill>
              <a:srgbClr val="00B050"/>
            </a:solidFill>
          </a:endParaRPr>
        </a:p>
      </dgm:t>
    </dgm:pt>
    <dgm:pt modelId="{B546D1AE-E3FB-4CB4-9007-1E1B137A64B4}" type="parTrans" cxnId="{8788D3CC-7247-4EB8-892E-85EEEB6DF316}">
      <dgm:prSet/>
      <dgm:spPr/>
      <dgm:t>
        <a:bodyPr/>
        <a:lstStyle/>
        <a:p>
          <a:endParaRPr lang="zh-CN" altLang="en-US"/>
        </a:p>
      </dgm:t>
    </dgm:pt>
    <dgm:pt modelId="{1EA4B72D-9619-4440-98E1-D3BCD5905C7C}" type="sibTrans" cxnId="{8788D3CC-7247-4EB8-892E-85EEEB6DF316}">
      <dgm:prSet/>
      <dgm:spPr/>
      <dgm:t>
        <a:bodyPr/>
        <a:lstStyle/>
        <a:p>
          <a:endParaRPr lang="zh-CN" altLang="en-US"/>
        </a:p>
      </dgm:t>
    </dgm:pt>
    <dgm:pt modelId="{17D33C36-05AD-47B6-8B58-94B65C5CF759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iOS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8257E55F-E6C3-42FB-95B7-9C1334E8D9CD}" type="parTrans" cxnId="{28906CF6-F079-46AB-8B2B-92D2C73F90D4}">
      <dgm:prSet/>
      <dgm:spPr/>
      <dgm:t>
        <a:bodyPr/>
        <a:lstStyle/>
        <a:p>
          <a:endParaRPr lang="zh-CN" altLang="en-US"/>
        </a:p>
      </dgm:t>
    </dgm:pt>
    <dgm:pt modelId="{6428A428-18F0-4795-9B3B-079955B4D66B}" type="sibTrans" cxnId="{28906CF6-F079-46AB-8B2B-92D2C73F90D4}">
      <dgm:prSet/>
      <dgm:spPr/>
      <dgm:t>
        <a:bodyPr/>
        <a:lstStyle/>
        <a:p>
          <a:endParaRPr lang="zh-CN" altLang="en-US"/>
        </a:p>
      </dgm:t>
    </dgm:pt>
    <dgm:pt modelId="{BD111A77-CC1A-4D0D-900A-0DEEFC95ED41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Android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BFEEB561-5300-4829-A1D5-B6D2187F3BD7}" type="parTrans" cxnId="{4A419F5C-2654-41A2-A58A-4951CE48C5FA}">
      <dgm:prSet/>
      <dgm:spPr/>
      <dgm:t>
        <a:bodyPr/>
        <a:lstStyle/>
        <a:p>
          <a:endParaRPr lang="zh-CN" altLang="en-US"/>
        </a:p>
      </dgm:t>
    </dgm:pt>
    <dgm:pt modelId="{6B04E644-0BA7-4531-A77F-F4A7AAAC9989}" type="sibTrans" cxnId="{4A419F5C-2654-41A2-A58A-4951CE48C5FA}">
      <dgm:prSet/>
      <dgm:spPr/>
      <dgm:t>
        <a:bodyPr/>
        <a:lstStyle/>
        <a:p>
          <a:endParaRPr lang="zh-CN" altLang="en-US"/>
        </a:p>
      </dgm:t>
    </dgm:pt>
    <dgm:pt modelId="{73C2953A-0C88-48AB-9C29-06EDEFF876EF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Mini Program</a:t>
          </a:r>
        </a:p>
        <a:p>
          <a:r>
            <a:rPr lang="en-US" altLang="zh-CN" dirty="0">
              <a:solidFill>
                <a:srgbClr val="00B050"/>
              </a:solidFill>
            </a:rPr>
            <a:t>WeChat</a:t>
          </a:r>
          <a:endParaRPr lang="zh-CN" altLang="en-US" dirty="0">
            <a:solidFill>
              <a:srgbClr val="00B050"/>
            </a:solidFill>
          </a:endParaRPr>
        </a:p>
      </dgm:t>
    </dgm:pt>
    <dgm:pt modelId="{C45A74D7-C1C1-4F95-8E11-3575D1035718}" type="parTrans" cxnId="{53E68679-18F7-427A-8DB1-D0B2D5546493}">
      <dgm:prSet/>
      <dgm:spPr/>
      <dgm:t>
        <a:bodyPr/>
        <a:lstStyle/>
        <a:p>
          <a:endParaRPr lang="zh-CN" altLang="en-US"/>
        </a:p>
      </dgm:t>
    </dgm:pt>
    <dgm:pt modelId="{D200C52D-C177-451D-97BC-486470B1FEDF}" type="sibTrans" cxnId="{53E68679-18F7-427A-8DB1-D0B2D5546493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</a:t>
          </a:r>
        </a:p>
        <a:p>
          <a:r>
            <a:rPr lang="en-US" altLang="zh-CN" dirty="0">
              <a:solidFill>
                <a:srgbClr val="00B050"/>
              </a:solidFill>
            </a:rPr>
            <a:t>WeChat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/>
    </dgm:pt>
    <dgm:pt modelId="{776E0A53-3B7F-4B8F-B132-839C5E23D5DE}" type="pres">
      <dgm:prSet presAssocID="{5542ADF2-3D98-4F19-AB6F-450F06373E09}" presName="node" presStyleLbl="node1" presStyleIdx="1" presStyleCnt="7">
        <dgm:presLayoutVars>
          <dgm:bulletEnabled val="1"/>
        </dgm:presLayoutVars>
      </dgm:prSet>
      <dgm:spPr/>
    </dgm:pt>
    <dgm:pt modelId="{FBF8C692-3F5E-4B90-AE61-0D400645D95F}" type="pres">
      <dgm:prSet presAssocID="{BA9C857E-066D-4015-A3F2-2234FFE9538E}" presName="sibTrans" presStyleCnt="0"/>
      <dgm:spPr/>
    </dgm:pt>
    <dgm:pt modelId="{ED14F208-B563-4921-AF05-F52A12E6F6A0}" type="pres">
      <dgm:prSet presAssocID="{2ED36E12-778F-42DF-AFD0-D35991371B94}" presName="node" presStyleLbl="node1" presStyleIdx="2" presStyleCnt="7">
        <dgm:presLayoutVars>
          <dgm:bulletEnabled val="1"/>
        </dgm:presLayoutVars>
      </dgm:prSet>
      <dgm:spPr/>
    </dgm:pt>
    <dgm:pt modelId="{A9C9F148-9FFF-4E06-9508-B52C34FD5720}" type="pres">
      <dgm:prSet presAssocID="{1EA4B72D-9619-4440-98E1-D3BCD5905C7C}" presName="sibTrans" presStyleCnt="0"/>
      <dgm:spPr/>
    </dgm:pt>
    <dgm:pt modelId="{270CDDF1-A150-4DEB-95DE-006E1573C896}" type="pres">
      <dgm:prSet presAssocID="{17D33C36-05AD-47B6-8B58-94B65C5CF759}" presName="node" presStyleLbl="node1" presStyleIdx="3" presStyleCnt="7">
        <dgm:presLayoutVars>
          <dgm:bulletEnabled val="1"/>
        </dgm:presLayoutVars>
      </dgm:prSet>
      <dgm:spPr/>
    </dgm:pt>
    <dgm:pt modelId="{4BB17CFD-5315-4F90-A8F5-2CDC60460596}" type="pres">
      <dgm:prSet presAssocID="{6428A428-18F0-4795-9B3B-079955B4D66B}" presName="sibTrans" presStyleCnt="0"/>
      <dgm:spPr/>
    </dgm:pt>
    <dgm:pt modelId="{A3A83C3E-F0EA-4145-BB19-980D09666BA0}" type="pres">
      <dgm:prSet presAssocID="{BD111A77-CC1A-4D0D-900A-0DEEFC95ED41}" presName="node" presStyleLbl="node1" presStyleIdx="4" presStyleCnt="7">
        <dgm:presLayoutVars>
          <dgm:bulletEnabled val="1"/>
        </dgm:presLayoutVars>
      </dgm:prSet>
      <dgm:spPr/>
    </dgm:pt>
    <dgm:pt modelId="{733A8C81-BE00-42A6-9B8D-FCC975669D0C}" type="pres">
      <dgm:prSet presAssocID="{6B04E644-0BA7-4531-A77F-F4A7AAAC9989}" presName="sibTrans" presStyleCnt="0"/>
      <dgm:spPr/>
    </dgm:pt>
    <dgm:pt modelId="{78DC28F4-8222-4D24-B3DD-FE91286E215B}" type="pres">
      <dgm:prSet presAssocID="{73C2953A-0C88-48AB-9C29-06EDEFF876EF}" presName="node" presStyleLbl="node1" presStyleIdx="5" presStyleCnt="7">
        <dgm:presLayoutVars>
          <dgm:bulletEnabled val="1"/>
        </dgm:presLayoutVars>
      </dgm:prSet>
      <dgm:spPr/>
    </dgm:pt>
    <dgm:pt modelId="{95E591FE-4D13-4EE7-B846-E24FD83BECB6}" type="pres">
      <dgm:prSet presAssocID="{D200C52D-C177-451D-97BC-486470B1FEDF}" presName="sibTrans" presStyleCnt="0"/>
      <dgm:spPr/>
    </dgm:pt>
    <dgm:pt modelId="{63A57F84-66F3-4070-875B-7AB0A2ED59A1}" type="pres">
      <dgm:prSet presAssocID="{95260C6B-A656-4E57-AD86-A17638E1F8B2}" presName="node" presStyleLbl="node1" presStyleIdx="6" presStyleCnt="7">
        <dgm:presLayoutVars>
          <dgm:bulletEnabled val="1"/>
        </dgm:presLayoutVars>
      </dgm:prSet>
      <dgm:spPr/>
    </dgm:pt>
  </dgm:ptLst>
  <dgm:cxnLst>
    <dgm:cxn modelId="{6020D402-1245-4CB1-9BE6-E664C47FEC63}" type="presOf" srcId="{5542ADF2-3D98-4F19-AB6F-450F06373E09}" destId="{776E0A53-3B7F-4B8F-B132-839C5E23D5DE}" srcOrd="0" destOrd="0" presId="urn:microsoft.com/office/officeart/2005/8/layout/default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0680DC39-F03B-496F-8E2C-0DBB4A1E5F52}" type="presOf" srcId="{BD111A77-CC1A-4D0D-900A-0DEEFC95ED41}" destId="{A3A83C3E-F0EA-4145-BB19-980D09666BA0}" srcOrd="0" destOrd="0" presId="urn:microsoft.com/office/officeart/2005/8/layout/default"/>
    <dgm:cxn modelId="{4A419F5C-2654-41A2-A58A-4951CE48C5FA}" srcId="{5B1108AF-D20E-45BE-96AA-B8EDD95C726D}" destId="{BD111A77-CC1A-4D0D-900A-0DEEFC95ED41}" srcOrd="4" destOrd="0" parTransId="{BFEEB561-5300-4829-A1D5-B6D2187F3BD7}" sibTransId="{6B04E644-0BA7-4531-A77F-F4A7AAAC9989}"/>
    <dgm:cxn modelId="{EA26A65E-63D8-478C-95FF-B043F5938584}" srcId="{5B1108AF-D20E-45BE-96AA-B8EDD95C726D}" destId="{5542ADF2-3D98-4F19-AB6F-450F06373E09}" srcOrd="1" destOrd="0" parTransId="{833B8C45-0EA8-4D6F-AC25-F68F5DAA3193}" sibTransId="{BA9C857E-066D-4015-A3F2-2234FFE9538E}"/>
    <dgm:cxn modelId="{5025054F-C2A4-4F08-9318-7F245CE11382}" srcId="{5B1108AF-D20E-45BE-96AA-B8EDD95C726D}" destId="{95260C6B-A656-4E57-AD86-A17638E1F8B2}" srcOrd="6" destOrd="0" parTransId="{4DA2A6A3-4BFD-40AD-9E50-80D53B3B2D25}" sibTransId="{8F4F8510-78E7-4EE1-AA8C-A69DAA28553C}"/>
    <dgm:cxn modelId="{81195E51-8A28-4FB6-B683-4B9A257212A2}" type="presOf" srcId="{2ED36E12-778F-42DF-AFD0-D35991371B94}" destId="{ED14F208-B563-4921-AF05-F52A12E6F6A0}" srcOrd="0" destOrd="0" presId="urn:microsoft.com/office/officeart/2005/8/layout/default"/>
    <dgm:cxn modelId="{53E68679-18F7-427A-8DB1-D0B2D5546493}" srcId="{5B1108AF-D20E-45BE-96AA-B8EDD95C726D}" destId="{73C2953A-0C88-48AB-9C29-06EDEFF876EF}" srcOrd="5" destOrd="0" parTransId="{C45A74D7-C1C1-4F95-8E11-3575D1035718}" sibTransId="{D200C52D-C177-451D-97BC-486470B1FEDF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E1B130AE-89FD-4C70-A787-CFAD13B030C3}" type="presOf" srcId="{17D33C36-05AD-47B6-8B58-94B65C5CF759}" destId="{270CDDF1-A150-4DEB-95DE-006E1573C896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8788D3CC-7247-4EB8-892E-85EEEB6DF316}" srcId="{5B1108AF-D20E-45BE-96AA-B8EDD95C726D}" destId="{2ED36E12-778F-42DF-AFD0-D35991371B94}" srcOrd="2" destOrd="0" parTransId="{B546D1AE-E3FB-4CB4-9007-1E1B137A64B4}" sibTransId="{1EA4B72D-9619-4440-98E1-D3BCD5905C7C}"/>
    <dgm:cxn modelId="{DEEAF8D6-1E07-453F-A4AF-02D5D5959747}" type="presOf" srcId="{73C2953A-0C88-48AB-9C29-06EDEFF876EF}" destId="{78DC28F4-8222-4D24-B3DD-FE91286E215B}" srcOrd="0" destOrd="0" presId="urn:microsoft.com/office/officeart/2005/8/layout/default"/>
    <dgm:cxn modelId="{28906CF6-F079-46AB-8B2B-92D2C73F90D4}" srcId="{5B1108AF-D20E-45BE-96AA-B8EDD95C726D}" destId="{17D33C36-05AD-47B6-8B58-94B65C5CF759}" srcOrd="3" destOrd="0" parTransId="{8257E55F-E6C3-42FB-95B7-9C1334E8D9CD}" sibTransId="{6428A428-18F0-4795-9B3B-079955B4D66B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49EFF1B7-063B-41CC-86E9-70E7222A6E21}" type="presParOf" srcId="{DAC3196B-FFE7-4EFB-B982-0147A73148B8}" destId="{776E0A53-3B7F-4B8F-B132-839C5E23D5DE}" srcOrd="2" destOrd="0" presId="urn:microsoft.com/office/officeart/2005/8/layout/default"/>
    <dgm:cxn modelId="{B5E51F2F-CDBC-4D29-9117-AA74A0FAAE2E}" type="presParOf" srcId="{DAC3196B-FFE7-4EFB-B982-0147A73148B8}" destId="{FBF8C692-3F5E-4B90-AE61-0D400645D95F}" srcOrd="3" destOrd="0" presId="urn:microsoft.com/office/officeart/2005/8/layout/default"/>
    <dgm:cxn modelId="{7D2D16C0-2ADA-4E59-A363-80EB4402D780}" type="presParOf" srcId="{DAC3196B-FFE7-4EFB-B982-0147A73148B8}" destId="{ED14F208-B563-4921-AF05-F52A12E6F6A0}" srcOrd="4" destOrd="0" presId="urn:microsoft.com/office/officeart/2005/8/layout/default"/>
    <dgm:cxn modelId="{6FF7D478-51A3-444B-AB08-1A669B765244}" type="presParOf" srcId="{DAC3196B-FFE7-4EFB-B982-0147A73148B8}" destId="{A9C9F148-9FFF-4E06-9508-B52C34FD5720}" srcOrd="5" destOrd="0" presId="urn:microsoft.com/office/officeart/2005/8/layout/default"/>
    <dgm:cxn modelId="{B66DB69D-9C37-454B-B01F-8D247AD02704}" type="presParOf" srcId="{DAC3196B-FFE7-4EFB-B982-0147A73148B8}" destId="{270CDDF1-A150-4DEB-95DE-006E1573C896}" srcOrd="6" destOrd="0" presId="urn:microsoft.com/office/officeart/2005/8/layout/default"/>
    <dgm:cxn modelId="{82BB307A-0B70-408E-AF1E-23E74A6AB520}" type="presParOf" srcId="{DAC3196B-FFE7-4EFB-B982-0147A73148B8}" destId="{4BB17CFD-5315-4F90-A8F5-2CDC60460596}" srcOrd="7" destOrd="0" presId="urn:microsoft.com/office/officeart/2005/8/layout/default"/>
    <dgm:cxn modelId="{D6952855-89BB-4A51-94F7-8F620161E56B}" type="presParOf" srcId="{DAC3196B-FFE7-4EFB-B982-0147A73148B8}" destId="{A3A83C3E-F0EA-4145-BB19-980D09666BA0}" srcOrd="8" destOrd="0" presId="urn:microsoft.com/office/officeart/2005/8/layout/default"/>
    <dgm:cxn modelId="{FCC667A3-03A3-4669-8595-F2CDBABBCDCB}" type="presParOf" srcId="{DAC3196B-FFE7-4EFB-B982-0147A73148B8}" destId="{733A8C81-BE00-42A6-9B8D-FCC975669D0C}" srcOrd="9" destOrd="0" presId="urn:microsoft.com/office/officeart/2005/8/layout/default"/>
    <dgm:cxn modelId="{89362524-4BF2-4045-BCD0-27B099DCE7E4}" type="presParOf" srcId="{DAC3196B-FFE7-4EFB-B982-0147A73148B8}" destId="{78DC28F4-8222-4D24-B3DD-FE91286E215B}" srcOrd="10" destOrd="0" presId="urn:microsoft.com/office/officeart/2005/8/layout/default"/>
    <dgm:cxn modelId="{6ABB916E-1D4E-4BFC-818D-751AC31A3C88}" type="presParOf" srcId="{DAC3196B-FFE7-4EFB-B982-0147A73148B8}" destId="{95E591FE-4D13-4EE7-B846-E24FD83BECB6}" srcOrd="11" destOrd="0" presId="urn:microsoft.com/office/officeart/2005/8/layout/default"/>
    <dgm:cxn modelId="{EEA0B8BE-1C4E-4E6B-9699-C6F3844F450E}" type="presParOf" srcId="{DAC3196B-FFE7-4EFB-B982-0147A73148B8}" destId="{63A57F84-66F3-4070-875B-7AB0A2ED59A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WEB</a:t>
          </a:r>
          <a:r>
            <a:rPr lang="zh-CN" altLang="en-US" dirty="0">
              <a:solidFill>
                <a:srgbClr val="00B050"/>
              </a:solidFill>
            </a:rPr>
            <a:t>服务器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NGINX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/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物联网关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IoT GW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7BB65491-67A7-45FE-A2DE-DE01CCE5F3E3}">
      <dgm:prSet phldrT="[文本]"/>
      <dgm:spPr/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域名服务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DNS</a:t>
          </a:r>
          <a:endParaRPr lang="zh-CN" altLang="en-US" dirty="0">
            <a:solidFill>
              <a:srgbClr val="00B050"/>
            </a:solidFill>
          </a:endParaRPr>
        </a:p>
      </dgm:t>
    </dgm:pt>
    <dgm:pt modelId="{3FE944E6-E1F0-41A6-9B55-19143525F64B}" type="par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4728F1EB-8E72-4FFA-8FF0-1AE1549AC219}" type="sib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9D09EED4-AB84-4EAF-ADEC-AC31A68D95C4}">
      <dgm:prSet phldrT="[文本]"/>
      <dgm:spPr/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负载均衡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SLB</a:t>
          </a:r>
          <a:endParaRPr lang="zh-CN" altLang="en-US" dirty="0">
            <a:solidFill>
              <a:srgbClr val="00B050"/>
            </a:solidFill>
          </a:endParaRPr>
        </a:p>
      </dgm:t>
    </dgm:pt>
    <dgm:pt modelId="{5E765277-03CB-4214-95CF-4E2954DA6347}" type="par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B91FA97F-0AA4-42E3-95AA-56976A07BF0A}" type="sib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60E8C1BB-5FEC-4906-9AF4-BE460A1957C1}">
      <dgm:prSet phldrT="[文本]"/>
      <dgm:spPr/>
      <dgm:t>
        <a:bodyPr/>
        <a:lstStyle/>
        <a:p>
          <a:r>
            <a:rPr lang="en-US" altLang="zh-CN" dirty="0"/>
            <a:t>LVS</a:t>
          </a:r>
          <a:endParaRPr lang="zh-CN" altLang="en-US" dirty="0"/>
        </a:p>
      </dgm:t>
    </dgm:pt>
    <dgm:pt modelId="{847F4D89-19C5-43F0-9A74-4F459ED43FF2}" type="par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61803139-1390-4CD4-88A8-736E9C8737D9}" type="sib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C930A542-7D8C-4D4F-9E8A-FDC3EC2D9A96}">
      <dgm:prSet phldrT="[文本]"/>
      <dgm:spPr/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内容分发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CDN</a:t>
          </a:r>
          <a:endParaRPr lang="zh-CN" altLang="en-US" dirty="0">
            <a:solidFill>
              <a:srgbClr val="00B050"/>
            </a:solidFill>
          </a:endParaRPr>
        </a:p>
      </dgm:t>
    </dgm:pt>
    <dgm:pt modelId="{7AE851A3-CD81-4B5F-9F53-5FEAD8550E35}" type="par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85B07F0F-9B94-47D9-9394-EC809EE0B78D}" type="sib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/>
      <dgm:t>
        <a:bodyPr/>
        <a:lstStyle/>
        <a:p>
          <a:r>
            <a:rPr lang="en-US" altLang="zh-CN" dirty="0"/>
            <a:t>Firewall</a:t>
          </a:r>
          <a:endParaRPr lang="zh-CN" altLang="en-US" dirty="0"/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/>
    </dgm:pt>
    <dgm:pt modelId="{63A57F84-66F3-4070-875B-7AB0A2ED59A1}" type="pres">
      <dgm:prSet presAssocID="{95260C6B-A656-4E57-AD86-A17638E1F8B2}" presName="node" presStyleLbl="node1" presStyleIdx="1" presStyleCnt="7">
        <dgm:presLayoutVars>
          <dgm:bulletEnabled val="1"/>
        </dgm:presLayoutVars>
      </dgm:prSet>
      <dgm:spPr/>
    </dgm:pt>
    <dgm:pt modelId="{204DE4F1-F4B8-4B24-A0DD-D42A2FA26890}" type="pres">
      <dgm:prSet presAssocID="{8F4F8510-78E7-4EE1-AA8C-A69DAA28553C}" presName="sibTrans" presStyleCnt="0"/>
      <dgm:spPr/>
    </dgm:pt>
    <dgm:pt modelId="{92527BDA-6A37-4CC6-93FB-57C14B85E2C7}" type="pres">
      <dgm:prSet presAssocID="{7BB65491-67A7-45FE-A2DE-DE01CCE5F3E3}" presName="node" presStyleLbl="node1" presStyleIdx="2" presStyleCnt="7">
        <dgm:presLayoutVars>
          <dgm:bulletEnabled val="1"/>
        </dgm:presLayoutVars>
      </dgm:prSet>
      <dgm:spPr/>
    </dgm:pt>
    <dgm:pt modelId="{679FE087-E4C1-4658-85E4-60D08E17FB7B}" type="pres">
      <dgm:prSet presAssocID="{4728F1EB-8E72-4FFA-8FF0-1AE1549AC219}" presName="sibTrans" presStyleCnt="0"/>
      <dgm:spPr/>
    </dgm:pt>
    <dgm:pt modelId="{8615A479-242F-4E56-AA2C-34B32598119C}" type="pres">
      <dgm:prSet presAssocID="{C930A542-7D8C-4D4F-9E8A-FDC3EC2D9A96}" presName="node" presStyleLbl="node1" presStyleIdx="3" presStyleCnt="7">
        <dgm:presLayoutVars>
          <dgm:bulletEnabled val="1"/>
        </dgm:presLayoutVars>
      </dgm:prSet>
      <dgm:spPr/>
    </dgm:pt>
    <dgm:pt modelId="{CFB75AED-015F-418E-8523-836E48D01DA7}" type="pres">
      <dgm:prSet presAssocID="{85B07F0F-9B94-47D9-9394-EC809EE0B78D}" presName="sibTrans" presStyleCnt="0"/>
      <dgm:spPr/>
    </dgm:pt>
    <dgm:pt modelId="{658F983D-AB75-4DBB-BE5A-A16B9167B679}" type="pres">
      <dgm:prSet presAssocID="{9D09EED4-AB84-4EAF-ADEC-AC31A68D95C4}" presName="node" presStyleLbl="node1" presStyleIdx="4" presStyleCnt="7">
        <dgm:presLayoutVars>
          <dgm:bulletEnabled val="1"/>
        </dgm:presLayoutVars>
      </dgm:prSet>
      <dgm:spPr/>
    </dgm:pt>
    <dgm:pt modelId="{030240A2-3295-4A2E-BC65-BED815AD8DEF}" type="pres">
      <dgm:prSet presAssocID="{B91FA97F-0AA4-42E3-95AA-56976A07BF0A}" presName="sibTrans" presStyleCnt="0"/>
      <dgm:spPr/>
    </dgm:pt>
    <dgm:pt modelId="{D2D67BB9-5D62-47C7-AD28-D1F405D08C46}" type="pres">
      <dgm:prSet presAssocID="{60E8C1BB-5FEC-4906-9AF4-BE460A1957C1}" presName="node" presStyleLbl="node1" presStyleIdx="5" presStyleCnt="7">
        <dgm:presLayoutVars>
          <dgm:bulletEnabled val="1"/>
        </dgm:presLayoutVars>
      </dgm:prSet>
      <dgm:spPr/>
    </dgm:pt>
    <dgm:pt modelId="{4930C554-6CBE-417D-9D57-08A49667DDAC}" type="pres">
      <dgm:prSet presAssocID="{61803139-1390-4CD4-88A8-736E9C8737D9}" presName="sibTrans" presStyleCnt="0"/>
      <dgm:spPr/>
    </dgm:pt>
    <dgm:pt modelId="{7B5D4D62-6962-442F-819A-8C73904F382D}" type="pres">
      <dgm:prSet presAssocID="{32CD753F-064C-43C9-86C8-309DB0081AA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AE930E61-5994-45EF-BF53-7438783DFB9B}" type="presOf" srcId="{9D09EED4-AB84-4EAF-ADEC-AC31A68D95C4}" destId="{658F983D-AB75-4DBB-BE5A-A16B9167B679}" srcOrd="0" destOrd="0" presId="urn:microsoft.com/office/officeart/2005/8/layout/default"/>
    <dgm:cxn modelId="{A6E35861-3000-4774-B5A8-25FEF4BC214E}" type="presOf" srcId="{7BB65491-67A7-45FE-A2DE-DE01CCE5F3E3}" destId="{92527BDA-6A37-4CC6-93FB-57C14B85E2C7}" srcOrd="0" destOrd="0" presId="urn:microsoft.com/office/officeart/2005/8/layout/default"/>
    <dgm:cxn modelId="{2CA60B6D-5FAC-46F8-A56B-F906152BFD6C}" type="presOf" srcId="{C930A542-7D8C-4D4F-9E8A-FDC3EC2D9A96}" destId="{8615A479-242F-4E56-AA2C-34B32598119C}" srcOrd="0" destOrd="0" presId="urn:microsoft.com/office/officeart/2005/8/layout/default"/>
    <dgm:cxn modelId="{5025054F-C2A4-4F08-9318-7F245CE11382}" srcId="{5B1108AF-D20E-45BE-96AA-B8EDD95C726D}" destId="{95260C6B-A656-4E57-AD86-A17638E1F8B2}" srcOrd="1" destOrd="0" parTransId="{4DA2A6A3-4BFD-40AD-9E50-80D53B3B2D25}" sibTransId="{8F4F8510-78E7-4EE1-AA8C-A69DAA28553C}"/>
    <dgm:cxn modelId="{97038E70-1B8D-4F70-BBED-89F7CE713490}" srcId="{5B1108AF-D20E-45BE-96AA-B8EDD95C726D}" destId="{60E8C1BB-5FEC-4906-9AF4-BE460A1957C1}" srcOrd="5" destOrd="0" parTransId="{847F4D89-19C5-43F0-9A74-4F459ED43FF2}" sibTransId="{61803139-1390-4CD4-88A8-736E9C8737D9}"/>
    <dgm:cxn modelId="{D6E43E52-A41B-4EE0-9AE0-9117F2DB1C44}" type="presOf" srcId="{60E8C1BB-5FEC-4906-9AF4-BE460A1957C1}" destId="{D2D67BB9-5D62-47C7-AD28-D1F405D08C46}" srcOrd="0" destOrd="0" presId="urn:microsoft.com/office/officeart/2005/8/layout/default"/>
    <dgm:cxn modelId="{5D40747A-B579-4493-91E2-FAB7B71630C7}" srcId="{5B1108AF-D20E-45BE-96AA-B8EDD95C726D}" destId="{9D09EED4-AB84-4EAF-ADEC-AC31A68D95C4}" srcOrd="4" destOrd="0" parTransId="{5E765277-03CB-4214-95CF-4E2954DA6347}" sibTransId="{B91FA97F-0AA4-42E3-95AA-56976A07BF0A}"/>
    <dgm:cxn modelId="{2941428C-AD1C-46C3-8E96-6A0C89227E6E}" srcId="{5B1108AF-D20E-45BE-96AA-B8EDD95C726D}" destId="{7BB65491-67A7-45FE-A2DE-DE01CCE5F3E3}" srcOrd="2" destOrd="0" parTransId="{3FE944E6-E1F0-41A6-9B55-19143525F64B}" sibTransId="{4728F1EB-8E72-4FFA-8FF0-1AE1549AC219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2A8AE9E0-E13A-4BA5-8689-DC32678C0D5D}" srcId="{5B1108AF-D20E-45BE-96AA-B8EDD95C726D}" destId="{32CD753F-064C-43C9-86C8-309DB0081AAE}" srcOrd="6" destOrd="0" parTransId="{27BA2DEF-1878-4401-957C-3776086D58F2}" sibTransId="{1EB43A7F-CDF2-4F42-8685-02D185A00828}"/>
    <dgm:cxn modelId="{9A8E6FF9-D48E-4EB1-8C76-1462245471B7}" srcId="{5B1108AF-D20E-45BE-96AA-B8EDD95C726D}" destId="{C930A542-7D8C-4D4F-9E8A-FDC3EC2D9A96}" srcOrd="3" destOrd="0" parTransId="{7AE851A3-CD81-4B5F-9F53-5FEAD8550E35}" sibTransId="{85B07F0F-9B94-47D9-9394-EC809EE0B78D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EEA0B8BE-1C4E-4E6B-9699-C6F3844F450E}" type="presParOf" srcId="{DAC3196B-FFE7-4EFB-B982-0147A73148B8}" destId="{63A57F84-66F3-4070-875B-7AB0A2ED59A1}" srcOrd="2" destOrd="0" presId="urn:microsoft.com/office/officeart/2005/8/layout/default"/>
    <dgm:cxn modelId="{89E8615A-C7D6-4C36-941B-FA3C95A0CB27}" type="presParOf" srcId="{DAC3196B-FFE7-4EFB-B982-0147A73148B8}" destId="{204DE4F1-F4B8-4B24-A0DD-D42A2FA26890}" srcOrd="3" destOrd="0" presId="urn:microsoft.com/office/officeart/2005/8/layout/default"/>
    <dgm:cxn modelId="{AE3D0C34-691F-4FC5-AF5F-579D8A566444}" type="presParOf" srcId="{DAC3196B-FFE7-4EFB-B982-0147A73148B8}" destId="{92527BDA-6A37-4CC6-93FB-57C14B85E2C7}" srcOrd="4" destOrd="0" presId="urn:microsoft.com/office/officeart/2005/8/layout/default"/>
    <dgm:cxn modelId="{8BC8DE10-F790-4989-9F65-BC9D8438FD87}" type="presParOf" srcId="{DAC3196B-FFE7-4EFB-B982-0147A73148B8}" destId="{679FE087-E4C1-4658-85E4-60D08E17FB7B}" srcOrd="5" destOrd="0" presId="urn:microsoft.com/office/officeart/2005/8/layout/default"/>
    <dgm:cxn modelId="{CA8233C5-5082-4E09-853A-00798B166FEC}" type="presParOf" srcId="{DAC3196B-FFE7-4EFB-B982-0147A73148B8}" destId="{8615A479-242F-4E56-AA2C-34B32598119C}" srcOrd="6" destOrd="0" presId="urn:microsoft.com/office/officeart/2005/8/layout/default"/>
    <dgm:cxn modelId="{9D673E41-203C-4221-9C8A-0F832992ECE9}" type="presParOf" srcId="{DAC3196B-FFE7-4EFB-B982-0147A73148B8}" destId="{CFB75AED-015F-418E-8523-836E48D01DA7}" srcOrd="7" destOrd="0" presId="urn:microsoft.com/office/officeart/2005/8/layout/default"/>
    <dgm:cxn modelId="{E3F139D4-CE44-4087-B65C-0456CA0BEA32}" type="presParOf" srcId="{DAC3196B-FFE7-4EFB-B982-0147A73148B8}" destId="{658F983D-AB75-4DBB-BE5A-A16B9167B679}" srcOrd="8" destOrd="0" presId="urn:microsoft.com/office/officeart/2005/8/layout/default"/>
    <dgm:cxn modelId="{A58ECDF0-36E8-4763-9075-E5F454996378}" type="presParOf" srcId="{DAC3196B-FFE7-4EFB-B982-0147A73148B8}" destId="{030240A2-3295-4A2E-BC65-BED815AD8DEF}" srcOrd="9" destOrd="0" presId="urn:microsoft.com/office/officeart/2005/8/layout/default"/>
    <dgm:cxn modelId="{2A4C46D4-AD7F-4196-B50C-13A546E6A4DF}" type="presParOf" srcId="{DAC3196B-FFE7-4EFB-B982-0147A73148B8}" destId="{D2D67BB9-5D62-47C7-AD28-D1F405D08C46}" srcOrd="10" destOrd="0" presId="urn:microsoft.com/office/officeart/2005/8/layout/default"/>
    <dgm:cxn modelId="{7401E822-4418-4C48-8DAB-773BC75D0869}" type="presParOf" srcId="{DAC3196B-FFE7-4EFB-B982-0147A73148B8}" destId="{4930C554-6CBE-417D-9D57-08A49667DDAC}" srcOrd="11" destOrd="0" presId="urn:microsoft.com/office/officeart/2005/8/layout/default"/>
    <dgm:cxn modelId="{1F19E97D-E391-4780-A6DD-15CF47789B4C}" type="presParOf" srcId="{DAC3196B-FFE7-4EFB-B982-0147A73148B8}" destId="{7B5D4D62-6962-442F-819A-8C73904F382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C++</a:t>
          </a:r>
        </a:p>
        <a:p>
          <a:r>
            <a:rPr lang="en-US" altLang="zh-CN" dirty="0">
              <a:solidFill>
                <a:srgbClr val="00B050"/>
              </a:solidFill>
            </a:rPr>
            <a:t>FastCGI…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PHP</a:t>
          </a:r>
        </a:p>
        <a:p>
          <a:r>
            <a:rPr lang="en-US" altLang="zh-CN" dirty="0">
              <a:solidFill>
                <a:srgbClr val="00B050"/>
              </a:solidFill>
            </a:rPr>
            <a:t>ThinkPHP…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7BB65491-67A7-45FE-A2DE-DE01CCE5F3E3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Python</a:t>
          </a:r>
        </a:p>
        <a:p>
          <a:r>
            <a:rPr lang="en-US" altLang="zh-CN" dirty="0">
              <a:solidFill>
                <a:srgbClr val="00B050"/>
              </a:solidFill>
            </a:rPr>
            <a:t>Django…</a:t>
          </a:r>
          <a:endParaRPr lang="zh-CN" altLang="en-US" dirty="0">
            <a:solidFill>
              <a:srgbClr val="00B050"/>
            </a:solidFill>
          </a:endParaRPr>
        </a:p>
      </dgm:t>
    </dgm:pt>
    <dgm:pt modelId="{3FE944E6-E1F0-41A6-9B55-19143525F64B}" type="par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4728F1EB-8E72-4FFA-8FF0-1AE1549AC219}" type="sib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9D09EED4-AB84-4EAF-ADEC-AC31A68D95C4}">
      <dgm:prSet phldrT="[文本]"/>
      <dgm:spPr/>
      <dgm:t>
        <a:bodyPr/>
        <a:lstStyle/>
        <a:p>
          <a:r>
            <a:rPr lang="en-US" altLang="zh-CN" dirty="0"/>
            <a:t>Java</a:t>
          </a:r>
        </a:p>
        <a:p>
          <a:r>
            <a:rPr lang="en-US" altLang="zh-CN" dirty="0"/>
            <a:t>Tomcat…</a:t>
          </a:r>
          <a:endParaRPr lang="zh-CN" altLang="en-US" dirty="0"/>
        </a:p>
      </dgm:t>
    </dgm:pt>
    <dgm:pt modelId="{5E765277-03CB-4214-95CF-4E2954DA6347}" type="par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B91FA97F-0AA4-42E3-95AA-56976A07BF0A}" type="sib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60E8C1BB-5FEC-4906-9AF4-BE460A1957C1}">
      <dgm:prSet phldrT="[文本]"/>
      <dgm:spPr/>
      <dgm:t>
        <a:bodyPr/>
        <a:lstStyle/>
        <a:p>
          <a:r>
            <a:rPr lang="en-US" altLang="zh-CN" dirty="0"/>
            <a:t>GO</a:t>
          </a:r>
        </a:p>
        <a:p>
          <a:r>
            <a:rPr lang="en-US" altLang="zh-CN" dirty="0"/>
            <a:t>Beego …</a:t>
          </a:r>
          <a:endParaRPr lang="zh-CN" altLang="en-US" dirty="0"/>
        </a:p>
      </dgm:t>
    </dgm:pt>
    <dgm:pt modelId="{847F4D89-19C5-43F0-9A74-4F459ED43FF2}" type="par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61803139-1390-4CD4-88A8-736E9C8737D9}" type="sib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C930A542-7D8C-4D4F-9E8A-FDC3EC2D9A96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Node.js</a:t>
          </a:r>
        </a:p>
        <a:p>
          <a:r>
            <a:rPr lang="en-US" altLang="zh-CN" dirty="0">
              <a:solidFill>
                <a:srgbClr val="00B050"/>
              </a:solidFill>
            </a:rPr>
            <a:t>Express…</a:t>
          </a:r>
          <a:endParaRPr lang="zh-CN" altLang="en-US" dirty="0">
            <a:solidFill>
              <a:srgbClr val="00B050"/>
            </a:solidFill>
          </a:endParaRPr>
        </a:p>
      </dgm:t>
    </dgm:pt>
    <dgm:pt modelId="{7AE851A3-CD81-4B5F-9F53-5FEAD8550E35}" type="par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85B07F0F-9B94-47D9-9394-EC809EE0B78D}" type="sib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/>
      <dgm:t>
        <a:bodyPr/>
        <a:lstStyle/>
        <a:p>
          <a:r>
            <a:rPr lang="en-US" altLang="zh-CN" dirty="0"/>
            <a:t>C++ …</a:t>
          </a:r>
        </a:p>
        <a:p>
          <a:r>
            <a:rPr lang="en-US" b="0" i="0" dirty="0"/>
            <a:t>gRPC</a:t>
          </a:r>
          <a:endParaRPr lang="zh-CN" altLang="en-US" dirty="0"/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/>
    </dgm:pt>
    <dgm:pt modelId="{63A57F84-66F3-4070-875B-7AB0A2ED59A1}" type="pres">
      <dgm:prSet presAssocID="{95260C6B-A656-4E57-AD86-A17638E1F8B2}" presName="node" presStyleLbl="node1" presStyleIdx="1" presStyleCnt="7">
        <dgm:presLayoutVars>
          <dgm:bulletEnabled val="1"/>
        </dgm:presLayoutVars>
      </dgm:prSet>
      <dgm:spPr/>
    </dgm:pt>
    <dgm:pt modelId="{204DE4F1-F4B8-4B24-A0DD-D42A2FA26890}" type="pres">
      <dgm:prSet presAssocID="{8F4F8510-78E7-4EE1-AA8C-A69DAA28553C}" presName="sibTrans" presStyleCnt="0"/>
      <dgm:spPr/>
    </dgm:pt>
    <dgm:pt modelId="{92527BDA-6A37-4CC6-93FB-57C14B85E2C7}" type="pres">
      <dgm:prSet presAssocID="{7BB65491-67A7-45FE-A2DE-DE01CCE5F3E3}" presName="node" presStyleLbl="node1" presStyleIdx="2" presStyleCnt="7">
        <dgm:presLayoutVars>
          <dgm:bulletEnabled val="1"/>
        </dgm:presLayoutVars>
      </dgm:prSet>
      <dgm:spPr/>
    </dgm:pt>
    <dgm:pt modelId="{679FE087-E4C1-4658-85E4-60D08E17FB7B}" type="pres">
      <dgm:prSet presAssocID="{4728F1EB-8E72-4FFA-8FF0-1AE1549AC219}" presName="sibTrans" presStyleCnt="0"/>
      <dgm:spPr/>
    </dgm:pt>
    <dgm:pt modelId="{8615A479-242F-4E56-AA2C-34B32598119C}" type="pres">
      <dgm:prSet presAssocID="{C930A542-7D8C-4D4F-9E8A-FDC3EC2D9A96}" presName="node" presStyleLbl="node1" presStyleIdx="3" presStyleCnt="7">
        <dgm:presLayoutVars>
          <dgm:bulletEnabled val="1"/>
        </dgm:presLayoutVars>
      </dgm:prSet>
      <dgm:spPr/>
    </dgm:pt>
    <dgm:pt modelId="{CFB75AED-015F-418E-8523-836E48D01DA7}" type="pres">
      <dgm:prSet presAssocID="{85B07F0F-9B94-47D9-9394-EC809EE0B78D}" presName="sibTrans" presStyleCnt="0"/>
      <dgm:spPr/>
    </dgm:pt>
    <dgm:pt modelId="{658F983D-AB75-4DBB-BE5A-A16B9167B679}" type="pres">
      <dgm:prSet presAssocID="{9D09EED4-AB84-4EAF-ADEC-AC31A68D95C4}" presName="node" presStyleLbl="node1" presStyleIdx="4" presStyleCnt="7">
        <dgm:presLayoutVars>
          <dgm:bulletEnabled val="1"/>
        </dgm:presLayoutVars>
      </dgm:prSet>
      <dgm:spPr/>
    </dgm:pt>
    <dgm:pt modelId="{030240A2-3295-4A2E-BC65-BED815AD8DEF}" type="pres">
      <dgm:prSet presAssocID="{B91FA97F-0AA4-42E3-95AA-56976A07BF0A}" presName="sibTrans" presStyleCnt="0"/>
      <dgm:spPr/>
    </dgm:pt>
    <dgm:pt modelId="{D2D67BB9-5D62-47C7-AD28-D1F405D08C46}" type="pres">
      <dgm:prSet presAssocID="{60E8C1BB-5FEC-4906-9AF4-BE460A1957C1}" presName="node" presStyleLbl="node1" presStyleIdx="5" presStyleCnt="7">
        <dgm:presLayoutVars>
          <dgm:bulletEnabled val="1"/>
        </dgm:presLayoutVars>
      </dgm:prSet>
      <dgm:spPr/>
    </dgm:pt>
    <dgm:pt modelId="{4930C554-6CBE-417D-9D57-08A49667DDAC}" type="pres">
      <dgm:prSet presAssocID="{61803139-1390-4CD4-88A8-736E9C8737D9}" presName="sibTrans" presStyleCnt="0"/>
      <dgm:spPr/>
    </dgm:pt>
    <dgm:pt modelId="{7B5D4D62-6962-442F-819A-8C73904F382D}" type="pres">
      <dgm:prSet presAssocID="{32CD753F-064C-43C9-86C8-309DB0081AA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AE930E61-5994-45EF-BF53-7438783DFB9B}" type="presOf" srcId="{9D09EED4-AB84-4EAF-ADEC-AC31A68D95C4}" destId="{658F983D-AB75-4DBB-BE5A-A16B9167B679}" srcOrd="0" destOrd="0" presId="urn:microsoft.com/office/officeart/2005/8/layout/default"/>
    <dgm:cxn modelId="{A6E35861-3000-4774-B5A8-25FEF4BC214E}" type="presOf" srcId="{7BB65491-67A7-45FE-A2DE-DE01CCE5F3E3}" destId="{92527BDA-6A37-4CC6-93FB-57C14B85E2C7}" srcOrd="0" destOrd="0" presId="urn:microsoft.com/office/officeart/2005/8/layout/default"/>
    <dgm:cxn modelId="{2CA60B6D-5FAC-46F8-A56B-F906152BFD6C}" type="presOf" srcId="{C930A542-7D8C-4D4F-9E8A-FDC3EC2D9A96}" destId="{8615A479-242F-4E56-AA2C-34B32598119C}" srcOrd="0" destOrd="0" presId="urn:microsoft.com/office/officeart/2005/8/layout/default"/>
    <dgm:cxn modelId="{5025054F-C2A4-4F08-9318-7F245CE11382}" srcId="{5B1108AF-D20E-45BE-96AA-B8EDD95C726D}" destId="{95260C6B-A656-4E57-AD86-A17638E1F8B2}" srcOrd="1" destOrd="0" parTransId="{4DA2A6A3-4BFD-40AD-9E50-80D53B3B2D25}" sibTransId="{8F4F8510-78E7-4EE1-AA8C-A69DAA28553C}"/>
    <dgm:cxn modelId="{97038E70-1B8D-4F70-BBED-89F7CE713490}" srcId="{5B1108AF-D20E-45BE-96AA-B8EDD95C726D}" destId="{60E8C1BB-5FEC-4906-9AF4-BE460A1957C1}" srcOrd="5" destOrd="0" parTransId="{847F4D89-19C5-43F0-9A74-4F459ED43FF2}" sibTransId="{61803139-1390-4CD4-88A8-736E9C8737D9}"/>
    <dgm:cxn modelId="{D6E43E52-A41B-4EE0-9AE0-9117F2DB1C44}" type="presOf" srcId="{60E8C1BB-5FEC-4906-9AF4-BE460A1957C1}" destId="{D2D67BB9-5D62-47C7-AD28-D1F405D08C46}" srcOrd="0" destOrd="0" presId="urn:microsoft.com/office/officeart/2005/8/layout/default"/>
    <dgm:cxn modelId="{5D40747A-B579-4493-91E2-FAB7B71630C7}" srcId="{5B1108AF-D20E-45BE-96AA-B8EDD95C726D}" destId="{9D09EED4-AB84-4EAF-ADEC-AC31A68D95C4}" srcOrd="4" destOrd="0" parTransId="{5E765277-03CB-4214-95CF-4E2954DA6347}" sibTransId="{B91FA97F-0AA4-42E3-95AA-56976A07BF0A}"/>
    <dgm:cxn modelId="{2941428C-AD1C-46C3-8E96-6A0C89227E6E}" srcId="{5B1108AF-D20E-45BE-96AA-B8EDD95C726D}" destId="{7BB65491-67A7-45FE-A2DE-DE01CCE5F3E3}" srcOrd="2" destOrd="0" parTransId="{3FE944E6-E1F0-41A6-9B55-19143525F64B}" sibTransId="{4728F1EB-8E72-4FFA-8FF0-1AE1549AC219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2A8AE9E0-E13A-4BA5-8689-DC32678C0D5D}" srcId="{5B1108AF-D20E-45BE-96AA-B8EDD95C726D}" destId="{32CD753F-064C-43C9-86C8-309DB0081AAE}" srcOrd="6" destOrd="0" parTransId="{27BA2DEF-1878-4401-957C-3776086D58F2}" sibTransId="{1EB43A7F-CDF2-4F42-8685-02D185A00828}"/>
    <dgm:cxn modelId="{9A8E6FF9-D48E-4EB1-8C76-1462245471B7}" srcId="{5B1108AF-D20E-45BE-96AA-B8EDD95C726D}" destId="{C930A542-7D8C-4D4F-9E8A-FDC3EC2D9A96}" srcOrd="3" destOrd="0" parTransId="{7AE851A3-CD81-4B5F-9F53-5FEAD8550E35}" sibTransId="{85B07F0F-9B94-47D9-9394-EC809EE0B78D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EEA0B8BE-1C4E-4E6B-9699-C6F3844F450E}" type="presParOf" srcId="{DAC3196B-FFE7-4EFB-B982-0147A73148B8}" destId="{63A57F84-66F3-4070-875B-7AB0A2ED59A1}" srcOrd="2" destOrd="0" presId="urn:microsoft.com/office/officeart/2005/8/layout/default"/>
    <dgm:cxn modelId="{89E8615A-C7D6-4C36-941B-FA3C95A0CB27}" type="presParOf" srcId="{DAC3196B-FFE7-4EFB-B982-0147A73148B8}" destId="{204DE4F1-F4B8-4B24-A0DD-D42A2FA26890}" srcOrd="3" destOrd="0" presId="urn:microsoft.com/office/officeart/2005/8/layout/default"/>
    <dgm:cxn modelId="{AE3D0C34-691F-4FC5-AF5F-579D8A566444}" type="presParOf" srcId="{DAC3196B-FFE7-4EFB-B982-0147A73148B8}" destId="{92527BDA-6A37-4CC6-93FB-57C14B85E2C7}" srcOrd="4" destOrd="0" presId="urn:microsoft.com/office/officeart/2005/8/layout/default"/>
    <dgm:cxn modelId="{8BC8DE10-F790-4989-9F65-BC9D8438FD87}" type="presParOf" srcId="{DAC3196B-FFE7-4EFB-B982-0147A73148B8}" destId="{679FE087-E4C1-4658-85E4-60D08E17FB7B}" srcOrd="5" destOrd="0" presId="urn:microsoft.com/office/officeart/2005/8/layout/default"/>
    <dgm:cxn modelId="{CA8233C5-5082-4E09-853A-00798B166FEC}" type="presParOf" srcId="{DAC3196B-FFE7-4EFB-B982-0147A73148B8}" destId="{8615A479-242F-4E56-AA2C-34B32598119C}" srcOrd="6" destOrd="0" presId="urn:microsoft.com/office/officeart/2005/8/layout/default"/>
    <dgm:cxn modelId="{9D673E41-203C-4221-9C8A-0F832992ECE9}" type="presParOf" srcId="{DAC3196B-FFE7-4EFB-B982-0147A73148B8}" destId="{CFB75AED-015F-418E-8523-836E48D01DA7}" srcOrd="7" destOrd="0" presId="urn:microsoft.com/office/officeart/2005/8/layout/default"/>
    <dgm:cxn modelId="{E3F139D4-CE44-4087-B65C-0456CA0BEA32}" type="presParOf" srcId="{DAC3196B-FFE7-4EFB-B982-0147A73148B8}" destId="{658F983D-AB75-4DBB-BE5A-A16B9167B679}" srcOrd="8" destOrd="0" presId="urn:microsoft.com/office/officeart/2005/8/layout/default"/>
    <dgm:cxn modelId="{A58ECDF0-36E8-4763-9075-E5F454996378}" type="presParOf" srcId="{DAC3196B-FFE7-4EFB-B982-0147A73148B8}" destId="{030240A2-3295-4A2E-BC65-BED815AD8DEF}" srcOrd="9" destOrd="0" presId="urn:microsoft.com/office/officeart/2005/8/layout/default"/>
    <dgm:cxn modelId="{2A4C46D4-AD7F-4196-B50C-13A546E6A4DF}" type="presParOf" srcId="{DAC3196B-FFE7-4EFB-B982-0147A73148B8}" destId="{D2D67BB9-5D62-47C7-AD28-D1F405D08C46}" srcOrd="10" destOrd="0" presId="urn:microsoft.com/office/officeart/2005/8/layout/default"/>
    <dgm:cxn modelId="{7401E822-4418-4C48-8DAB-773BC75D0869}" type="presParOf" srcId="{DAC3196B-FFE7-4EFB-B982-0147A73148B8}" destId="{4930C554-6CBE-417D-9D57-08A49667DDAC}" srcOrd="11" destOrd="0" presId="urn:microsoft.com/office/officeart/2005/8/layout/default"/>
    <dgm:cxn modelId="{1F19E97D-E391-4780-A6DD-15CF47789B4C}" type="presParOf" srcId="{DAC3196B-FFE7-4EFB-B982-0147A73148B8}" destId="{7B5D4D62-6962-442F-819A-8C73904F382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/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C++</a:t>
          </a:r>
        </a:p>
        <a:p>
          <a:r>
            <a:rPr lang="en-US" altLang="zh-CN" dirty="0">
              <a:solidFill>
                <a:srgbClr val="FFFF00"/>
              </a:solidFill>
            </a:rPr>
            <a:t>Thrift</a:t>
          </a:r>
          <a:endParaRPr lang="zh-CN" altLang="en-US" dirty="0">
            <a:solidFill>
              <a:srgbClr val="FFFF0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/>
      <dgm:t>
        <a:bodyPr/>
        <a:lstStyle/>
        <a:p>
          <a:r>
            <a:rPr lang="en-US" altLang="zh-CN" dirty="0"/>
            <a:t>C++/Java</a:t>
          </a:r>
        </a:p>
        <a:p>
          <a:r>
            <a:rPr lang="en-US" altLang="zh-CN" dirty="0"/>
            <a:t>ICE</a:t>
          </a:r>
          <a:endParaRPr lang="zh-CN" altLang="en-US" dirty="0"/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/>
      <dgm:t>
        <a:bodyPr/>
        <a:lstStyle/>
        <a:p>
          <a:r>
            <a:rPr lang="en-US" altLang="zh-CN" dirty="0"/>
            <a:t>Java</a:t>
          </a:r>
        </a:p>
        <a:p>
          <a:r>
            <a:rPr lang="en-US" altLang="zh-CN" dirty="0"/>
            <a:t>Netty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AF62DBF0-A8D9-426E-B6AB-995EC643F811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PHP</a:t>
          </a:r>
        </a:p>
        <a:p>
          <a:r>
            <a:rPr lang="en-US" altLang="zh-CN" dirty="0">
              <a:solidFill>
                <a:srgbClr val="00B050"/>
              </a:solidFill>
            </a:rPr>
            <a:t>Swoole</a:t>
          </a:r>
          <a:endParaRPr lang="zh-CN" altLang="en-US" dirty="0">
            <a:solidFill>
              <a:srgbClr val="00B050"/>
            </a:solidFill>
          </a:endParaRPr>
        </a:p>
      </dgm:t>
    </dgm:pt>
    <dgm:pt modelId="{CB18809F-8F5C-498C-B273-37C3BD731804}" type="parTrans" cxnId="{71AAFC0A-9998-4B5C-9E29-D1AC706036BE}">
      <dgm:prSet/>
      <dgm:spPr/>
      <dgm:t>
        <a:bodyPr/>
        <a:lstStyle/>
        <a:p>
          <a:endParaRPr lang="zh-CN" altLang="en-US"/>
        </a:p>
      </dgm:t>
    </dgm:pt>
    <dgm:pt modelId="{6481F1AF-1520-4148-B9D0-1D73CD2B2D06}" type="sibTrans" cxnId="{71AAFC0A-9998-4B5C-9E29-D1AC706036BE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/>
      <dgm:t>
        <a:bodyPr/>
        <a:lstStyle/>
        <a:p>
          <a:r>
            <a:rPr lang="en-US" altLang="zh-CN" dirty="0"/>
            <a:t>C++ …</a:t>
          </a:r>
        </a:p>
        <a:p>
          <a:r>
            <a:rPr lang="en-US" altLang="zh-CN" dirty="0"/>
            <a:t>Tars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DD283851-03B0-4951-8DBB-4DFC01DE560C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Kafuka</a:t>
          </a:r>
        </a:p>
        <a:p>
          <a:r>
            <a:rPr lang="en-US" altLang="zh-CN" dirty="0">
              <a:solidFill>
                <a:srgbClr val="00B050"/>
              </a:solidFill>
            </a:rPr>
            <a:t>RabbitMQ</a:t>
          </a:r>
        </a:p>
      </dgm:t>
    </dgm:pt>
    <dgm:pt modelId="{364726E1-C67F-4B48-AAA5-4464851DB2C6}" type="parTrans" cxnId="{98860531-F01A-42EA-A536-9B953CD41783}">
      <dgm:prSet/>
      <dgm:spPr/>
      <dgm:t>
        <a:bodyPr/>
        <a:lstStyle/>
        <a:p>
          <a:endParaRPr lang="zh-CN" altLang="en-US"/>
        </a:p>
      </dgm:t>
    </dgm:pt>
    <dgm:pt modelId="{C4E27C2B-0606-4E0C-A815-D1EBB7BB5591}" type="sibTrans" cxnId="{98860531-F01A-42EA-A536-9B953CD41783}">
      <dgm:prSet/>
      <dgm:spPr/>
      <dgm:t>
        <a:bodyPr/>
        <a:lstStyle/>
        <a:p>
          <a:endParaRPr lang="zh-CN" altLang="en-US"/>
        </a:p>
      </dgm:t>
    </dgm:pt>
    <dgm:pt modelId="{A06BDCDB-E6D3-434E-80D0-1DD8F5AEB63B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XXL-JOB</a:t>
          </a:r>
        </a:p>
        <a:p>
          <a:r>
            <a:rPr lang="en-US" altLang="zh-CN" dirty="0"/>
            <a:t>Quartz</a:t>
          </a:r>
        </a:p>
      </dgm:t>
    </dgm:pt>
    <dgm:pt modelId="{D87DC61C-8576-45C3-B4CD-B37A55448D5E}" type="parTrans" cxnId="{369EEEFD-F956-4315-8449-9AC6B1B27F86}">
      <dgm:prSet/>
      <dgm:spPr/>
      <dgm:t>
        <a:bodyPr/>
        <a:lstStyle/>
        <a:p>
          <a:endParaRPr lang="zh-CN" altLang="en-US"/>
        </a:p>
      </dgm:t>
    </dgm:pt>
    <dgm:pt modelId="{B65436F1-D786-4765-AAB2-473BB98F0EB4}" type="sibTrans" cxnId="{369EEEFD-F956-4315-8449-9AC6B1B27F86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/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/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/>
    </dgm:pt>
    <dgm:pt modelId="{797F133C-5284-4F04-BA39-73AEC74761BF}" type="pres">
      <dgm:prSet presAssocID="{AF62DBF0-A8D9-426E-B6AB-995EC643F811}" presName="node" presStyleLbl="node1" presStyleIdx="3" presStyleCnt="7">
        <dgm:presLayoutVars>
          <dgm:bulletEnabled val="1"/>
        </dgm:presLayoutVars>
      </dgm:prSet>
      <dgm:spPr/>
    </dgm:pt>
    <dgm:pt modelId="{2802D048-BF38-436D-B46A-15FC31B902C0}" type="pres">
      <dgm:prSet presAssocID="{6481F1AF-1520-4148-B9D0-1D73CD2B2D06}" presName="sibTrans" presStyleCnt="0"/>
      <dgm:spPr/>
    </dgm:pt>
    <dgm:pt modelId="{8E0CE276-58CF-4010-A848-BFDDFC9B8657}" type="pres">
      <dgm:prSet presAssocID="{B2B3240C-F4CD-412C-8F91-99E759DAE463}" presName="node" presStyleLbl="node1" presStyleIdx="4" presStyleCnt="7">
        <dgm:presLayoutVars>
          <dgm:bulletEnabled val="1"/>
        </dgm:presLayoutVars>
      </dgm:prSet>
      <dgm:spPr/>
    </dgm:pt>
    <dgm:pt modelId="{776B768E-E108-4C36-854F-2B27F3232572}" type="pres">
      <dgm:prSet presAssocID="{3A03E445-E288-40F2-97A2-F290F0321BE2}" presName="sibTrans" presStyleCnt="0"/>
      <dgm:spPr/>
    </dgm:pt>
    <dgm:pt modelId="{739D8C90-CBAD-4BF8-A9C6-30F7FD3B3AB1}" type="pres">
      <dgm:prSet presAssocID="{DD283851-03B0-4951-8DBB-4DFC01DE560C}" presName="node" presStyleLbl="node1" presStyleIdx="5" presStyleCnt="7">
        <dgm:presLayoutVars>
          <dgm:bulletEnabled val="1"/>
        </dgm:presLayoutVars>
      </dgm:prSet>
      <dgm:spPr/>
    </dgm:pt>
    <dgm:pt modelId="{CDD48C7D-881E-4492-86EA-F1E8E8486DE6}" type="pres">
      <dgm:prSet presAssocID="{C4E27C2B-0606-4E0C-A815-D1EBB7BB5591}" presName="sibTrans" presStyleCnt="0"/>
      <dgm:spPr/>
    </dgm:pt>
    <dgm:pt modelId="{A9B24B20-F7FD-41F1-95B8-AEE7DA96EE09}" type="pres">
      <dgm:prSet presAssocID="{A06BDCDB-E6D3-434E-80D0-1DD8F5AEB63B}" presName="node" presStyleLbl="node1" presStyleIdx="6" presStyleCnt="7">
        <dgm:presLayoutVars>
          <dgm:bulletEnabled val="1"/>
        </dgm:presLayoutVars>
      </dgm:prSet>
      <dgm:spPr/>
    </dgm:pt>
  </dgm:ptLst>
  <dgm:cxnLst>
    <dgm:cxn modelId="{71AAFC0A-9998-4B5C-9E29-D1AC706036BE}" srcId="{5B1108AF-D20E-45BE-96AA-B8EDD95C726D}" destId="{AF62DBF0-A8D9-426E-B6AB-995EC643F811}" srcOrd="3" destOrd="0" parTransId="{CB18809F-8F5C-498C-B273-37C3BD731804}" sibTransId="{6481F1AF-1520-4148-B9D0-1D73CD2B2D06}"/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A8F5D520-CC4F-4267-B42E-3AC426D8B89F}" srcId="{5B1108AF-D20E-45BE-96AA-B8EDD95C726D}" destId="{B2B3240C-F4CD-412C-8F91-99E759DAE463}" srcOrd="4" destOrd="0" parTransId="{C2B61D70-71C2-45F1-ADB2-9897991D4635}" sibTransId="{3A03E445-E288-40F2-97A2-F290F0321BE2}"/>
    <dgm:cxn modelId="{5CC96929-BB08-4FD7-BD9E-DB451FABBCEC}" type="presOf" srcId="{AF62DBF0-A8D9-426E-B6AB-995EC643F811}" destId="{797F133C-5284-4F04-BA39-73AEC74761BF}" srcOrd="0" destOrd="0" presId="urn:microsoft.com/office/officeart/2005/8/layout/default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98860531-F01A-42EA-A536-9B953CD41783}" srcId="{5B1108AF-D20E-45BE-96AA-B8EDD95C726D}" destId="{DD283851-03B0-4951-8DBB-4DFC01DE560C}" srcOrd="5" destOrd="0" parTransId="{364726E1-C67F-4B48-AAA5-4464851DB2C6}" sibTransId="{C4E27C2B-0606-4E0C-A815-D1EBB7BB5591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60C3DBB9-40D6-44F8-9D12-0B0E92E03569}" type="presOf" srcId="{A06BDCDB-E6D3-434E-80D0-1DD8F5AEB63B}" destId="{A9B24B20-F7FD-41F1-95B8-AEE7DA96EE09}" srcOrd="0" destOrd="0" presId="urn:microsoft.com/office/officeart/2005/8/layout/default"/>
    <dgm:cxn modelId="{EB31F6CB-FE7B-4A17-A8C7-41B614F842D7}" type="presOf" srcId="{DD283851-03B0-4951-8DBB-4DFC01DE560C}" destId="{739D8C90-CBAD-4BF8-A9C6-30F7FD3B3AB1}" srcOrd="0" destOrd="0" presId="urn:microsoft.com/office/officeart/2005/8/layout/default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369EEEFD-F956-4315-8449-9AC6B1B27F86}" srcId="{5B1108AF-D20E-45BE-96AA-B8EDD95C726D}" destId="{A06BDCDB-E6D3-434E-80D0-1DD8F5AEB63B}" srcOrd="6" destOrd="0" parTransId="{D87DC61C-8576-45C3-B4CD-B37A55448D5E}" sibTransId="{B65436F1-D786-4765-AAB2-473BB98F0EB4}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EED5E9D5-9656-4BCA-9182-75FAAB9CBF2A}" type="presParOf" srcId="{DAC3196B-FFE7-4EFB-B982-0147A73148B8}" destId="{797F133C-5284-4F04-BA39-73AEC74761BF}" srcOrd="6" destOrd="0" presId="urn:microsoft.com/office/officeart/2005/8/layout/default"/>
    <dgm:cxn modelId="{25075E1F-59F4-4549-AF3D-36E0AEC2B82A}" type="presParOf" srcId="{DAC3196B-FFE7-4EFB-B982-0147A73148B8}" destId="{2802D048-BF38-436D-B46A-15FC31B902C0}" srcOrd="7" destOrd="0" presId="urn:microsoft.com/office/officeart/2005/8/layout/default"/>
    <dgm:cxn modelId="{CCF19973-9C3E-4370-B685-A8240D62259E}" type="presParOf" srcId="{DAC3196B-FFE7-4EFB-B982-0147A73148B8}" destId="{8E0CE276-58CF-4010-A848-BFDDFC9B8657}" srcOrd="8" destOrd="0" presId="urn:microsoft.com/office/officeart/2005/8/layout/default"/>
    <dgm:cxn modelId="{15A30928-2EA6-47B8-A8F1-B9DF1A94A9B8}" type="presParOf" srcId="{DAC3196B-FFE7-4EFB-B982-0147A73148B8}" destId="{776B768E-E108-4C36-854F-2B27F3232572}" srcOrd="9" destOrd="0" presId="urn:microsoft.com/office/officeart/2005/8/layout/default"/>
    <dgm:cxn modelId="{72AB2571-A4BF-413B-ADF8-C3E6DAD1A7E9}" type="presParOf" srcId="{DAC3196B-FFE7-4EFB-B982-0147A73148B8}" destId="{739D8C90-CBAD-4BF8-A9C6-30F7FD3B3AB1}" srcOrd="10" destOrd="0" presId="urn:microsoft.com/office/officeart/2005/8/layout/default"/>
    <dgm:cxn modelId="{3BF6101A-9A94-46D2-912C-51F7F080F933}" type="presParOf" srcId="{DAC3196B-FFE7-4EFB-B982-0147A73148B8}" destId="{CDD48C7D-881E-4492-86EA-F1E8E8486DE6}" srcOrd="11" destOrd="0" presId="urn:microsoft.com/office/officeart/2005/8/layout/default"/>
    <dgm:cxn modelId="{C0424264-3BE3-40C3-A8BA-00C490F57A40}" type="presParOf" srcId="{DAC3196B-FFE7-4EFB-B982-0147A73148B8}" destId="{A9B24B20-F7FD-41F1-95B8-AEE7DA96EE0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Redis</a:t>
          </a:r>
          <a:endParaRPr lang="zh-CN" altLang="en-US" dirty="0">
            <a:solidFill>
              <a:srgbClr val="00B05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Memcached</a:t>
          </a:r>
          <a:endParaRPr lang="zh-CN" altLang="en-US" dirty="0">
            <a:solidFill>
              <a:srgbClr val="00B050"/>
            </a:solidFill>
          </a:endParaRPr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/>
      <dgm:t>
        <a:bodyPr/>
        <a:lstStyle/>
        <a:p>
          <a:r>
            <a:rPr lang="en-US" altLang="zh-CN" dirty="0"/>
            <a:t>Apache Ignite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/>
      <dgm:t>
        <a:bodyPr/>
        <a:lstStyle/>
        <a:p>
          <a:r>
            <a:rPr lang="en-US" altLang="zh-CN" dirty="0"/>
            <a:t>FastDB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E02582E3-26EC-4F08-9E9C-80F602048743}">
      <dgm:prSet phldrT="[文本]"/>
      <dgm:spPr/>
      <dgm:t>
        <a:bodyPr/>
        <a:lstStyle/>
        <a:p>
          <a:r>
            <a:rPr lang="en-US" altLang="zh-CN" dirty="0"/>
            <a:t>LMDB</a:t>
          </a:r>
          <a:endParaRPr lang="zh-CN" altLang="en-US" dirty="0"/>
        </a:p>
      </dgm:t>
    </dgm:pt>
    <dgm:pt modelId="{40986293-A65D-4DD6-8102-D026418BE006}" type="par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A4D5FC62-6A47-4638-B6AC-BDDA64F10A2D}" type="sib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07A4B742-081E-4A52-9BFB-B96B9172A39B}">
      <dgm:prSet phldrT="[文本]"/>
      <dgm:spPr/>
      <dgm:t>
        <a:bodyPr/>
        <a:lstStyle/>
        <a:p>
          <a:r>
            <a:rPr lang="en-US" b="0" i="0" dirty="0">
              <a:solidFill>
                <a:srgbClr val="FFFF00"/>
              </a:solidFill>
            </a:rPr>
            <a:t>Codis</a:t>
          </a:r>
          <a:endParaRPr lang="zh-CN" altLang="en-US" dirty="0">
            <a:solidFill>
              <a:srgbClr val="FFFF00"/>
            </a:solidFill>
          </a:endParaRPr>
        </a:p>
      </dgm:t>
    </dgm:pt>
    <dgm:pt modelId="{F5EEAE5D-22F9-47B2-951E-706E153BCAC1}" type="par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0F165309-5478-421B-9E3A-7CF009F6465C}" type="sib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599A6EFB-4AEB-4DE1-B96D-4BE5F6161D03}">
      <dgm:prSet phldrT="[文本]"/>
      <dgm:spPr/>
      <dgm:t>
        <a:bodyPr/>
        <a:lstStyle/>
        <a:p>
          <a:r>
            <a:rPr lang="en-US" altLang="zh-CN" dirty="0"/>
            <a:t>Berkeley DB</a:t>
          </a:r>
          <a:endParaRPr lang="zh-CN" altLang="en-US" dirty="0"/>
        </a:p>
      </dgm:t>
    </dgm:pt>
    <dgm:pt modelId="{6027684A-70EB-42EE-8299-5EA6FC81544D}" type="par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8E59387C-EDE1-4693-BB4D-4CE5257BDCDB}" type="sib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/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/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/>
    </dgm:pt>
    <dgm:pt modelId="{8E0CE276-58CF-4010-A848-BFDDFC9B8657}" type="pres">
      <dgm:prSet presAssocID="{B2B3240C-F4CD-412C-8F91-99E759DAE463}" presName="node" presStyleLbl="node1" presStyleIdx="3" presStyleCnt="7">
        <dgm:presLayoutVars>
          <dgm:bulletEnabled val="1"/>
        </dgm:presLayoutVars>
      </dgm:prSet>
      <dgm:spPr/>
    </dgm:pt>
    <dgm:pt modelId="{DB9D049B-FF04-414D-B95B-71488696698B}" type="pres">
      <dgm:prSet presAssocID="{3A03E445-E288-40F2-97A2-F290F0321BE2}" presName="sibTrans" presStyleCnt="0"/>
      <dgm:spPr/>
    </dgm:pt>
    <dgm:pt modelId="{205FDA8D-7B0F-44EA-8457-91E7A2FCE04E}" type="pres">
      <dgm:prSet presAssocID="{07A4B742-081E-4A52-9BFB-B96B9172A39B}" presName="node" presStyleLbl="node1" presStyleIdx="4" presStyleCnt="7">
        <dgm:presLayoutVars>
          <dgm:bulletEnabled val="1"/>
        </dgm:presLayoutVars>
      </dgm:prSet>
      <dgm:spPr/>
    </dgm:pt>
    <dgm:pt modelId="{041D037D-EDFC-4DF4-BDDE-51AC6B710A51}" type="pres">
      <dgm:prSet presAssocID="{0F165309-5478-421B-9E3A-7CF009F6465C}" presName="sibTrans" presStyleCnt="0"/>
      <dgm:spPr/>
    </dgm:pt>
    <dgm:pt modelId="{96F36924-8BBE-46FC-9CCA-1C2B4588DD69}" type="pres">
      <dgm:prSet presAssocID="{E02582E3-26EC-4F08-9E9C-80F602048743}" presName="node" presStyleLbl="node1" presStyleIdx="5" presStyleCnt="7">
        <dgm:presLayoutVars>
          <dgm:bulletEnabled val="1"/>
        </dgm:presLayoutVars>
      </dgm:prSet>
      <dgm:spPr/>
    </dgm:pt>
    <dgm:pt modelId="{9B7E132A-7DCB-4C40-A845-99FE09D38D32}" type="pres">
      <dgm:prSet presAssocID="{A4D5FC62-6A47-4638-B6AC-BDDA64F10A2D}" presName="sibTrans" presStyleCnt="0"/>
      <dgm:spPr/>
    </dgm:pt>
    <dgm:pt modelId="{C022A1DD-6C6B-417F-92FA-A4ACF2F950AE}" type="pres">
      <dgm:prSet presAssocID="{599A6EFB-4AEB-4DE1-B96D-4BE5F6161D03}" presName="node" presStyleLbl="node1" presStyleIdx="6" presStyleCnt="7">
        <dgm:presLayoutVars>
          <dgm:bulletEnabled val="1"/>
        </dgm:presLayoutVars>
      </dgm:prSet>
      <dgm:spPr/>
    </dgm:pt>
  </dgm:ptLst>
  <dgm:cxnLst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696C9713-D772-4E6F-8DED-7924102535F1}" type="presOf" srcId="{599A6EFB-4AEB-4DE1-B96D-4BE5F6161D03}" destId="{C022A1DD-6C6B-417F-92FA-A4ACF2F950AE}" srcOrd="0" destOrd="0" presId="urn:microsoft.com/office/officeart/2005/8/layout/default"/>
    <dgm:cxn modelId="{1962441A-691F-4FE0-BD3D-D66C1B14B6A6}" type="presOf" srcId="{E02582E3-26EC-4F08-9E9C-80F602048743}" destId="{96F36924-8BBE-46FC-9CCA-1C2B4588DD69}" srcOrd="0" destOrd="0" presId="urn:microsoft.com/office/officeart/2005/8/layout/default"/>
    <dgm:cxn modelId="{A8F5D520-CC4F-4267-B42E-3AC426D8B89F}" srcId="{5B1108AF-D20E-45BE-96AA-B8EDD95C726D}" destId="{B2B3240C-F4CD-412C-8F91-99E759DAE463}" srcOrd="3" destOrd="0" parTransId="{C2B61D70-71C2-45F1-ADB2-9897991D4635}" sibTransId="{3A03E445-E288-40F2-97A2-F290F0321BE2}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5F4EA433-8682-46C9-82FA-C8E657C16637}" srcId="{5B1108AF-D20E-45BE-96AA-B8EDD95C726D}" destId="{599A6EFB-4AEB-4DE1-B96D-4BE5F6161D03}" srcOrd="6" destOrd="0" parTransId="{6027684A-70EB-42EE-8299-5EA6FC81544D}" sibTransId="{8E59387C-EDE1-4693-BB4D-4CE5257BDCDB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74277BCF-0954-434B-B159-895B540A4D9B}" srcId="{5B1108AF-D20E-45BE-96AA-B8EDD95C726D}" destId="{07A4B742-081E-4A52-9BFB-B96B9172A39B}" srcOrd="4" destOrd="0" parTransId="{F5EEAE5D-22F9-47B2-951E-706E153BCAC1}" sibTransId="{0F165309-5478-421B-9E3A-7CF009F6465C}"/>
    <dgm:cxn modelId="{D0A628DC-5677-429A-A9BE-863A6424E552}" srcId="{5B1108AF-D20E-45BE-96AA-B8EDD95C726D}" destId="{E02582E3-26EC-4F08-9E9C-80F602048743}" srcOrd="5" destOrd="0" parTransId="{40986293-A65D-4DD6-8102-D026418BE006}" sibTransId="{A4D5FC62-6A47-4638-B6AC-BDDA64F10A2D}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7A8DF2FE-2FBF-4D9E-BDCD-28FD1CC637DC}" type="presOf" srcId="{07A4B742-081E-4A52-9BFB-B96B9172A39B}" destId="{205FDA8D-7B0F-44EA-8457-91E7A2FCE04E}" srcOrd="0" destOrd="0" presId="urn:microsoft.com/office/officeart/2005/8/layout/default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CCF19973-9C3E-4370-B685-A8240D62259E}" type="presParOf" srcId="{DAC3196B-FFE7-4EFB-B982-0147A73148B8}" destId="{8E0CE276-58CF-4010-A848-BFDDFC9B8657}" srcOrd="6" destOrd="0" presId="urn:microsoft.com/office/officeart/2005/8/layout/default"/>
    <dgm:cxn modelId="{D9629E26-47D1-4023-966E-187F16CF9EF7}" type="presParOf" srcId="{DAC3196B-FFE7-4EFB-B982-0147A73148B8}" destId="{DB9D049B-FF04-414D-B95B-71488696698B}" srcOrd="7" destOrd="0" presId="urn:microsoft.com/office/officeart/2005/8/layout/default"/>
    <dgm:cxn modelId="{5B7E9AE9-7EC6-4F3A-8D43-AD0A5BAA1979}" type="presParOf" srcId="{DAC3196B-FFE7-4EFB-B982-0147A73148B8}" destId="{205FDA8D-7B0F-44EA-8457-91E7A2FCE04E}" srcOrd="8" destOrd="0" presId="urn:microsoft.com/office/officeart/2005/8/layout/default"/>
    <dgm:cxn modelId="{BF9A0C70-6998-4F99-BA23-2F6A2A1B6020}" type="presParOf" srcId="{DAC3196B-FFE7-4EFB-B982-0147A73148B8}" destId="{041D037D-EDFC-4DF4-BDDE-51AC6B710A51}" srcOrd="9" destOrd="0" presId="urn:microsoft.com/office/officeart/2005/8/layout/default"/>
    <dgm:cxn modelId="{281A0652-2C73-403D-8177-A5F0571E5F18}" type="presParOf" srcId="{DAC3196B-FFE7-4EFB-B982-0147A73148B8}" destId="{96F36924-8BBE-46FC-9CCA-1C2B4588DD69}" srcOrd="10" destOrd="0" presId="urn:microsoft.com/office/officeart/2005/8/layout/default"/>
    <dgm:cxn modelId="{C3103313-A17F-4E42-A037-6FA8B9EC7C63}" type="presParOf" srcId="{DAC3196B-FFE7-4EFB-B982-0147A73148B8}" destId="{9B7E132A-7DCB-4C40-A845-99FE09D38D32}" srcOrd="11" destOrd="0" presId="urn:microsoft.com/office/officeart/2005/8/layout/default"/>
    <dgm:cxn modelId="{FC0418CA-A6B1-4086-9E22-B785FCFF2E1F}" type="presParOf" srcId="{DAC3196B-FFE7-4EFB-B982-0147A73148B8}" destId="{C022A1DD-6C6B-417F-92FA-A4ACF2F950A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MySQL</a:t>
          </a:r>
          <a:endParaRPr lang="zh-CN" altLang="en-US" dirty="0">
            <a:solidFill>
              <a:srgbClr val="00B05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/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MangoDB</a:t>
          </a:r>
          <a:endParaRPr lang="zh-CN" altLang="en-US" dirty="0">
            <a:solidFill>
              <a:srgbClr val="00B050"/>
            </a:solidFill>
          </a:endParaRPr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/>
      <dgm:t>
        <a:bodyPr/>
        <a:lstStyle/>
        <a:p>
          <a:r>
            <a:rPr lang="en-US" altLang="zh-CN" dirty="0"/>
            <a:t>HBase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/>
      <dgm:t>
        <a:bodyPr/>
        <a:lstStyle/>
        <a:p>
          <a:r>
            <a:rPr lang="en-US" altLang="zh-CN" dirty="0"/>
            <a:t>Hadoop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E02582E3-26EC-4F08-9E9C-80F602048743}">
      <dgm:prSet phldrT="[文本]"/>
      <dgm:spPr/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MyCat</a:t>
          </a:r>
          <a:endParaRPr lang="zh-CN" altLang="en-US" dirty="0">
            <a:solidFill>
              <a:srgbClr val="FFFF00"/>
            </a:solidFill>
          </a:endParaRPr>
        </a:p>
      </dgm:t>
    </dgm:pt>
    <dgm:pt modelId="{40986293-A65D-4DD6-8102-D026418BE006}" type="par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A4D5FC62-6A47-4638-B6AC-BDDA64F10A2D}" type="sib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07A4B742-081E-4A52-9BFB-B96B9172A39B}">
      <dgm:prSet phldrT="[文本]"/>
      <dgm:spPr/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MySQL Proxy</a:t>
          </a:r>
          <a:endParaRPr lang="zh-CN" altLang="en-US" dirty="0">
            <a:solidFill>
              <a:srgbClr val="FFFF00"/>
            </a:solidFill>
          </a:endParaRPr>
        </a:p>
      </dgm:t>
    </dgm:pt>
    <dgm:pt modelId="{F5EEAE5D-22F9-47B2-951E-706E153BCAC1}" type="par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0F165309-5478-421B-9E3A-7CF009F6465C}" type="sib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599A6EFB-4AEB-4DE1-B96D-4BE5F6161D03}">
      <dgm:prSet phldrT="[文本]"/>
      <dgm:spPr/>
      <dgm:t>
        <a:bodyPr/>
        <a:lstStyle/>
        <a:p>
          <a:r>
            <a:rPr lang="en-US" altLang="zh-CN" dirty="0"/>
            <a:t>ScyllaDB</a:t>
          </a:r>
        </a:p>
        <a:p>
          <a:r>
            <a:rPr lang="en-US" altLang="zh-CN" dirty="0"/>
            <a:t>Cassandra</a:t>
          </a:r>
          <a:endParaRPr lang="zh-CN" altLang="en-US" dirty="0"/>
        </a:p>
      </dgm:t>
    </dgm:pt>
    <dgm:pt modelId="{6027684A-70EB-42EE-8299-5EA6FC81544D}" type="par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8E59387C-EDE1-4693-BB4D-4CE5257BDCDB}" type="sib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/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/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/>
    </dgm:pt>
    <dgm:pt modelId="{8E0CE276-58CF-4010-A848-BFDDFC9B8657}" type="pres">
      <dgm:prSet presAssocID="{B2B3240C-F4CD-412C-8F91-99E759DAE463}" presName="node" presStyleLbl="node1" presStyleIdx="3" presStyleCnt="7">
        <dgm:presLayoutVars>
          <dgm:bulletEnabled val="1"/>
        </dgm:presLayoutVars>
      </dgm:prSet>
      <dgm:spPr/>
    </dgm:pt>
    <dgm:pt modelId="{DB9D049B-FF04-414D-B95B-71488696698B}" type="pres">
      <dgm:prSet presAssocID="{3A03E445-E288-40F2-97A2-F290F0321BE2}" presName="sibTrans" presStyleCnt="0"/>
      <dgm:spPr/>
    </dgm:pt>
    <dgm:pt modelId="{205FDA8D-7B0F-44EA-8457-91E7A2FCE04E}" type="pres">
      <dgm:prSet presAssocID="{07A4B742-081E-4A52-9BFB-B96B9172A39B}" presName="node" presStyleLbl="node1" presStyleIdx="4" presStyleCnt="7">
        <dgm:presLayoutVars>
          <dgm:bulletEnabled val="1"/>
        </dgm:presLayoutVars>
      </dgm:prSet>
      <dgm:spPr/>
    </dgm:pt>
    <dgm:pt modelId="{041D037D-EDFC-4DF4-BDDE-51AC6B710A51}" type="pres">
      <dgm:prSet presAssocID="{0F165309-5478-421B-9E3A-7CF009F6465C}" presName="sibTrans" presStyleCnt="0"/>
      <dgm:spPr/>
    </dgm:pt>
    <dgm:pt modelId="{96F36924-8BBE-46FC-9CCA-1C2B4588DD69}" type="pres">
      <dgm:prSet presAssocID="{E02582E3-26EC-4F08-9E9C-80F602048743}" presName="node" presStyleLbl="node1" presStyleIdx="5" presStyleCnt="7">
        <dgm:presLayoutVars>
          <dgm:bulletEnabled val="1"/>
        </dgm:presLayoutVars>
      </dgm:prSet>
      <dgm:spPr/>
    </dgm:pt>
    <dgm:pt modelId="{9B7E132A-7DCB-4C40-A845-99FE09D38D32}" type="pres">
      <dgm:prSet presAssocID="{A4D5FC62-6A47-4638-B6AC-BDDA64F10A2D}" presName="sibTrans" presStyleCnt="0"/>
      <dgm:spPr/>
    </dgm:pt>
    <dgm:pt modelId="{C022A1DD-6C6B-417F-92FA-A4ACF2F950AE}" type="pres">
      <dgm:prSet presAssocID="{599A6EFB-4AEB-4DE1-B96D-4BE5F6161D03}" presName="node" presStyleLbl="node1" presStyleIdx="6" presStyleCnt="7">
        <dgm:presLayoutVars>
          <dgm:bulletEnabled val="1"/>
        </dgm:presLayoutVars>
      </dgm:prSet>
      <dgm:spPr/>
    </dgm:pt>
  </dgm:ptLst>
  <dgm:cxnLst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696C9713-D772-4E6F-8DED-7924102535F1}" type="presOf" srcId="{599A6EFB-4AEB-4DE1-B96D-4BE5F6161D03}" destId="{C022A1DD-6C6B-417F-92FA-A4ACF2F950AE}" srcOrd="0" destOrd="0" presId="urn:microsoft.com/office/officeart/2005/8/layout/default"/>
    <dgm:cxn modelId="{1962441A-691F-4FE0-BD3D-D66C1B14B6A6}" type="presOf" srcId="{E02582E3-26EC-4F08-9E9C-80F602048743}" destId="{96F36924-8BBE-46FC-9CCA-1C2B4588DD69}" srcOrd="0" destOrd="0" presId="urn:microsoft.com/office/officeart/2005/8/layout/default"/>
    <dgm:cxn modelId="{A8F5D520-CC4F-4267-B42E-3AC426D8B89F}" srcId="{5B1108AF-D20E-45BE-96AA-B8EDD95C726D}" destId="{B2B3240C-F4CD-412C-8F91-99E759DAE463}" srcOrd="3" destOrd="0" parTransId="{C2B61D70-71C2-45F1-ADB2-9897991D4635}" sibTransId="{3A03E445-E288-40F2-97A2-F290F0321BE2}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5F4EA433-8682-46C9-82FA-C8E657C16637}" srcId="{5B1108AF-D20E-45BE-96AA-B8EDD95C726D}" destId="{599A6EFB-4AEB-4DE1-B96D-4BE5F6161D03}" srcOrd="6" destOrd="0" parTransId="{6027684A-70EB-42EE-8299-5EA6FC81544D}" sibTransId="{8E59387C-EDE1-4693-BB4D-4CE5257BDCDB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74277BCF-0954-434B-B159-895B540A4D9B}" srcId="{5B1108AF-D20E-45BE-96AA-B8EDD95C726D}" destId="{07A4B742-081E-4A52-9BFB-B96B9172A39B}" srcOrd="4" destOrd="0" parTransId="{F5EEAE5D-22F9-47B2-951E-706E153BCAC1}" sibTransId="{0F165309-5478-421B-9E3A-7CF009F6465C}"/>
    <dgm:cxn modelId="{D0A628DC-5677-429A-A9BE-863A6424E552}" srcId="{5B1108AF-D20E-45BE-96AA-B8EDD95C726D}" destId="{E02582E3-26EC-4F08-9E9C-80F602048743}" srcOrd="5" destOrd="0" parTransId="{40986293-A65D-4DD6-8102-D026418BE006}" sibTransId="{A4D5FC62-6A47-4638-B6AC-BDDA64F10A2D}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7A8DF2FE-2FBF-4D9E-BDCD-28FD1CC637DC}" type="presOf" srcId="{07A4B742-081E-4A52-9BFB-B96B9172A39B}" destId="{205FDA8D-7B0F-44EA-8457-91E7A2FCE04E}" srcOrd="0" destOrd="0" presId="urn:microsoft.com/office/officeart/2005/8/layout/default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CCF19973-9C3E-4370-B685-A8240D62259E}" type="presParOf" srcId="{DAC3196B-FFE7-4EFB-B982-0147A73148B8}" destId="{8E0CE276-58CF-4010-A848-BFDDFC9B8657}" srcOrd="6" destOrd="0" presId="urn:microsoft.com/office/officeart/2005/8/layout/default"/>
    <dgm:cxn modelId="{D9629E26-47D1-4023-966E-187F16CF9EF7}" type="presParOf" srcId="{DAC3196B-FFE7-4EFB-B982-0147A73148B8}" destId="{DB9D049B-FF04-414D-B95B-71488696698B}" srcOrd="7" destOrd="0" presId="urn:microsoft.com/office/officeart/2005/8/layout/default"/>
    <dgm:cxn modelId="{5B7E9AE9-7EC6-4F3A-8D43-AD0A5BAA1979}" type="presParOf" srcId="{DAC3196B-FFE7-4EFB-B982-0147A73148B8}" destId="{205FDA8D-7B0F-44EA-8457-91E7A2FCE04E}" srcOrd="8" destOrd="0" presId="urn:microsoft.com/office/officeart/2005/8/layout/default"/>
    <dgm:cxn modelId="{BF9A0C70-6998-4F99-BA23-2F6A2A1B6020}" type="presParOf" srcId="{DAC3196B-FFE7-4EFB-B982-0147A73148B8}" destId="{041D037D-EDFC-4DF4-BDDE-51AC6B710A51}" srcOrd="9" destOrd="0" presId="urn:microsoft.com/office/officeart/2005/8/layout/default"/>
    <dgm:cxn modelId="{281A0652-2C73-403D-8177-A5F0571E5F18}" type="presParOf" srcId="{DAC3196B-FFE7-4EFB-B982-0147A73148B8}" destId="{96F36924-8BBE-46FC-9CCA-1C2B4588DD69}" srcOrd="10" destOrd="0" presId="urn:microsoft.com/office/officeart/2005/8/layout/default"/>
    <dgm:cxn modelId="{C3103313-A17F-4E42-A037-6FA8B9EC7C63}" type="presParOf" srcId="{DAC3196B-FFE7-4EFB-B982-0147A73148B8}" destId="{9B7E132A-7DCB-4C40-A845-99FE09D38D32}" srcOrd="11" destOrd="0" presId="urn:microsoft.com/office/officeart/2005/8/layout/default"/>
    <dgm:cxn modelId="{FC0418CA-A6B1-4086-9E22-B785FCFF2E1F}" type="presParOf" srcId="{DAC3196B-FFE7-4EFB-B982-0147A73148B8}" destId="{C022A1DD-6C6B-417F-92FA-A4ACF2F950A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PC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776E0A53-3B7F-4B8F-B132-839C5E23D5D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ED14F208-B563-4921-AF05-F52A12E6F6A0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Node.js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Windows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270CDDF1-A150-4DEB-95DE-006E1573C896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iOS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A3A83C3E-F0EA-4145-BB19-980D09666BA0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Android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8730250" y="92"/>
        <a:ext cx="1875277" cy="1125166"/>
      </dsp:txXfrm>
    </dsp:sp>
    <dsp:sp modelId="{78DC28F4-8222-4D24-B3DD-FE91286E215B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Mini Program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WeChat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10793055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WeChat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12855860" y="92"/>
        <a:ext cx="1875277" cy="1125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WEB</a:t>
          </a:r>
          <a:r>
            <a:rPr lang="zh-CN" altLang="en-US" sz="2600" kern="1200" dirty="0">
              <a:solidFill>
                <a:srgbClr val="00B050"/>
              </a:solidFill>
            </a:rPr>
            <a:t>服务器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NGINX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物联网关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IoT GW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92527BDA-6A37-4CC6-93FB-57C14B85E2C7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域名服务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DNS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8615A479-242F-4E56-AA2C-34B32598119C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内容分发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CDN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658F983D-AB75-4DBB-BE5A-A16B9167B679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负载均衡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SLB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8730250" y="92"/>
        <a:ext cx="1875277" cy="1125166"/>
      </dsp:txXfrm>
    </dsp:sp>
    <dsp:sp modelId="{D2D67BB9-5D62-47C7-AD28-D1F405D08C46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LVS</a:t>
          </a:r>
          <a:endParaRPr lang="zh-CN" altLang="en-US" sz="2600" kern="1200" dirty="0"/>
        </a:p>
      </dsp:txBody>
      <dsp:txXfrm>
        <a:off x="10793055" y="92"/>
        <a:ext cx="1875277" cy="1125166"/>
      </dsp:txXfrm>
    </dsp:sp>
    <dsp:sp modelId="{7B5D4D62-6962-442F-819A-8C73904F382D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Firewall</a:t>
          </a:r>
          <a:endParaRPr lang="zh-CN" altLang="en-US" sz="2600" kern="1200" dirty="0"/>
        </a:p>
      </dsp:txBody>
      <dsp:txXfrm>
        <a:off x="12855860" y="92"/>
        <a:ext cx="1875277" cy="1125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C++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FastCGI…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PHP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ThinkPHP…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92527BDA-6A37-4CC6-93FB-57C14B85E2C7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Python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Django…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8615A479-242F-4E56-AA2C-34B32598119C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Node.js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Express…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658F983D-AB75-4DBB-BE5A-A16B9167B679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Java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Tomcat…</a:t>
          </a:r>
          <a:endParaRPr lang="zh-CN" altLang="en-US" sz="2500" kern="1200" dirty="0"/>
        </a:p>
      </dsp:txBody>
      <dsp:txXfrm>
        <a:off x="8730250" y="92"/>
        <a:ext cx="1875277" cy="1125166"/>
      </dsp:txXfrm>
    </dsp:sp>
    <dsp:sp modelId="{D2D67BB9-5D62-47C7-AD28-D1F405D08C46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GO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Beego …</a:t>
          </a:r>
          <a:endParaRPr lang="zh-CN" altLang="en-US" sz="2500" kern="1200" dirty="0"/>
        </a:p>
      </dsp:txBody>
      <dsp:txXfrm>
        <a:off x="10793055" y="92"/>
        <a:ext cx="1875277" cy="1125166"/>
      </dsp:txXfrm>
    </dsp:sp>
    <dsp:sp modelId="{7B5D4D62-6962-442F-819A-8C73904F382D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C++ …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gRPC</a:t>
          </a:r>
          <a:endParaRPr lang="zh-CN" altLang="en-US" sz="2500" kern="1200" dirty="0"/>
        </a:p>
      </dsp:txBody>
      <dsp:txXfrm>
        <a:off x="12855860" y="92"/>
        <a:ext cx="1875277" cy="1125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FFFF00"/>
              </a:solidFill>
            </a:rPr>
            <a:t>C++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FFFF00"/>
              </a:solidFill>
            </a:rPr>
            <a:t>Thrift</a:t>
          </a:r>
          <a:endParaRPr lang="zh-CN" altLang="en-US" sz="2600" kern="1200" dirty="0">
            <a:solidFill>
              <a:srgbClr val="FFFF0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C++/Java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ICE</a:t>
          </a:r>
          <a:endParaRPr lang="zh-CN" altLang="en-US" sz="2600" kern="1200" dirty="0"/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Java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Netty</a:t>
          </a:r>
          <a:endParaRPr lang="zh-CN" altLang="en-US" sz="2600" kern="1200" dirty="0"/>
        </a:p>
      </dsp:txBody>
      <dsp:txXfrm>
        <a:off x="4604641" y="92"/>
        <a:ext cx="1875277" cy="1125166"/>
      </dsp:txXfrm>
    </dsp:sp>
    <dsp:sp modelId="{797F133C-5284-4F04-BA39-73AEC74761BF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PHP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Swoole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C++ …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Tars</a:t>
          </a:r>
          <a:endParaRPr lang="zh-CN" altLang="en-US" sz="2600" kern="1200" dirty="0"/>
        </a:p>
      </dsp:txBody>
      <dsp:txXfrm>
        <a:off x="8730250" y="92"/>
        <a:ext cx="1875277" cy="1125166"/>
      </dsp:txXfrm>
    </dsp:sp>
    <dsp:sp modelId="{739D8C90-CBAD-4BF8-A9C6-30F7FD3B3AB1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Kafuka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RabbitMQ</a:t>
          </a:r>
        </a:p>
      </dsp:txBody>
      <dsp:txXfrm>
        <a:off x="10793055" y="92"/>
        <a:ext cx="1875277" cy="1125166"/>
      </dsp:txXfrm>
    </dsp:sp>
    <dsp:sp modelId="{A9B24B20-F7FD-41F1-95B8-AEE7DA96EE09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XXL-JOB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Quartz</a:t>
          </a:r>
        </a:p>
      </dsp:txBody>
      <dsp:txXfrm>
        <a:off x="12855860" y="92"/>
        <a:ext cx="1875277" cy="1125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Redis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Memcached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Apache Ignite</a:t>
          </a:r>
          <a:endParaRPr lang="zh-CN" altLang="en-US" sz="2100" kern="1200" dirty="0"/>
        </a:p>
      </dsp:txBody>
      <dsp:txXfrm>
        <a:off x="4604641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FastDB</a:t>
          </a:r>
          <a:endParaRPr lang="zh-CN" altLang="en-US" sz="2100" kern="1200" dirty="0"/>
        </a:p>
      </dsp:txBody>
      <dsp:txXfrm>
        <a:off x="6667445" y="92"/>
        <a:ext cx="1875277" cy="1125166"/>
      </dsp:txXfrm>
    </dsp:sp>
    <dsp:sp modelId="{205FDA8D-7B0F-44EA-8457-91E7A2FCE04E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FFFF00"/>
              </a:solidFill>
            </a:rPr>
            <a:t>Codis</a:t>
          </a:r>
          <a:endParaRPr lang="zh-CN" altLang="en-US" sz="2100" kern="1200" dirty="0">
            <a:solidFill>
              <a:srgbClr val="FFFF00"/>
            </a:solidFill>
          </a:endParaRPr>
        </a:p>
      </dsp:txBody>
      <dsp:txXfrm>
        <a:off x="8730250" y="92"/>
        <a:ext cx="1875277" cy="1125166"/>
      </dsp:txXfrm>
    </dsp:sp>
    <dsp:sp modelId="{96F36924-8BBE-46FC-9CCA-1C2B4588DD69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LMDB</a:t>
          </a:r>
          <a:endParaRPr lang="zh-CN" altLang="en-US" sz="2100" kern="1200" dirty="0"/>
        </a:p>
      </dsp:txBody>
      <dsp:txXfrm>
        <a:off x="10793055" y="92"/>
        <a:ext cx="1875277" cy="1125166"/>
      </dsp:txXfrm>
    </dsp:sp>
    <dsp:sp modelId="{C022A1DD-6C6B-417F-92FA-A4ACF2F950AE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Berkeley DB</a:t>
          </a:r>
          <a:endParaRPr lang="zh-CN" altLang="en-US" sz="2100" kern="1200" dirty="0"/>
        </a:p>
      </dsp:txBody>
      <dsp:txXfrm>
        <a:off x="12855860" y="92"/>
        <a:ext cx="1875277" cy="11251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MySQL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MangoDB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HBase</a:t>
          </a:r>
          <a:endParaRPr lang="zh-CN" altLang="en-US" sz="2500" kern="1200" dirty="0"/>
        </a:p>
      </dsp:txBody>
      <dsp:txXfrm>
        <a:off x="4604641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Hadoop</a:t>
          </a:r>
          <a:endParaRPr lang="zh-CN" altLang="en-US" sz="2500" kern="1200" dirty="0"/>
        </a:p>
      </dsp:txBody>
      <dsp:txXfrm>
        <a:off x="6667445" y="92"/>
        <a:ext cx="1875277" cy="1125166"/>
      </dsp:txXfrm>
    </dsp:sp>
    <dsp:sp modelId="{205FDA8D-7B0F-44EA-8457-91E7A2FCE04E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FFFF00"/>
              </a:solidFill>
            </a:rPr>
            <a:t>MySQL Proxy</a:t>
          </a:r>
          <a:endParaRPr lang="zh-CN" altLang="en-US" sz="2500" kern="1200" dirty="0">
            <a:solidFill>
              <a:srgbClr val="FFFF00"/>
            </a:solidFill>
          </a:endParaRPr>
        </a:p>
      </dsp:txBody>
      <dsp:txXfrm>
        <a:off x="8730250" y="92"/>
        <a:ext cx="1875277" cy="1125166"/>
      </dsp:txXfrm>
    </dsp:sp>
    <dsp:sp modelId="{96F36924-8BBE-46FC-9CCA-1C2B4588DD69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FFFF00"/>
              </a:solidFill>
            </a:rPr>
            <a:t>MyCat</a:t>
          </a:r>
          <a:endParaRPr lang="zh-CN" altLang="en-US" sz="2500" kern="1200" dirty="0">
            <a:solidFill>
              <a:srgbClr val="FFFF00"/>
            </a:solidFill>
          </a:endParaRPr>
        </a:p>
      </dsp:txBody>
      <dsp:txXfrm>
        <a:off x="10793055" y="92"/>
        <a:ext cx="1875277" cy="1125166"/>
      </dsp:txXfrm>
    </dsp:sp>
    <dsp:sp modelId="{C022A1DD-6C6B-417F-92FA-A4ACF2F950AE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ScyllaDB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Cassandra</a:t>
          </a:r>
          <a:endParaRPr lang="zh-CN" altLang="en-US" sz="2500" kern="1200" dirty="0"/>
        </a:p>
      </dsp:txBody>
      <dsp:txXfrm>
        <a:off x="12855860" y="92"/>
        <a:ext cx="1875277" cy="112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801D-DE8D-4BA9-B268-DA3A97B1DA2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851-0755-4A73-A99F-B81892E53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、标题的解释：高可用、在线服务、持续演进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、评价数据化：系统巡检、主动上报、用户上报、人工巡检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、过程的保障：系统设计、组织结构、业务组成、研发过程、问题过程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、系统的设计：行业标杆、关键技术、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、运维的保障：</a:t>
            </a:r>
            <a:r>
              <a:rPr lang="en-US" altLang="zh-CN" dirty="0"/>
              <a:t>AB</a:t>
            </a:r>
            <a:r>
              <a:rPr lang="zh-CN" altLang="en-US" dirty="0"/>
              <a:t>测试、预发布、持续集成、公共模块升级、灰度、柔性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、知识的保障：客户端、网络、</a:t>
            </a:r>
            <a:r>
              <a:rPr lang="en-US" altLang="zh-CN" dirty="0"/>
              <a:t>CPU</a:t>
            </a:r>
            <a:r>
              <a:rPr lang="zh-CN" altLang="en-US" dirty="0"/>
              <a:t>、内存、磁盘、</a:t>
            </a:r>
            <a:r>
              <a:rPr lang="en-US" altLang="zh-CN" dirty="0"/>
              <a:t>SATA</a:t>
            </a:r>
            <a:r>
              <a:rPr lang="zh-CN" altLang="en-US" dirty="0"/>
              <a:t>、</a:t>
            </a:r>
            <a:r>
              <a:rPr lang="en-US" altLang="zh-CN" dirty="0"/>
              <a:t>SSD</a:t>
            </a:r>
            <a:r>
              <a:rPr lang="zh-CN" altLang="en-US" dirty="0"/>
              <a:t>、</a:t>
            </a:r>
            <a:r>
              <a:rPr lang="en-US" altLang="zh-CN" dirty="0"/>
              <a:t>NAS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7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客户端： 兼容性问题，奔溃</a:t>
            </a:r>
            <a:endParaRPr lang="en-US" altLang="zh-CN" dirty="0"/>
          </a:p>
          <a:p>
            <a:r>
              <a:rPr lang="zh-CN" altLang="en-US" dirty="0"/>
              <a:t>网络   ： 连通性问题</a:t>
            </a:r>
            <a:endParaRPr lang="en-US" altLang="zh-CN" dirty="0"/>
          </a:p>
          <a:p>
            <a:r>
              <a:rPr lang="zh-CN" altLang="en-US" dirty="0"/>
              <a:t>服务器： 可用性问题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417" y="853441"/>
            <a:ext cx="12146711" cy="4480560"/>
          </a:xfrm>
        </p:spPr>
        <p:txBody>
          <a:bodyPr anchor="b">
            <a:normAutofit/>
          </a:bodyPr>
          <a:lstStyle>
            <a:lvl1pPr algn="ctr">
              <a:defRPr sz="672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417" y="5440680"/>
            <a:ext cx="12146711" cy="2667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F5A08-5A86-4A77-88A9-BECAEB8A3179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E0605-18F1-42C8-A09D-786EF03EC40F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50A78-A42B-4DB7-93AC-0E90483DF24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452160C-7A81-4D8C-B851-8F5D7A7A74B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89916" y="9358131"/>
            <a:ext cx="771634" cy="243069"/>
          </a:xfrm>
        </p:spPr>
        <p:txBody>
          <a:bodyPr/>
          <a:lstStyle>
            <a:lvl1pPr>
              <a:defRPr/>
            </a:lvl1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31BBA-43C0-468E-991D-8D66B032B006}"/>
              </a:ext>
            </a:extLst>
          </p:cNvPr>
          <p:cNvSpPr txBox="1">
            <a:spLocks/>
          </p:cNvSpPr>
          <p:nvPr userDrawn="1"/>
        </p:nvSpPr>
        <p:spPr>
          <a:xfrm>
            <a:off x="16204569" y="9358131"/>
            <a:ext cx="771634" cy="243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E031B-E4C2-4964-86FF-497FD3E7C3AA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8911B5-F670-48FE-AF88-B2BF3A3E7351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7978" y="853440"/>
            <a:ext cx="1386839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978" y="3733800"/>
            <a:ext cx="13868397" cy="437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2657" y="8236586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977" y="8236586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7" y="8236586"/>
            <a:ext cx="7716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5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2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wapuboy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pubo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56F8-84D5-4BFD-AABC-1DB5B8B9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高可用在线服务的持续演进</a:t>
            </a:r>
            <a:br>
              <a:rPr lang="en-US" altLang="zh-CN" dirty="0"/>
            </a:br>
            <a:r>
              <a:rPr lang="en-US" altLang="zh-CN" sz="2800" dirty="0"/>
              <a:t>Continuous evolution of highly available online services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70199-B15C-44C2-AC10-6E2DF9FD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wapuboy @ 2018</a:t>
            </a:r>
          </a:p>
        </p:txBody>
      </p:sp>
    </p:spTree>
    <p:extLst>
      <p:ext uri="{BB962C8B-B14F-4D97-AF65-F5344CB8AC3E}">
        <p14:creationId xmlns:p14="http://schemas.microsoft.com/office/powerpoint/2010/main" val="353681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98A9EB-F0B4-429C-A417-EE677BA3D1BC}"/>
              </a:ext>
            </a:extLst>
          </p:cNvPr>
          <p:cNvSpPr/>
          <p:nvPr/>
        </p:nvSpPr>
        <p:spPr>
          <a:xfrm>
            <a:off x="1151420" y="905779"/>
            <a:ext cx="293862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高可用</a:t>
            </a:r>
            <a:endParaRPr lang="en-US" altLang="zh-CN" sz="4800" dirty="0"/>
          </a:p>
          <a:p>
            <a:pPr algn="ctr"/>
            <a:r>
              <a:rPr lang="zh-CN" altLang="en-US" sz="2800" dirty="0"/>
              <a:t>High Availability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EEDCE-EC5E-48A5-B91D-D0C615E3DAF6}"/>
              </a:ext>
            </a:extLst>
          </p:cNvPr>
          <p:cNvSpPr/>
          <p:nvPr/>
        </p:nvSpPr>
        <p:spPr>
          <a:xfrm>
            <a:off x="1278057" y="3373903"/>
            <a:ext cx="281198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在线服务</a:t>
            </a:r>
            <a:endParaRPr lang="en-US" altLang="zh-CN" sz="4800" dirty="0"/>
          </a:p>
          <a:p>
            <a:pPr algn="ctr"/>
            <a:r>
              <a:rPr lang="en-US" altLang="zh-CN" sz="2800" dirty="0"/>
              <a:t>Online Services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27D74-BD35-4A2F-B84E-D44448050087}"/>
              </a:ext>
            </a:extLst>
          </p:cNvPr>
          <p:cNvSpPr/>
          <p:nvPr/>
        </p:nvSpPr>
        <p:spPr>
          <a:xfrm>
            <a:off x="752272" y="6903751"/>
            <a:ext cx="386355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持续演进</a:t>
            </a:r>
            <a:endParaRPr lang="en-US" altLang="zh-CN" sz="4800" dirty="0"/>
          </a:p>
          <a:p>
            <a:pPr algn="ctr"/>
            <a:r>
              <a:rPr lang="en-US" altLang="zh-CN" sz="2800" dirty="0"/>
              <a:t>Continuous evolution</a:t>
            </a:r>
            <a:endParaRPr lang="zh-CN" altLang="en-US" sz="28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AA7FA4-A896-4F48-ABAD-FADDEDF54F3E}"/>
              </a:ext>
            </a:extLst>
          </p:cNvPr>
          <p:cNvGrpSpPr/>
          <p:nvPr/>
        </p:nvGrpSpPr>
        <p:grpSpPr>
          <a:xfrm>
            <a:off x="5450885" y="705244"/>
            <a:ext cx="10509609" cy="1786223"/>
            <a:chOff x="5577528" y="1534413"/>
            <a:chExt cx="10509609" cy="178622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C0C74BB1-4A49-4FC0-854C-4A7178F9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9706" y="2010917"/>
              <a:ext cx="4904762" cy="1309719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EF75E22-BAFC-4D32-9412-956230760044}"/>
                </a:ext>
              </a:extLst>
            </p:cNvPr>
            <p:cNvGrpSpPr/>
            <p:nvPr/>
          </p:nvGrpSpPr>
          <p:grpSpPr>
            <a:xfrm>
              <a:off x="5577528" y="1534413"/>
              <a:ext cx="10509609" cy="1770932"/>
              <a:chOff x="5577528" y="1534413"/>
              <a:chExt cx="10509609" cy="177093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336A44-64DD-46BE-ACB1-9D3C657FD8C1}"/>
                  </a:ext>
                </a:extLst>
              </p:cNvPr>
              <p:cNvSpPr/>
              <p:nvPr/>
            </p:nvSpPr>
            <p:spPr>
              <a:xfrm>
                <a:off x="5577529" y="1534413"/>
                <a:ext cx="105096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/>
                  <a:t>（总运行时间 Total Elapsed Time－累计失效时间 Sum of Inoperative Times）/ 总运行时间 Total Elapsed Time</a:t>
                </a:r>
              </a:p>
            </p:txBody>
          </p:sp>
          <p:sp>
            <p:nvSpPr>
              <p:cNvPr id="24" name="矩形: 单圆角 23">
                <a:extLst>
                  <a:ext uri="{FF2B5EF4-FFF2-40B4-BE49-F238E27FC236}">
                    <a16:creationId xmlns:a16="http://schemas.microsoft.com/office/drawing/2014/main" id="{5E61B4C5-67D8-4AA1-94A9-C5CAE04C63F6}"/>
                  </a:ext>
                </a:extLst>
              </p:cNvPr>
              <p:cNvSpPr/>
              <p:nvPr/>
            </p:nvSpPr>
            <p:spPr>
              <a:xfrm>
                <a:off x="5577529" y="2001413"/>
                <a:ext cx="10036939" cy="214118"/>
              </a:xfrm>
              <a:prstGeom prst="round1Rect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100%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矩形: 单圆角 24">
                <a:extLst>
                  <a:ext uri="{FF2B5EF4-FFF2-40B4-BE49-F238E27FC236}">
                    <a16:creationId xmlns:a16="http://schemas.microsoft.com/office/drawing/2014/main" id="{23B2EAB9-4608-41B4-8AFE-F39E700457E1}"/>
                  </a:ext>
                </a:extLst>
              </p:cNvPr>
              <p:cNvSpPr/>
              <p:nvPr/>
            </p:nvSpPr>
            <p:spPr>
              <a:xfrm>
                <a:off x="5577529" y="2300936"/>
                <a:ext cx="8465041" cy="185091"/>
              </a:xfrm>
              <a:prstGeom prst="round1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99.99%(52.3mins)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矩形: 单圆角 25">
                <a:extLst>
                  <a:ext uri="{FF2B5EF4-FFF2-40B4-BE49-F238E27FC236}">
                    <a16:creationId xmlns:a16="http://schemas.microsoft.com/office/drawing/2014/main" id="{2B8F485D-DC57-4240-92EE-8DDD03FA9E48}"/>
                  </a:ext>
                </a:extLst>
              </p:cNvPr>
              <p:cNvSpPr/>
              <p:nvPr/>
            </p:nvSpPr>
            <p:spPr>
              <a:xfrm>
                <a:off x="5577529" y="2571432"/>
                <a:ext cx="6557864" cy="214071"/>
              </a:xfrm>
              <a:prstGeom prst="round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99.9%(8.7hours)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矩形: 单圆角 26">
                <a:extLst>
                  <a:ext uri="{FF2B5EF4-FFF2-40B4-BE49-F238E27FC236}">
                    <a16:creationId xmlns:a16="http://schemas.microsoft.com/office/drawing/2014/main" id="{12EFF13A-BAA3-45A9-8269-248D5466BFA4}"/>
                  </a:ext>
                </a:extLst>
              </p:cNvPr>
              <p:cNvSpPr/>
              <p:nvPr/>
            </p:nvSpPr>
            <p:spPr>
              <a:xfrm>
                <a:off x="5577529" y="2870908"/>
                <a:ext cx="5741071" cy="176688"/>
              </a:xfrm>
              <a:prstGeom prst="round1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99%(3.7days)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矩形: 单圆角 28">
                <a:extLst>
                  <a:ext uri="{FF2B5EF4-FFF2-40B4-BE49-F238E27FC236}">
                    <a16:creationId xmlns:a16="http://schemas.microsoft.com/office/drawing/2014/main" id="{9EE75B00-741F-4354-BB41-37A67FBAB350}"/>
                  </a:ext>
                </a:extLst>
              </p:cNvPr>
              <p:cNvSpPr/>
              <p:nvPr/>
            </p:nvSpPr>
            <p:spPr>
              <a:xfrm>
                <a:off x="5577528" y="3132999"/>
                <a:ext cx="5018471" cy="172346"/>
              </a:xfrm>
              <a:prstGeom prst="round1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98%(7.3days)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AF3718D-2A2A-423C-89D2-C3023031CFE6}"/>
              </a:ext>
            </a:extLst>
          </p:cNvPr>
          <p:cNvGrpSpPr/>
          <p:nvPr/>
        </p:nvGrpSpPr>
        <p:grpSpPr>
          <a:xfrm>
            <a:off x="5514207" y="3100170"/>
            <a:ext cx="10036940" cy="1913973"/>
            <a:chOff x="5577529" y="3779082"/>
            <a:chExt cx="10036940" cy="1913973"/>
          </a:xfrm>
          <a:solidFill>
            <a:srgbClr val="00B0F0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CC750BA-B233-44CB-9B44-DA6052102A97}"/>
                </a:ext>
              </a:extLst>
            </p:cNvPr>
            <p:cNvSpPr/>
            <p:nvPr/>
          </p:nvSpPr>
          <p:spPr>
            <a:xfrm>
              <a:off x="5577529" y="4064790"/>
              <a:ext cx="2521131" cy="1193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终端</a:t>
              </a:r>
              <a:endParaRPr lang="en-US" altLang="zh-CN" dirty="0"/>
            </a:p>
            <a:p>
              <a:pPr algn="ctr"/>
              <a:r>
                <a:rPr lang="en-US" altLang="zh-CN" dirty="0"/>
                <a:t>Terminal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105AE8-610C-4A58-A9B1-69FCDDDB3787}"/>
                </a:ext>
              </a:extLst>
            </p:cNvPr>
            <p:cNvSpPr/>
            <p:nvPr/>
          </p:nvSpPr>
          <p:spPr>
            <a:xfrm>
              <a:off x="13093338" y="4064790"/>
              <a:ext cx="2521131" cy="1193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</a:t>
              </a:r>
              <a:endParaRPr lang="en-US" altLang="zh-CN" dirty="0"/>
            </a:p>
            <a:p>
              <a:pPr algn="ctr"/>
              <a:r>
                <a:rPr lang="en-US" altLang="zh-CN" dirty="0"/>
                <a:t>Server</a:t>
              </a:r>
            </a:p>
          </p:txBody>
        </p:sp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D03D3D93-FF7E-49E5-8BCB-93888B0612F1}"/>
                </a:ext>
              </a:extLst>
            </p:cNvPr>
            <p:cNvSpPr/>
            <p:nvPr/>
          </p:nvSpPr>
          <p:spPr>
            <a:xfrm>
              <a:off x="9662005" y="4204095"/>
              <a:ext cx="1867988" cy="914400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网络</a:t>
              </a:r>
              <a:endParaRPr lang="en-US" altLang="zh-CN" dirty="0"/>
            </a:p>
            <a:p>
              <a:pPr algn="ctr"/>
              <a:r>
                <a:rPr lang="en-US" altLang="zh-CN" dirty="0"/>
                <a:t>Network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F7757BB-F6A1-4A51-BC08-1694713B47BC}"/>
                </a:ext>
              </a:extLst>
            </p:cNvPr>
            <p:cNvCxnSpPr>
              <a:stCxn id="3" idx="3"/>
              <a:endCxn id="4" idx="2"/>
            </p:cNvCxnSpPr>
            <p:nvPr/>
          </p:nvCxnSpPr>
          <p:spPr>
            <a:xfrm>
              <a:off x="8098660" y="4661295"/>
              <a:ext cx="1569139" cy="0"/>
            </a:xfrm>
            <a:prstGeom prst="straightConnector1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BC0C44F-99E9-47F1-B5D7-BD1FD2E46133}"/>
                </a:ext>
              </a:extLst>
            </p:cNvPr>
            <p:cNvCxnSpPr>
              <a:cxnSpLocks/>
              <a:stCxn id="4" idx="0"/>
              <a:endCxn id="7" idx="1"/>
            </p:cNvCxnSpPr>
            <p:nvPr/>
          </p:nvCxnSpPr>
          <p:spPr>
            <a:xfrm>
              <a:off x="11528436" y="4661295"/>
              <a:ext cx="1564902" cy="0"/>
            </a:xfrm>
            <a:prstGeom prst="straightConnector1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8CEACB58-6B9D-4377-BB82-DB43933BEDC3}"/>
                </a:ext>
              </a:extLst>
            </p:cNvPr>
            <p:cNvCxnSpPr>
              <a:stCxn id="7" idx="2"/>
              <a:endCxn id="4" idx="1"/>
            </p:cNvCxnSpPr>
            <p:nvPr/>
          </p:nvCxnSpPr>
          <p:spPr>
            <a:xfrm rot="5400000" flipH="1">
              <a:off x="12404812" y="3308709"/>
              <a:ext cx="140279" cy="3757905"/>
            </a:xfrm>
            <a:prstGeom prst="curvedConnector3">
              <a:avLst>
                <a:gd name="adj1" fmla="val -162961"/>
              </a:avLst>
            </a:prstGeom>
            <a:grpFill/>
            <a:ln>
              <a:solidFill>
                <a:schemeClr val="tx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8E83273C-DA30-4BC4-B26F-58023E03F103}"/>
                </a:ext>
              </a:extLst>
            </p:cNvPr>
            <p:cNvCxnSpPr>
              <a:cxnSpLocks/>
              <a:stCxn id="4" idx="1"/>
              <a:endCxn id="3" idx="2"/>
            </p:cNvCxnSpPr>
            <p:nvPr/>
          </p:nvCxnSpPr>
          <p:spPr>
            <a:xfrm rot="5400000">
              <a:off x="8646908" y="3308708"/>
              <a:ext cx="140279" cy="3757904"/>
            </a:xfrm>
            <a:prstGeom prst="curvedConnector3">
              <a:avLst>
                <a:gd name="adj1" fmla="val 262961"/>
              </a:avLst>
            </a:prstGeom>
            <a:grpFill/>
            <a:ln>
              <a:solidFill>
                <a:schemeClr val="tx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七边形 18">
              <a:extLst>
                <a:ext uri="{FF2B5EF4-FFF2-40B4-BE49-F238E27FC236}">
                  <a16:creationId xmlns:a16="http://schemas.microsoft.com/office/drawing/2014/main" id="{3DACD163-0743-44FB-B5D1-C07EFDF96344}"/>
                </a:ext>
              </a:extLst>
            </p:cNvPr>
            <p:cNvSpPr/>
            <p:nvPr/>
          </p:nvSpPr>
          <p:spPr>
            <a:xfrm>
              <a:off x="8593236" y="4442937"/>
              <a:ext cx="435742" cy="435742"/>
            </a:xfrm>
            <a:prstGeom prst="heptagon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七边形 19">
              <a:extLst>
                <a:ext uri="{FF2B5EF4-FFF2-40B4-BE49-F238E27FC236}">
                  <a16:creationId xmlns:a16="http://schemas.microsoft.com/office/drawing/2014/main" id="{78C7779A-4BBD-44A7-A758-6F7A1FC0B3E8}"/>
                </a:ext>
              </a:extLst>
            </p:cNvPr>
            <p:cNvSpPr/>
            <p:nvPr/>
          </p:nvSpPr>
          <p:spPr>
            <a:xfrm>
              <a:off x="12013569" y="4463908"/>
              <a:ext cx="435742" cy="435742"/>
            </a:xfrm>
            <a:prstGeom prst="heptagon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七边形 20">
              <a:extLst>
                <a:ext uri="{FF2B5EF4-FFF2-40B4-BE49-F238E27FC236}">
                  <a16:creationId xmlns:a16="http://schemas.microsoft.com/office/drawing/2014/main" id="{51616E02-E428-4C2B-9FDB-D7F7075D6F27}"/>
                </a:ext>
              </a:extLst>
            </p:cNvPr>
            <p:cNvSpPr/>
            <p:nvPr/>
          </p:nvSpPr>
          <p:spPr>
            <a:xfrm>
              <a:off x="12013569" y="5245968"/>
              <a:ext cx="435742" cy="435742"/>
            </a:xfrm>
            <a:prstGeom prst="heptagon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七边形 21">
              <a:extLst>
                <a:ext uri="{FF2B5EF4-FFF2-40B4-BE49-F238E27FC236}">
                  <a16:creationId xmlns:a16="http://schemas.microsoft.com/office/drawing/2014/main" id="{9BDE510B-9F72-4EA5-9127-4C9E498492FE}"/>
                </a:ext>
              </a:extLst>
            </p:cNvPr>
            <p:cNvSpPr/>
            <p:nvPr/>
          </p:nvSpPr>
          <p:spPr>
            <a:xfrm>
              <a:off x="8593236" y="5257313"/>
              <a:ext cx="435742" cy="435742"/>
            </a:xfrm>
            <a:prstGeom prst="heptagon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0" name="七边形 29">
              <a:extLst>
                <a:ext uri="{FF2B5EF4-FFF2-40B4-BE49-F238E27FC236}">
                  <a16:creationId xmlns:a16="http://schemas.microsoft.com/office/drawing/2014/main" id="{40970289-685E-4178-AFC2-3C2B5F6CEB0F}"/>
                </a:ext>
              </a:extLst>
            </p:cNvPr>
            <p:cNvSpPr/>
            <p:nvPr/>
          </p:nvSpPr>
          <p:spPr>
            <a:xfrm>
              <a:off x="7814308" y="3845831"/>
              <a:ext cx="435742" cy="435742"/>
            </a:xfrm>
            <a:prstGeom prst="heptagon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1" name="七边形 30">
              <a:extLst>
                <a:ext uri="{FF2B5EF4-FFF2-40B4-BE49-F238E27FC236}">
                  <a16:creationId xmlns:a16="http://schemas.microsoft.com/office/drawing/2014/main" id="{980665C7-AD18-4619-ABDF-049DB2CF912E}"/>
                </a:ext>
              </a:extLst>
            </p:cNvPr>
            <p:cNvSpPr/>
            <p:nvPr/>
          </p:nvSpPr>
          <p:spPr>
            <a:xfrm>
              <a:off x="12875467" y="3779082"/>
              <a:ext cx="435742" cy="435742"/>
            </a:xfrm>
            <a:prstGeom prst="heptagon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307D623-1EC6-4A45-8F7C-BC35723551F6}"/>
              </a:ext>
            </a:extLst>
          </p:cNvPr>
          <p:cNvGrpSpPr/>
          <p:nvPr/>
        </p:nvGrpSpPr>
        <p:grpSpPr>
          <a:xfrm>
            <a:off x="5516199" y="5415393"/>
            <a:ext cx="11704390" cy="4029059"/>
            <a:chOff x="5516199" y="5415393"/>
            <a:chExt cx="11704390" cy="4029059"/>
          </a:xfrm>
          <a:solidFill>
            <a:schemeClr val="tx1">
              <a:lumMod val="50000"/>
            </a:schemeClr>
          </a:solidFill>
        </p:grpSpPr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8BE03DEF-B82C-4D57-8276-5E118CC6BA2A}"/>
                </a:ext>
              </a:extLst>
            </p:cNvPr>
            <p:cNvSpPr/>
            <p:nvPr/>
          </p:nvSpPr>
          <p:spPr>
            <a:xfrm>
              <a:off x="5524006" y="6467029"/>
              <a:ext cx="2077306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V1.0</a:t>
              </a:r>
              <a:endParaRPr lang="zh-CN" altLang="en-US" dirty="0"/>
            </a:p>
          </p:txBody>
        </p:sp>
        <p:sp>
          <p:nvSpPr>
            <p:cNvPr id="36" name="箭头: 五边形 35">
              <a:extLst>
                <a:ext uri="{FF2B5EF4-FFF2-40B4-BE49-F238E27FC236}">
                  <a16:creationId xmlns:a16="http://schemas.microsoft.com/office/drawing/2014/main" id="{0ECDF820-DB27-4F12-8E58-F1F910EF634B}"/>
                </a:ext>
              </a:extLst>
            </p:cNvPr>
            <p:cNvSpPr/>
            <p:nvPr/>
          </p:nvSpPr>
          <p:spPr>
            <a:xfrm>
              <a:off x="5524006" y="6978201"/>
              <a:ext cx="2077306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V1.0</a:t>
              </a:r>
              <a:endParaRPr lang="zh-CN" altLang="en-US" dirty="0"/>
            </a:p>
          </p:txBody>
        </p:sp>
        <p:sp>
          <p:nvSpPr>
            <p:cNvPr id="37" name="箭头: 五边形 36">
              <a:extLst>
                <a:ext uri="{FF2B5EF4-FFF2-40B4-BE49-F238E27FC236}">
                  <a16:creationId xmlns:a16="http://schemas.microsoft.com/office/drawing/2014/main" id="{84F4067D-9456-42C6-8805-2F02069E8B5A}"/>
                </a:ext>
              </a:extLst>
            </p:cNvPr>
            <p:cNvSpPr/>
            <p:nvPr/>
          </p:nvSpPr>
          <p:spPr>
            <a:xfrm>
              <a:off x="5524006" y="7489373"/>
              <a:ext cx="3443643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Business Service B  V1.0</a:t>
              </a:r>
              <a:endParaRPr lang="zh-CN" altLang="en-US" dirty="0"/>
            </a:p>
          </p:txBody>
        </p:sp>
        <p:sp>
          <p:nvSpPr>
            <p:cNvPr id="38" name="箭头: 五边形 37">
              <a:extLst>
                <a:ext uri="{FF2B5EF4-FFF2-40B4-BE49-F238E27FC236}">
                  <a16:creationId xmlns:a16="http://schemas.microsoft.com/office/drawing/2014/main" id="{F982F76C-3B6C-4008-80BA-4F8BF9B5C008}"/>
                </a:ext>
              </a:extLst>
            </p:cNvPr>
            <p:cNvSpPr/>
            <p:nvPr/>
          </p:nvSpPr>
          <p:spPr>
            <a:xfrm>
              <a:off x="5524007" y="8000545"/>
              <a:ext cx="2753030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V1.0</a:t>
              </a:r>
              <a:endParaRPr lang="zh-CN" altLang="en-US" dirty="0"/>
            </a:p>
          </p:txBody>
        </p:sp>
        <p:sp>
          <p:nvSpPr>
            <p:cNvPr id="39" name="箭头: 五边形 38">
              <a:extLst>
                <a:ext uri="{FF2B5EF4-FFF2-40B4-BE49-F238E27FC236}">
                  <a16:creationId xmlns:a16="http://schemas.microsoft.com/office/drawing/2014/main" id="{482BAC18-77EE-4517-B9E7-4281138E07FF}"/>
                </a:ext>
              </a:extLst>
            </p:cNvPr>
            <p:cNvSpPr/>
            <p:nvPr/>
          </p:nvSpPr>
          <p:spPr>
            <a:xfrm>
              <a:off x="5516199" y="5955857"/>
              <a:ext cx="3451450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V1.0</a:t>
              </a:r>
              <a:endParaRPr lang="zh-CN" altLang="en-US" dirty="0"/>
            </a:p>
          </p:txBody>
        </p:sp>
        <p:sp>
          <p:nvSpPr>
            <p:cNvPr id="40" name="箭头: 五边形 39">
              <a:extLst>
                <a:ext uri="{FF2B5EF4-FFF2-40B4-BE49-F238E27FC236}">
                  <a16:creationId xmlns:a16="http://schemas.microsoft.com/office/drawing/2014/main" id="{C3852D50-00AA-4CFA-B33D-A98AD9C6CF0F}"/>
                </a:ext>
              </a:extLst>
            </p:cNvPr>
            <p:cNvSpPr/>
            <p:nvPr/>
          </p:nvSpPr>
          <p:spPr>
            <a:xfrm>
              <a:off x="5524006" y="5444685"/>
              <a:ext cx="3451450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iOS APP V1.0</a:t>
              </a:r>
              <a:endParaRPr lang="zh-CN" altLang="en-US" dirty="0"/>
            </a:p>
          </p:txBody>
        </p:sp>
        <p:sp>
          <p:nvSpPr>
            <p:cNvPr id="41" name="箭头: 五边形 40">
              <a:extLst>
                <a:ext uri="{FF2B5EF4-FFF2-40B4-BE49-F238E27FC236}">
                  <a16:creationId xmlns:a16="http://schemas.microsoft.com/office/drawing/2014/main" id="{F782D843-E6DD-4CE2-958A-E51D0F0DD10A}"/>
                </a:ext>
              </a:extLst>
            </p:cNvPr>
            <p:cNvSpPr/>
            <p:nvPr/>
          </p:nvSpPr>
          <p:spPr>
            <a:xfrm>
              <a:off x="5524006" y="8511717"/>
              <a:ext cx="3443643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Cache Data Service D V1.0</a:t>
              </a:r>
              <a:endParaRPr lang="zh-CN" altLang="en-US" dirty="0"/>
            </a:p>
          </p:txBody>
        </p:sp>
        <p:sp>
          <p:nvSpPr>
            <p:cNvPr id="42" name="箭头: 五边形 41">
              <a:extLst>
                <a:ext uri="{FF2B5EF4-FFF2-40B4-BE49-F238E27FC236}">
                  <a16:creationId xmlns:a16="http://schemas.microsoft.com/office/drawing/2014/main" id="{061ABD36-1580-466A-A20B-57B84E774990}"/>
                </a:ext>
              </a:extLst>
            </p:cNvPr>
            <p:cNvSpPr/>
            <p:nvPr/>
          </p:nvSpPr>
          <p:spPr>
            <a:xfrm>
              <a:off x="5524006" y="9022891"/>
              <a:ext cx="4170274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Persistent Data Service F V1.0</a:t>
              </a:r>
              <a:endParaRPr lang="zh-CN" altLang="en-US" dirty="0"/>
            </a:p>
          </p:txBody>
        </p:sp>
        <p:sp>
          <p:nvSpPr>
            <p:cNvPr id="43" name="箭头: 五边形 42">
              <a:extLst>
                <a:ext uri="{FF2B5EF4-FFF2-40B4-BE49-F238E27FC236}">
                  <a16:creationId xmlns:a16="http://schemas.microsoft.com/office/drawing/2014/main" id="{22CA23FD-0BFD-4C7F-BEEE-C4C9B2465E2B}"/>
                </a:ext>
              </a:extLst>
            </p:cNvPr>
            <p:cNvSpPr/>
            <p:nvPr/>
          </p:nvSpPr>
          <p:spPr>
            <a:xfrm>
              <a:off x="7923080" y="6467029"/>
              <a:ext cx="4854057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V2.0</a:t>
              </a:r>
              <a:endParaRPr lang="zh-CN" altLang="en-US" dirty="0"/>
            </a:p>
          </p:txBody>
        </p:sp>
        <p:sp>
          <p:nvSpPr>
            <p:cNvPr id="44" name="箭头: 五边形 43">
              <a:extLst>
                <a:ext uri="{FF2B5EF4-FFF2-40B4-BE49-F238E27FC236}">
                  <a16:creationId xmlns:a16="http://schemas.microsoft.com/office/drawing/2014/main" id="{BC829364-F926-44AF-B57D-971BA2497F65}"/>
                </a:ext>
              </a:extLst>
            </p:cNvPr>
            <p:cNvSpPr/>
            <p:nvPr/>
          </p:nvSpPr>
          <p:spPr>
            <a:xfrm>
              <a:off x="9199125" y="5955856"/>
              <a:ext cx="3451450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V2.0</a:t>
              </a:r>
              <a:endParaRPr lang="zh-CN" altLang="en-US" dirty="0"/>
            </a:p>
          </p:txBody>
        </p:sp>
        <p:sp>
          <p:nvSpPr>
            <p:cNvPr id="45" name="箭头: 五边形 44">
              <a:extLst>
                <a:ext uri="{FF2B5EF4-FFF2-40B4-BE49-F238E27FC236}">
                  <a16:creationId xmlns:a16="http://schemas.microsoft.com/office/drawing/2014/main" id="{8BD33E1D-E21E-4F71-8EC3-17AEEAEC2AE5}"/>
                </a:ext>
              </a:extLst>
            </p:cNvPr>
            <p:cNvSpPr/>
            <p:nvPr/>
          </p:nvSpPr>
          <p:spPr>
            <a:xfrm>
              <a:off x="9199125" y="5415393"/>
              <a:ext cx="7477460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iOS APP V1.1</a:t>
              </a:r>
              <a:endParaRPr lang="zh-CN" altLang="en-US" dirty="0"/>
            </a:p>
          </p:txBody>
        </p:sp>
        <p:sp>
          <p:nvSpPr>
            <p:cNvPr id="46" name="箭头: 五边形 45">
              <a:extLst>
                <a:ext uri="{FF2B5EF4-FFF2-40B4-BE49-F238E27FC236}">
                  <a16:creationId xmlns:a16="http://schemas.microsoft.com/office/drawing/2014/main" id="{E526899C-80B1-425F-AD2A-BFB20AE4048B}"/>
                </a:ext>
              </a:extLst>
            </p:cNvPr>
            <p:cNvSpPr/>
            <p:nvPr/>
          </p:nvSpPr>
          <p:spPr>
            <a:xfrm>
              <a:off x="7936802" y="6978200"/>
              <a:ext cx="5461005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V2.0</a:t>
              </a:r>
              <a:endParaRPr lang="zh-CN" altLang="en-US" dirty="0"/>
            </a:p>
          </p:txBody>
        </p:sp>
        <p:sp>
          <p:nvSpPr>
            <p:cNvPr id="47" name="箭头: 五边形 46">
              <a:extLst>
                <a:ext uri="{FF2B5EF4-FFF2-40B4-BE49-F238E27FC236}">
                  <a16:creationId xmlns:a16="http://schemas.microsoft.com/office/drawing/2014/main" id="{3A4FE2D0-0DFC-4621-BDA0-CD802655A188}"/>
                </a:ext>
              </a:extLst>
            </p:cNvPr>
            <p:cNvSpPr/>
            <p:nvPr/>
          </p:nvSpPr>
          <p:spPr>
            <a:xfrm>
              <a:off x="9490414" y="7489373"/>
              <a:ext cx="5807855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Business Service B  V2.0</a:t>
              </a:r>
              <a:endParaRPr lang="zh-CN" altLang="en-US" dirty="0"/>
            </a:p>
          </p:txBody>
        </p:sp>
        <p:sp>
          <p:nvSpPr>
            <p:cNvPr id="48" name="箭头: 五边形 47">
              <a:extLst>
                <a:ext uri="{FF2B5EF4-FFF2-40B4-BE49-F238E27FC236}">
                  <a16:creationId xmlns:a16="http://schemas.microsoft.com/office/drawing/2014/main" id="{466E4AC6-795E-4DAD-AF0B-716B7432AB96}"/>
                </a:ext>
              </a:extLst>
            </p:cNvPr>
            <p:cNvSpPr/>
            <p:nvPr/>
          </p:nvSpPr>
          <p:spPr>
            <a:xfrm>
              <a:off x="8539313" y="8014243"/>
              <a:ext cx="2938256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V1.1</a:t>
              </a:r>
              <a:endParaRPr lang="zh-CN" altLang="en-US" dirty="0"/>
            </a:p>
          </p:txBody>
        </p:sp>
        <p:sp>
          <p:nvSpPr>
            <p:cNvPr id="49" name="箭头: 五边形 48">
              <a:extLst>
                <a:ext uri="{FF2B5EF4-FFF2-40B4-BE49-F238E27FC236}">
                  <a16:creationId xmlns:a16="http://schemas.microsoft.com/office/drawing/2014/main" id="{0B580BB3-0BFA-4A95-BA17-33D94C54C9FE}"/>
                </a:ext>
              </a:extLst>
            </p:cNvPr>
            <p:cNvSpPr/>
            <p:nvPr/>
          </p:nvSpPr>
          <p:spPr>
            <a:xfrm>
              <a:off x="11739845" y="7995026"/>
              <a:ext cx="2938256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V1.2</a:t>
              </a:r>
              <a:endParaRPr lang="zh-CN" altLang="en-US" dirty="0"/>
            </a:p>
          </p:txBody>
        </p:sp>
        <p:sp>
          <p:nvSpPr>
            <p:cNvPr id="52" name="箭头: 五边形 51">
              <a:extLst>
                <a:ext uri="{FF2B5EF4-FFF2-40B4-BE49-F238E27FC236}">
                  <a16:creationId xmlns:a16="http://schemas.microsoft.com/office/drawing/2014/main" id="{1A5D9926-8765-4D53-B639-5F29EEE2056B}"/>
                </a:ext>
              </a:extLst>
            </p:cNvPr>
            <p:cNvSpPr/>
            <p:nvPr/>
          </p:nvSpPr>
          <p:spPr>
            <a:xfrm>
              <a:off x="12845888" y="6482190"/>
              <a:ext cx="1296503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V2.1</a:t>
              </a:r>
              <a:endParaRPr lang="zh-CN" altLang="en-US" dirty="0"/>
            </a:p>
          </p:txBody>
        </p:sp>
        <p:sp>
          <p:nvSpPr>
            <p:cNvPr id="53" name="箭头: 五边形 52">
              <a:extLst>
                <a:ext uri="{FF2B5EF4-FFF2-40B4-BE49-F238E27FC236}">
                  <a16:creationId xmlns:a16="http://schemas.microsoft.com/office/drawing/2014/main" id="{A1813BD7-544B-47AC-9994-A48255B74808}"/>
                </a:ext>
              </a:extLst>
            </p:cNvPr>
            <p:cNvSpPr/>
            <p:nvPr/>
          </p:nvSpPr>
          <p:spPr>
            <a:xfrm>
              <a:off x="13639448" y="6978200"/>
              <a:ext cx="2077306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V2.1</a:t>
              </a:r>
              <a:endParaRPr lang="zh-CN" altLang="en-US" dirty="0"/>
            </a:p>
          </p:txBody>
        </p:sp>
        <p:sp>
          <p:nvSpPr>
            <p:cNvPr id="54" name="箭头: 五边形 53">
              <a:extLst>
                <a:ext uri="{FF2B5EF4-FFF2-40B4-BE49-F238E27FC236}">
                  <a16:creationId xmlns:a16="http://schemas.microsoft.com/office/drawing/2014/main" id="{406BFCE6-35BD-45F8-A56B-223857B01DE6}"/>
                </a:ext>
              </a:extLst>
            </p:cNvPr>
            <p:cNvSpPr/>
            <p:nvPr/>
          </p:nvSpPr>
          <p:spPr>
            <a:xfrm>
              <a:off x="14384987" y="6482190"/>
              <a:ext cx="1296503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V2.2</a:t>
              </a:r>
              <a:endParaRPr lang="zh-CN" altLang="en-US" dirty="0"/>
            </a:p>
          </p:txBody>
        </p:sp>
        <p:sp>
          <p:nvSpPr>
            <p:cNvPr id="55" name="箭头: 五边形 54">
              <a:extLst>
                <a:ext uri="{FF2B5EF4-FFF2-40B4-BE49-F238E27FC236}">
                  <a16:creationId xmlns:a16="http://schemas.microsoft.com/office/drawing/2014/main" id="{A4D0AE5B-E085-428B-9EB3-775675D1BDDC}"/>
                </a:ext>
              </a:extLst>
            </p:cNvPr>
            <p:cNvSpPr/>
            <p:nvPr/>
          </p:nvSpPr>
          <p:spPr>
            <a:xfrm>
              <a:off x="15924086" y="6482190"/>
              <a:ext cx="1296503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V2.3</a:t>
              </a:r>
              <a:endParaRPr lang="zh-CN" altLang="en-US" dirty="0"/>
            </a:p>
          </p:txBody>
        </p:sp>
        <p:sp>
          <p:nvSpPr>
            <p:cNvPr id="56" name="箭头: 五边形 55">
              <a:extLst>
                <a:ext uri="{FF2B5EF4-FFF2-40B4-BE49-F238E27FC236}">
                  <a16:creationId xmlns:a16="http://schemas.microsoft.com/office/drawing/2014/main" id="{1BCA04F4-9447-4A8D-AEC7-AE140ECEA1F5}"/>
                </a:ext>
              </a:extLst>
            </p:cNvPr>
            <p:cNvSpPr/>
            <p:nvPr/>
          </p:nvSpPr>
          <p:spPr>
            <a:xfrm>
              <a:off x="12777137" y="5955856"/>
              <a:ext cx="2278443" cy="421561"/>
            </a:xfrm>
            <a:prstGeom prst="homePlate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V2.1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80D7AD-27D3-48D1-A48F-F2D44B89A33D}"/>
              </a:ext>
            </a:extLst>
          </p:cNvPr>
          <p:cNvSpPr/>
          <p:nvPr/>
        </p:nvSpPr>
        <p:spPr>
          <a:xfrm>
            <a:off x="10162903" y="5277394"/>
            <a:ext cx="6018651" cy="3187337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30D54DD-3E65-4037-BA43-5DA8DF96F5D1}"/>
              </a:ext>
            </a:extLst>
          </p:cNvPr>
          <p:cNvSpPr/>
          <p:nvPr/>
        </p:nvSpPr>
        <p:spPr>
          <a:xfrm>
            <a:off x="13984810" y="5277394"/>
            <a:ext cx="2137994" cy="1828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DF8878-42E1-43D8-AAF5-FC57658BA472}"/>
              </a:ext>
            </a:extLst>
          </p:cNvPr>
          <p:cNvSpPr/>
          <p:nvPr/>
        </p:nvSpPr>
        <p:spPr>
          <a:xfrm>
            <a:off x="6905898" y="5930273"/>
            <a:ext cx="2073985" cy="18815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4059C7A-D684-41F4-B7A5-5BCF8152BF2E}"/>
              </a:ext>
            </a:extLst>
          </p:cNvPr>
          <p:cNvSpPr/>
          <p:nvPr/>
        </p:nvSpPr>
        <p:spPr>
          <a:xfrm>
            <a:off x="1753241" y="577422"/>
            <a:ext cx="2217868" cy="22178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FED0B9-5D2E-4CAC-BE68-7A8F71D424DC}"/>
              </a:ext>
            </a:extLst>
          </p:cNvPr>
          <p:cNvCxnSpPr>
            <a:cxnSpLocks/>
            <a:stCxn id="5" idx="6"/>
            <a:endCxn id="2" idx="0"/>
          </p:cNvCxnSpPr>
          <p:nvPr/>
        </p:nvCxnSpPr>
        <p:spPr>
          <a:xfrm>
            <a:off x="3971109" y="1686356"/>
            <a:ext cx="9201120" cy="3591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0DB2E4-E64B-494D-9971-9E663836D710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8979883" y="6871062"/>
            <a:ext cx="1183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BB7F0F-222B-4DDA-B3F3-6E5579F34EBF}"/>
              </a:ext>
            </a:extLst>
          </p:cNvPr>
          <p:cNvCxnSpPr>
            <a:cxnSpLocks/>
            <a:stCxn id="3" idx="2"/>
            <a:endCxn id="43" idx="0"/>
          </p:cNvCxnSpPr>
          <p:nvPr/>
        </p:nvCxnSpPr>
        <p:spPr>
          <a:xfrm flipH="1">
            <a:off x="13172228" y="6191794"/>
            <a:ext cx="812582" cy="1115769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F274DB-67F8-4D32-88FC-A1A35F77C245}"/>
              </a:ext>
            </a:extLst>
          </p:cNvPr>
          <p:cNvSpPr/>
          <p:nvPr/>
        </p:nvSpPr>
        <p:spPr>
          <a:xfrm>
            <a:off x="14102680" y="1"/>
            <a:ext cx="2966120" cy="4332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客户环境  </a:t>
            </a:r>
            <a:r>
              <a:rPr lang="en-US" altLang="zh-CN" sz="1400" dirty="0">
                <a:solidFill>
                  <a:schemeClr val="bg2"/>
                </a:solidFill>
              </a:rPr>
              <a:t>Customer 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A9C22A-32E0-48B6-8D82-543A13039919}"/>
              </a:ext>
            </a:extLst>
          </p:cNvPr>
          <p:cNvSpPr/>
          <p:nvPr/>
        </p:nvSpPr>
        <p:spPr>
          <a:xfrm>
            <a:off x="14102680" y="428602"/>
            <a:ext cx="2966120" cy="4332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办公环境 </a:t>
            </a:r>
            <a:r>
              <a:rPr lang="en-US" altLang="zh-CN" sz="1400" dirty="0">
                <a:solidFill>
                  <a:schemeClr val="bg2"/>
                </a:solidFill>
              </a:rPr>
              <a:t>Office</a:t>
            </a:r>
            <a:r>
              <a:rPr lang="zh-CN" altLang="en-US" sz="1400" dirty="0">
                <a:solidFill>
                  <a:schemeClr val="bg2"/>
                </a:solidFill>
              </a:rPr>
              <a:t> </a:t>
            </a:r>
            <a:r>
              <a:rPr lang="en-US" altLang="zh-CN" sz="1400" dirty="0">
                <a:solidFill>
                  <a:schemeClr val="bg2"/>
                </a:solidFill>
              </a:rPr>
              <a:t>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417763-7CF6-4D47-9001-2FDD6472AB8F}"/>
              </a:ext>
            </a:extLst>
          </p:cNvPr>
          <p:cNvSpPr/>
          <p:nvPr/>
        </p:nvSpPr>
        <p:spPr>
          <a:xfrm>
            <a:off x="14102680" y="870266"/>
            <a:ext cx="2966120" cy="4332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内部环境  </a:t>
            </a:r>
            <a:r>
              <a:rPr lang="en-US" altLang="zh-CN" sz="1400" dirty="0">
                <a:solidFill>
                  <a:schemeClr val="bg2"/>
                </a:solidFill>
              </a:rPr>
              <a:t>Internal 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CE92B33-430E-4FA9-942F-C02A53001576}"/>
              </a:ext>
            </a:extLst>
          </p:cNvPr>
          <p:cNvSpPr/>
          <p:nvPr/>
        </p:nvSpPr>
        <p:spPr>
          <a:xfrm>
            <a:off x="11125041" y="7307563"/>
            <a:ext cx="4094374" cy="9144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endParaRPr lang="en-US" altLang="zh-CN" dirty="0"/>
          </a:p>
          <a:p>
            <a:pPr algn="ctr"/>
            <a:r>
              <a:rPr lang="en-US" altLang="zh-CN" dirty="0"/>
              <a:t>Services 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6A12D0C-C506-4E60-A38B-AB07ED71B6A1}"/>
              </a:ext>
            </a:extLst>
          </p:cNvPr>
          <p:cNvSpPr txBox="1"/>
          <p:nvPr/>
        </p:nvSpPr>
        <p:spPr>
          <a:xfrm>
            <a:off x="7942890" y="644876"/>
            <a:ext cx="39581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秒钟执行一次用例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A: Execute case X per 5 seconds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分钟执行一次用例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B: Execute case X per 5 minutes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小时执行一次用例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C: Execute case X per 1 hour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1" name="图表 60">
            <a:extLst>
              <a:ext uri="{FF2B5EF4-FFF2-40B4-BE49-F238E27FC236}">
                <a16:creationId xmlns:a16="http://schemas.microsoft.com/office/drawing/2014/main" id="{7E778E79-0A48-4CB3-8A35-DC2C9E745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142576"/>
              </p:ext>
            </p:extLst>
          </p:nvPr>
        </p:nvGraphicFramePr>
        <p:xfrm>
          <a:off x="0" y="3199421"/>
          <a:ext cx="6466114" cy="652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椭圆 62">
            <a:extLst>
              <a:ext uri="{FF2B5EF4-FFF2-40B4-BE49-F238E27FC236}">
                <a16:creationId xmlns:a16="http://schemas.microsoft.com/office/drawing/2014/main" id="{9D6F0871-1577-4BC1-BA37-E942AF607446}"/>
              </a:ext>
            </a:extLst>
          </p:cNvPr>
          <p:cNvSpPr/>
          <p:nvPr/>
        </p:nvSpPr>
        <p:spPr>
          <a:xfrm>
            <a:off x="1413992" y="577422"/>
            <a:ext cx="2217868" cy="22178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F9DC353-06E5-471F-A033-530F4C8FBE70}"/>
              </a:ext>
            </a:extLst>
          </p:cNvPr>
          <p:cNvSpPr/>
          <p:nvPr/>
        </p:nvSpPr>
        <p:spPr>
          <a:xfrm>
            <a:off x="940660" y="577422"/>
            <a:ext cx="2217868" cy="22178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11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6D4FDE4-4B27-406C-AD86-7A04D1D46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64761"/>
              </p:ext>
            </p:extLst>
          </p:nvPr>
        </p:nvGraphicFramePr>
        <p:xfrm>
          <a:off x="169817" y="104503"/>
          <a:ext cx="16655144" cy="90786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08514">
                  <a:extLst>
                    <a:ext uri="{9D8B030D-6E8A-4147-A177-3AD203B41FA5}">
                      <a16:colId xmlns:a16="http://schemas.microsoft.com/office/drawing/2014/main" val="2027488148"/>
                    </a:ext>
                  </a:extLst>
                </a:gridCol>
                <a:gridCol w="13846630">
                  <a:extLst>
                    <a:ext uri="{9D8B030D-6E8A-4147-A177-3AD203B41FA5}">
                      <a16:colId xmlns:a16="http://schemas.microsoft.com/office/drawing/2014/main" val="1950236623"/>
                    </a:ext>
                  </a:extLst>
                </a:gridCol>
              </a:tblGrid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Client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2300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代理层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Agent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578798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业务层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Business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928865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Services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858000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热点数据层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Cache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96786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持久数据层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10983"/>
                  </a:ext>
                </a:extLst>
              </a:tr>
            </a:tbl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DF78C1B-9A62-4FD3-B22E-C993D565F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880187"/>
              </p:ext>
            </p:extLst>
          </p:nvPr>
        </p:nvGraphicFramePr>
        <p:xfrm>
          <a:off x="1614791" y="272374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6BFF57E-D3AE-4828-959B-FAD00A205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220429"/>
              </p:ext>
            </p:extLst>
          </p:nvPr>
        </p:nvGraphicFramePr>
        <p:xfrm>
          <a:off x="1610901" y="1750978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3267B0B-8254-4310-92F9-DDF4F1620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490227"/>
              </p:ext>
            </p:extLst>
          </p:nvPr>
        </p:nvGraphicFramePr>
        <p:xfrm>
          <a:off x="1610900" y="3358542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5B8E96B-37C3-4261-A9D9-277B2D161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908597"/>
              </p:ext>
            </p:extLst>
          </p:nvPr>
        </p:nvGraphicFramePr>
        <p:xfrm>
          <a:off x="1610900" y="4800600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9625146-B7F9-4D94-95BC-16ACFD9F3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063105"/>
              </p:ext>
            </p:extLst>
          </p:nvPr>
        </p:nvGraphicFramePr>
        <p:xfrm>
          <a:off x="1607009" y="6429220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B6094857-E3D2-48A7-A455-27C3831D1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691265"/>
              </p:ext>
            </p:extLst>
          </p:nvPr>
        </p:nvGraphicFramePr>
        <p:xfrm>
          <a:off x="1607008" y="7871278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37357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5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B82A93-05C8-434E-924E-BFF4ED88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66" y="2046166"/>
            <a:ext cx="5508867" cy="5508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DDAFA6-661D-4E77-AF92-4C305771BA52}"/>
              </a:ext>
            </a:extLst>
          </p:cNvPr>
          <p:cNvSpPr txBox="1"/>
          <p:nvPr/>
        </p:nvSpPr>
        <p:spPr>
          <a:xfrm>
            <a:off x="6738074" y="7728559"/>
            <a:ext cx="3592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微信号</a:t>
            </a:r>
            <a:r>
              <a:rPr lang="en-US" altLang="zh-CN" dirty="0"/>
              <a:t>|WeChat ID :  wapuboy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wapuboy@gmail.com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https://github.com/wapuboy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34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2273</TotalTime>
  <Words>501</Words>
  <Application>Microsoft Office PowerPoint</Application>
  <PresentationFormat>自定义</PresentationFormat>
  <Paragraphs>170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Arial</vt:lpstr>
      <vt:lpstr>Arial Black</vt:lpstr>
      <vt:lpstr>Century Gothic</vt:lpstr>
      <vt:lpstr>网状</vt:lpstr>
      <vt:lpstr>高可用在线服务的持续演进 Continuous evolution of highly available online services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高可用在线服务的持续集成</dc:title>
  <dc:creator>gaoy</dc:creator>
  <cp:lastModifiedBy>gaoy</cp:lastModifiedBy>
  <cp:revision>65</cp:revision>
  <dcterms:created xsi:type="dcterms:W3CDTF">2018-11-15T03:34:37Z</dcterms:created>
  <dcterms:modified xsi:type="dcterms:W3CDTF">2018-11-20T10:22:29Z</dcterms:modified>
</cp:coreProperties>
</file>