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2"/>
  </p:notesMasterIdLst>
  <p:sldIdLst>
    <p:sldId id="256" r:id="rId2"/>
    <p:sldId id="262" r:id="rId3"/>
    <p:sldId id="261" r:id="rId4"/>
    <p:sldId id="264" r:id="rId5"/>
    <p:sldId id="265" r:id="rId6"/>
    <p:sldId id="267" r:id="rId7"/>
    <p:sldId id="268" r:id="rId8"/>
    <p:sldId id="260" r:id="rId9"/>
    <p:sldId id="266" r:id="rId10"/>
    <p:sldId id="263" r:id="rId11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03" autoAdjust="0"/>
  </p:normalViewPr>
  <p:slideViewPr>
    <p:cSldViewPr snapToGrid="0">
      <p:cViewPr varScale="1">
        <p:scale>
          <a:sx n="64" d="100"/>
          <a:sy n="64" d="100"/>
        </p:scale>
        <p:origin x="4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4B3C3-CDE8-45AF-8277-8BF93523910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8674C924-58E1-4ADC-8A83-4377EA8373D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商品</a:t>
          </a:r>
        </a:p>
      </dgm:t>
    </dgm:pt>
    <dgm:pt modelId="{09C3273F-12E3-4F51-950C-EAD97731BBB1}" type="parTrans" cxnId="{64E4560E-DA4F-4FB9-973F-B5C56A0A0C2A}">
      <dgm:prSet/>
      <dgm:spPr/>
      <dgm:t>
        <a:bodyPr/>
        <a:lstStyle/>
        <a:p>
          <a:endParaRPr lang="zh-CN" altLang="en-US"/>
        </a:p>
      </dgm:t>
    </dgm:pt>
    <dgm:pt modelId="{228486BE-3A10-47EF-91DB-E66D667B9564}" type="sibTrans" cxnId="{64E4560E-DA4F-4FB9-973F-B5C56A0A0C2A}">
      <dgm:prSet/>
      <dgm:spPr/>
      <dgm:t>
        <a:bodyPr/>
        <a:lstStyle/>
        <a:p>
          <a:endParaRPr lang="zh-CN" altLang="en-US"/>
        </a:p>
      </dgm:t>
    </dgm:pt>
    <dgm:pt modelId="{20C204E5-86C4-4B37-9357-7E6D9D9F407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类目</a:t>
          </a:r>
        </a:p>
      </dgm:t>
    </dgm:pt>
    <dgm:pt modelId="{7373FEC2-2CB4-405E-927F-8479D49BCBD6}" type="parTrans" cxnId="{8F9994DC-4292-4972-BAAF-8032811D5100}">
      <dgm:prSet/>
      <dgm:spPr/>
      <dgm:t>
        <a:bodyPr/>
        <a:lstStyle/>
        <a:p>
          <a:endParaRPr lang="zh-CN" altLang="en-US"/>
        </a:p>
      </dgm:t>
    </dgm:pt>
    <dgm:pt modelId="{ADB9A647-0649-4B14-9901-E071D845C0A2}" type="sibTrans" cxnId="{8F9994DC-4292-4972-BAAF-8032811D5100}">
      <dgm:prSet/>
      <dgm:spPr/>
      <dgm:t>
        <a:bodyPr/>
        <a:lstStyle/>
        <a:p>
          <a:endParaRPr lang="zh-CN" altLang="en-US"/>
        </a:p>
      </dgm:t>
    </dgm:pt>
    <dgm:pt modelId="{BB9FDE58-EE2C-41DC-B78E-DFEE44F4E090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选项</a:t>
          </a:r>
        </a:p>
      </dgm:t>
    </dgm:pt>
    <dgm:pt modelId="{1EE4B361-A8A2-4A3B-8212-246EC106310C}" type="parTrans" cxnId="{D7DBEF1D-E9C7-431D-9960-78B94BB74EC4}">
      <dgm:prSet/>
      <dgm:spPr/>
      <dgm:t>
        <a:bodyPr/>
        <a:lstStyle/>
        <a:p>
          <a:endParaRPr lang="zh-CN" altLang="en-US"/>
        </a:p>
      </dgm:t>
    </dgm:pt>
    <dgm:pt modelId="{F145CC74-16EC-49A2-9EB8-8F1A3FCCAC32}" type="sibTrans" cxnId="{D7DBEF1D-E9C7-431D-9960-78B94BB74EC4}">
      <dgm:prSet/>
      <dgm:spPr/>
      <dgm:t>
        <a:bodyPr/>
        <a:lstStyle/>
        <a:p>
          <a:endParaRPr lang="zh-CN" altLang="en-US"/>
        </a:p>
      </dgm:t>
    </dgm:pt>
    <dgm:pt modelId="{91230EC0-B37E-4D81-92B5-7EC46B57F04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渠道</a:t>
          </a:r>
        </a:p>
      </dgm:t>
    </dgm:pt>
    <dgm:pt modelId="{55ABDB3E-0593-4866-8E8B-1D90753C99EF}" type="parTrans" cxnId="{A6A2BCB2-2C74-4B53-A290-6FA890C77A22}">
      <dgm:prSet/>
      <dgm:spPr/>
      <dgm:t>
        <a:bodyPr/>
        <a:lstStyle/>
        <a:p>
          <a:endParaRPr lang="zh-CN" altLang="en-US"/>
        </a:p>
      </dgm:t>
    </dgm:pt>
    <dgm:pt modelId="{762E2D63-21F8-4448-8FB3-2560B12DE8B0}" type="sibTrans" cxnId="{A6A2BCB2-2C74-4B53-A290-6FA890C77A22}">
      <dgm:prSet/>
      <dgm:spPr/>
      <dgm:t>
        <a:bodyPr/>
        <a:lstStyle/>
        <a:p>
          <a:endParaRPr lang="zh-CN" altLang="en-US"/>
        </a:p>
      </dgm:t>
    </dgm:pt>
    <dgm:pt modelId="{BBD6CB5A-7C49-4AD4-A16B-986B377CF66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映射</a:t>
          </a:r>
        </a:p>
      </dgm:t>
    </dgm:pt>
    <dgm:pt modelId="{B47D2A8A-C5D8-4C1A-8F20-E639144F776C}" type="parTrans" cxnId="{FC819BA4-3748-4058-88AC-65AA00F46F0E}">
      <dgm:prSet/>
      <dgm:spPr/>
      <dgm:t>
        <a:bodyPr/>
        <a:lstStyle/>
        <a:p>
          <a:endParaRPr lang="zh-CN" altLang="en-US"/>
        </a:p>
      </dgm:t>
    </dgm:pt>
    <dgm:pt modelId="{B1656C4C-A578-4861-B93B-FD3801D77462}" type="sibTrans" cxnId="{FC819BA4-3748-4058-88AC-65AA00F46F0E}">
      <dgm:prSet/>
      <dgm:spPr/>
      <dgm:t>
        <a:bodyPr/>
        <a:lstStyle/>
        <a:p>
          <a:endParaRPr lang="zh-CN" altLang="en-US"/>
        </a:p>
      </dgm:t>
    </dgm:pt>
    <dgm:pt modelId="{4CDEA4D4-A500-470E-B87D-D49331C9DD5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估值模型</a:t>
          </a:r>
        </a:p>
      </dgm:t>
    </dgm:pt>
    <dgm:pt modelId="{E789DDD0-789C-45AB-BDC0-8702EF542039}" type="parTrans" cxnId="{C4861F04-D46E-47DC-B3DA-6879A4C4B121}">
      <dgm:prSet/>
      <dgm:spPr/>
      <dgm:t>
        <a:bodyPr/>
        <a:lstStyle/>
        <a:p>
          <a:endParaRPr lang="zh-CN" altLang="en-US"/>
        </a:p>
      </dgm:t>
    </dgm:pt>
    <dgm:pt modelId="{2CBC9828-E9A0-419F-B8A5-D3EDCC5DA9E2}" type="sibTrans" cxnId="{C4861F04-D46E-47DC-B3DA-6879A4C4B121}">
      <dgm:prSet/>
      <dgm:spPr/>
      <dgm:t>
        <a:bodyPr/>
        <a:lstStyle/>
        <a:p>
          <a:endParaRPr lang="zh-CN" altLang="en-US"/>
        </a:p>
      </dgm:t>
    </dgm:pt>
    <dgm:pt modelId="{A903D1BC-7C20-4874-A3E1-086D5D37E55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接口</a:t>
          </a:r>
        </a:p>
      </dgm:t>
    </dgm:pt>
    <dgm:pt modelId="{37967EEE-4E47-4EC2-A907-C3F67F011213}" type="parTrans" cxnId="{61E603EF-F199-4621-92CB-5FF963F39A7A}">
      <dgm:prSet/>
      <dgm:spPr/>
      <dgm:t>
        <a:bodyPr/>
        <a:lstStyle/>
        <a:p>
          <a:endParaRPr lang="zh-CN" altLang="en-US"/>
        </a:p>
      </dgm:t>
    </dgm:pt>
    <dgm:pt modelId="{17313D33-A8CC-4089-B455-E3977EC59CB0}" type="sibTrans" cxnId="{61E603EF-F199-4621-92CB-5FF963F39A7A}">
      <dgm:prSet/>
      <dgm:spPr/>
      <dgm:t>
        <a:bodyPr/>
        <a:lstStyle/>
        <a:p>
          <a:endParaRPr lang="zh-CN" altLang="en-US"/>
        </a:p>
      </dgm:t>
    </dgm:pt>
    <dgm:pt modelId="{7EAB2975-96C4-432E-8716-2A0CDD6A4BA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检测</a:t>
          </a:r>
        </a:p>
      </dgm:t>
    </dgm:pt>
    <dgm:pt modelId="{18DE8089-DCB1-4434-AB53-7858BD625F65}" type="parTrans" cxnId="{B73ABF78-39C4-4106-AE7A-5CDE139D7BB0}">
      <dgm:prSet/>
      <dgm:spPr/>
      <dgm:t>
        <a:bodyPr/>
        <a:lstStyle/>
        <a:p>
          <a:endParaRPr lang="zh-CN" altLang="en-US"/>
        </a:p>
      </dgm:t>
    </dgm:pt>
    <dgm:pt modelId="{AEED9831-0BCA-4D71-8715-F4508A5E7236}" type="sibTrans" cxnId="{B73ABF78-39C4-4106-AE7A-5CDE139D7BB0}">
      <dgm:prSet/>
      <dgm:spPr/>
      <dgm:t>
        <a:bodyPr/>
        <a:lstStyle/>
        <a:p>
          <a:endParaRPr lang="zh-CN" altLang="en-US"/>
        </a:p>
      </dgm:t>
    </dgm:pt>
    <dgm:pt modelId="{5C89D451-BFC1-4734-8C4A-9420C8F23F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数仓</a:t>
          </a:r>
        </a:p>
      </dgm:t>
    </dgm:pt>
    <dgm:pt modelId="{166A7EEB-9EE3-474B-BC3D-6E5A793BA179}" type="parTrans" cxnId="{BD713B43-A605-4CDB-A23F-BBB5DC399AC5}">
      <dgm:prSet/>
      <dgm:spPr/>
      <dgm:t>
        <a:bodyPr/>
        <a:lstStyle/>
        <a:p>
          <a:endParaRPr lang="zh-CN" altLang="en-US"/>
        </a:p>
      </dgm:t>
    </dgm:pt>
    <dgm:pt modelId="{9EA2CA14-16EE-4F32-8A23-B5BA2CB8253D}" type="sibTrans" cxnId="{BD713B43-A605-4CDB-A23F-BBB5DC399AC5}">
      <dgm:prSet/>
      <dgm:spPr/>
      <dgm:t>
        <a:bodyPr/>
        <a:lstStyle/>
        <a:p>
          <a:endParaRPr lang="zh-CN" altLang="en-US"/>
        </a:p>
      </dgm:t>
    </dgm:pt>
    <dgm:pt modelId="{F6BDD92C-922D-42CC-BAF7-24F5D0797B5D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架构优化（数据迁移）</a:t>
          </a:r>
        </a:p>
      </dgm:t>
    </dgm:pt>
    <dgm:pt modelId="{E1CD60DA-6E56-49EF-AA75-8B2DB85A5C92}" type="parTrans" cxnId="{9E84EA1E-4D5F-4EC2-A12E-0C21F6079EA3}">
      <dgm:prSet/>
      <dgm:spPr/>
      <dgm:t>
        <a:bodyPr/>
        <a:lstStyle/>
        <a:p>
          <a:endParaRPr lang="zh-CN" altLang="en-US"/>
        </a:p>
      </dgm:t>
    </dgm:pt>
    <dgm:pt modelId="{D13580B9-EAB8-4396-B733-0CEF3B14E15D}" type="sibTrans" cxnId="{9E84EA1E-4D5F-4EC2-A12E-0C21F6079EA3}">
      <dgm:prSet/>
      <dgm:spPr/>
      <dgm:t>
        <a:bodyPr/>
        <a:lstStyle/>
        <a:p>
          <a:endParaRPr lang="zh-CN" altLang="en-US"/>
        </a:p>
      </dgm:t>
    </dgm:pt>
    <dgm:pt modelId="{855DFDD3-AEA3-4957-B0D7-7146FE5D7064}" type="pres">
      <dgm:prSet presAssocID="{7334B3C3-CDE8-45AF-8277-8BF935239108}" presName="diagram" presStyleCnt="0">
        <dgm:presLayoutVars>
          <dgm:dir/>
          <dgm:resizeHandles val="exact"/>
        </dgm:presLayoutVars>
      </dgm:prSet>
      <dgm:spPr/>
    </dgm:pt>
    <dgm:pt modelId="{BABCBA01-2F18-454B-A26E-FDE3D80DB3A1}" type="pres">
      <dgm:prSet presAssocID="{8674C924-58E1-4ADC-8A83-4377EA8373D8}" presName="node" presStyleLbl="node1" presStyleIdx="0" presStyleCnt="10">
        <dgm:presLayoutVars>
          <dgm:bulletEnabled val="1"/>
        </dgm:presLayoutVars>
      </dgm:prSet>
      <dgm:spPr/>
    </dgm:pt>
    <dgm:pt modelId="{BF9CACD4-4103-4CD0-B26D-C47214B16FE5}" type="pres">
      <dgm:prSet presAssocID="{228486BE-3A10-47EF-91DB-E66D667B9564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E63783E-8AB3-4E52-990F-416CAB2E0B3A}" type="pres">
      <dgm:prSet presAssocID="{20C204E5-86C4-4B37-9357-7E6D9D9F4076}" presName="node" presStyleLbl="node1" presStyleIdx="1" presStyleCnt="10">
        <dgm:presLayoutVars>
          <dgm:bulletEnabled val="1"/>
        </dgm:presLayoutVars>
      </dgm:prSet>
      <dgm:spPr/>
    </dgm:pt>
    <dgm:pt modelId="{A79702EF-D56E-4CBF-9287-49312F578E4D}" type="pres">
      <dgm:prSet presAssocID="{ADB9A647-0649-4B14-9901-E071D845C0A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4D26E28E-D563-470C-9248-D8758A61E10F}" type="pres">
      <dgm:prSet presAssocID="{BB9FDE58-EE2C-41DC-B78E-DFEE44F4E090}" presName="node" presStyleLbl="node1" presStyleIdx="2" presStyleCnt="10">
        <dgm:presLayoutVars>
          <dgm:bulletEnabled val="1"/>
        </dgm:presLayoutVars>
      </dgm:prSet>
      <dgm:spPr/>
    </dgm:pt>
    <dgm:pt modelId="{72C5DF49-4EF1-4BB8-A4F5-92377CFD79EC}" type="pres">
      <dgm:prSet presAssocID="{F145CC74-16EC-49A2-9EB8-8F1A3FCCAC3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89686C3-76B9-46EE-8C8D-7466AE7E4B8A}" type="pres">
      <dgm:prSet presAssocID="{91230EC0-B37E-4D81-92B5-7EC46B57F04E}" presName="node" presStyleLbl="node1" presStyleIdx="3" presStyleCnt="10">
        <dgm:presLayoutVars>
          <dgm:bulletEnabled val="1"/>
        </dgm:presLayoutVars>
      </dgm:prSet>
      <dgm:spPr/>
    </dgm:pt>
    <dgm:pt modelId="{65FE62EC-D5CD-4BCD-B141-F9408ACE81D1}" type="pres">
      <dgm:prSet presAssocID="{762E2D63-21F8-4448-8FB3-2560B12DE8B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4C43D77-0D55-4103-98CD-615F12C558A8}" type="pres">
      <dgm:prSet presAssocID="{4CDEA4D4-A500-470E-B87D-D49331C9DD58}" presName="node" presStyleLbl="node1" presStyleIdx="4" presStyleCnt="10">
        <dgm:presLayoutVars>
          <dgm:bulletEnabled val="1"/>
        </dgm:presLayoutVars>
      </dgm:prSet>
      <dgm:spPr/>
    </dgm:pt>
    <dgm:pt modelId="{59FCC035-5C0F-45EC-A901-69902119DF3F}" type="pres">
      <dgm:prSet presAssocID="{2CBC9828-E9A0-419F-B8A5-D3EDCC5DA9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A785DFF-58B2-446C-B676-EC53B33F2434}" type="pres">
      <dgm:prSet presAssocID="{BBD6CB5A-7C49-4AD4-A16B-986B377CF667}" presName="node" presStyleLbl="node1" presStyleIdx="5" presStyleCnt="10">
        <dgm:presLayoutVars>
          <dgm:bulletEnabled val="1"/>
        </dgm:presLayoutVars>
      </dgm:prSet>
      <dgm:spPr/>
    </dgm:pt>
    <dgm:pt modelId="{C7F7E5F7-399C-4B28-A003-CEE0E43349B9}" type="pres">
      <dgm:prSet presAssocID="{B1656C4C-A578-4861-B93B-FD3801D7746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64C7AA5-ECB2-4481-8308-08066066EFCE}" type="pres">
      <dgm:prSet presAssocID="{A903D1BC-7C20-4874-A3E1-086D5D37E556}" presName="node" presStyleLbl="node1" presStyleIdx="6" presStyleCnt="10">
        <dgm:presLayoutVars>
          <dgm:bulletEnabled val="1"/>
        </dgm:presLayoutVars>
      </dgm:prSet>
      <dgm:spPr/>
    </dgm:pt>
    <dgm:pt modelId="{FECAC5A1-7346-4563-AB84-A80D8E877DD4}" type="pres">
      <dgm:prSet presAssocID="{17313D33-A8CC-4089-B455-E3977EC59CB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820AD9-C261-4FC0-A848-BB37179480C1}" type="pres">
      <dgm:prSet presAssocID="{7EAB2975-96C4-432E-8716-2A0CDD6A4BA7}" presName="node" presStyleLbl="node1" presStyleIdx="7" presStyleCnt="10">
        <dgm:presLayoutVars>
          <dgm:bulletEnabled val="1"/>
        </dgm:presLayoutVars>
      </dgm:prSet>
      <dgm:spPr/>
    </dgm:pt>
    <dgm:pt modelId="{A1E4F694-13C8-4171-8556-68D92D81C9F6}" type="pres">
      <dgm:prSet presAssocID="{AEED9831-0BCA-4D71-8715-F4508A5E723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E567B24-6B7C-40DA-97D7-951857ED0820}" type="pres">
      <dgm:prSet presAssocID="{5C89D451-BFC1-4734-8C4A-9420C8F23F15}" presName="node" presStyleLbl="node1" presStyleIdx="8" presStyleCnt="10">
        <dgm:presLayoutVars>
          <dgm:bulletEnabled val="1"/>
        </dgm:presLayoutVars>
      </dgm:prSet>
      <dgm:spPr/>
    </dgm:pt>
    <dgm:pt modelId="{125974EA-F310-4BCA-ADAA-A5446D92E969}" type="pres">
      <dgm:prSet presAssocID="{9EA2CA14-16EE-4F32-8A23-B5BA2CB8253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8E5B4B4-EC68-4139-8131-DFE842907D85}" type="pres">
      <dgm:prSet presAssocID="{F6BDD92C-922D-42CC-BAF7-24F5D0797B5D}" presName="node" presStyleLbl="node1" presStyleIdx="9" presStyleCnt="10" custScaleX="316207">
        <dgm:presLayoutVars>
          <dgm:bulletEnabled val="1"/>
        </dgm:presLayoutVars>
      </dgm:prSet>
      <dgm:spPr/>
    </dgm:pt>
  </dgm:ptLst>
  <dgm:cxnLst>
    <dgm:cxn modelId="{C4861F04-D46E-47DC-B3DA-6879A4C4B121}" srcId="{7334B3C3-CDE8-45AF-8277-8BF935239108}" destId="{4CDEA4D4-A500-470E-B87D-D49331C9DD58}" srcOrd="4" destOrd="0" parTransId="{E789DDD0-789C-45AB-BDC0-8702EF542039}" sibTransId="{2CBC9828-E9A0-419F-B8A5-D3EDCC5DA9E2}"/>
    <dgm:cxn modelId="{A1184A06-484E-4502-AC96-7C9CEB95DE32}" type="presOf" srcId="{A903D1BC-7C20-4874-A3E1-086D5D37E556}" destId="{C64C7AA5-ECB2-4481-8308-08066066EFCE}" srcOrd="0" destOrd="0" presId="urn:microsoft.com/office/officeart/2005/8/layout/default"/>
    <dgm:cxn modelId="{64E4560E-DA4F-4FB9-973F-B5C56A0A0C2A}" srcId="{7334B3C3-CDE8-45AF-8277-8BF935239108}" destId="{8674C924-58E1-4ADC-8A83-4377EA8373D8}" srcOrd="0" destOrd="0" parTransId="{09C3273F-12E3-4F51-950C-EAD97731BBB1}" sibTransId="{228486BE-3A10-47EF-91DB-E66D667B9564}"/>
    <dgm:cxn modelId="{202FE319-36E9-425E-B01B-EE0394AE3854}" type="presOf" srcId="{F6BDD92C-922D-42CC-BAF7-24F5D0797B5D}" destId="{18E5B4B4-EC68-4139-8131-DFE842907D85}" srcOrd="0" destOrd="0" presId="urn:microsoft.com/office/officeart/2005/8/layout/default"/>
    <dgm:cxn modelId="{D7DBEF1D-E9C7-431D-9960-78B94BB74EC4}" srcId="{7334B3C3-CDE8-45AF-8277-8BF935239108}" destId="{BB9FDE58-EE2C-41DC-B78E-DFEE44F4E090}" srcOrd="2" destOrd="0" parTransId="{1EE4B361-A8A2-4A3B-8212-246EC106310C}" sibTransId="{F145CC74-16EC-49A2-9EB8-8F1A3FCCAC32}"/>
    <dgm:cxn modelId="{9E84EA1E-4D5F-4EC2-A12E-0C21F6079EA3}" srcId="{7334B3C3-CDE8-45AF-8277-8BF935239108}" destId="{F6BDD92C-922D-42CC-BAF7-24F5D0797B5D}" srcOrd="9" destOrd="0" parTransId="{E1CD60DA-6E56-49EF-AA75-8B2DB85A5C92}" sibTransId="{D13580B9-EAB8-4396-B733-0CEF3B14E15D}"/>
    <dgm:cxn modelId="{B3C43625-200D-4EA8-AB1A-EDFB01A87959}" type="presOf" srcId="{BBD6CB5A-7C49-4AD4-A16B-986B377CF667}" destId="{6A785DFF-58B2-446C-B676-EC53B33F2434}" srcOrd="0" destOrd="0" presId="urn:microsoft.com/office/officeart/2005/8/layout/default"/>
    <dgm:cxn modelId="{7619D861-118D-4134-8E78-5AB21B478249}" type="presOf" srcId="{BB9FDE58-EE2C-41DC-B78E-DFEE44F4E090}" destId="{4D26E28E-D563-470C-9248-D8758A61E10F}" srcOrd="0" destOrd="0" presId="urn:microsoft.com/office/officeart/2005/8/layout/default"/>
    <dgm:cxn modelId="{BD713B43-A605-4CDB-A23F-BBB5DC399AC5}" srcId="{7334B3C3-CDE8-45AF-8277-8BF935239108}" destId="{5C89D451-BFC1-4734-8C4A-9420C8F23F15}" srcOrd="8" destOrd="0" parTransId="{166A7EEB-9EE3-474B-BC3D-6E5A793BA179}" sibTransId="{9EA2CA14-16EE-4F32-8A23-B5BA2CB8253D}"/>
    <dgm:cxn modelId="{A8CA3F48-F0E4-4DAD-AEAE-2DD29A269B94}" type="presOf" srcId="{7334B3C3-CDE8-45AF-8277-8BF935239108}" destId="{855DFDD3-AEA3-4957-B0D7-7146FE5D7064}" srcOrd="0" destOrd="0" presId="urn:microsoft.com/office/officeart/2005/8/layout/default"/>
    <dgm:cxn modelId="{64018D48-1D34-4856-A754-457C75A188F8}" type="presOf" srcId="{4CDEA4D4-A500-470E-B87D-D49331C9DD58}" destId="{04C43D77-0D55-4103-98CD-615F12C558A8}" srcOrd="0" destOrd="0" presId="urn:microsoft.com/office/officeart/2005/8/layout/default"/>
    <dgm:cxn modelId="{B73ABF78-39C4-4106-AE7A-5CDE139D7BB0}" srcId="{7334B3C3-CDE8-45AF-8277-8BF935239108}" destId="{7EAB2975-96C4-432E-8716-2A0CDD6A4BA7}" srcOrd="7" destOrd="0" parTransId="{18DE8089-DCB1-4434-AB53-7858BD625F65}" sibTransId="{AEED9831-0BCA-4D71-8715-F4508A5E7236}"/>
    <dgm:cxn modelId="{A44A617A-9861-4325-B5A5-60FA5E815473}" type="presOf" srcId="{5C89D451-BFC1-4734-8C4A-9420C8F23F15}" destId="{3E567B24-6B7C-40DA-97D7-951857ED0820}" srcOrd="0" destOrd="0" presId="urn:microsoft.com/office/officeart/2005/8/layout/default"/>
    <dgm:cxn modelId="{F95A298B-0FF3-4976-AFE8-E75FC49E844E}" type="presOf" srcId="{8674C924-58E1-4ADC-8A83-4377EA8373D8}" destId="{BABCBA01-2F18-454B-A26E-FDE3D80DB3A1}" srcOrd="0" destOrd="0" presId="urn:microsoft.com/office/officeart/2005/8/layout/default"/>
    <dgm:cxn modelId="{FC819BA4-3748-4058-88AC-65AA00F46F0E}" srcId="{7334B3C3-CDE8-45AF-8277-8BF935239108}" destId="{BBD6CB5A-7C49-4AD4-A16B-986B377CF667}" srcOrd="5" destOrd="0" parTransId="{B47D2A8A-C5D8-4C1A-8F20-E639144F776C}" sibTransId="{B1656C4C-A578-4861-B93B-FD3801D77462}"/>
    <dgm:cxn modelId="{A6A2BCB2-2C74-4B53-A290-6FA890C77A22}" srcId="{7334B3C3-CDE8-45AF-8277-8BF935239108}" destId="{91230EC0-B37E-4D81-92B5-7EC46B57F04E}" srcOrd="3" destOrd="0" parTransId="{55ABDB3E-0593-4866-8E8B-1D90753C99EF}" sibTransId="{762E2D63-21F8-4448-8FB3-2560B12DE8B0}"/>
    <dgm:cxn modelId="{40DF20BD-FAD4-4FC4-B1F0-85CF5222B1B0}" type="presOf" srcId="{20C204E5-86C4-4B37-9357-7E6D9D9F4076}" destId="{3E63783E-8AB3-4E52-990F-416CAB2E0B3A}" srcOrd="0" destOrd="0" presId="urn:microsoft.com/office/officeart/2005/8/layout/default"/>
    <dgm:cxn modelId="{5B659CBF-5E6C-4F53-AE93-43C6C9E3416D}" type="presOf" srcId="{91230EC0-B37E-4D81-92B5-7EC46B57F04E}" destId="{389686C3-76B9-46EE-8C8D-7466AE7E4B8A}" srcOrd="0" destOrd="0" presId="urn:microsoft.com/office/officeart/2005/8/layout/default"/>
    <dgm:cxn modelId="{8F9994DC-4292-4972-BAAF-8032811D5100}" srcId="{7334B3C3-CDE8-45AF-8277-8BF935239108}" destId="{20C204E5-86C4-4B37-9357-7E6D9D9F4076}" srcOrd="1" destOrd="0" parTransId="{7373FEC2-2CB4-405E-927F-8479D49BCBD6}" sibTransId="{ADB9A647-0649-4B14-9901-E071D845C0A2}"/>
    <dgm:cxn modelId="{61E603EF-F199-4621-92CB-5FF963F39A7A}" srcId="{7334B3C3-CDE8-45AF-8277-8BF935239108}" destId="{A903D1BC-7C20-4874-A3E1-086D5D37E556}" srcOrd="6" destOrd="0" parTransId="{37967EEE-4E47-4EC2-A907-C3F67F011213}" sibTransId="{17313D33-A8CC-4089-B455-E3977EC59CB0}"/>
    <dgm:cxn modelId="{3BDD32F6-23A8-4E34-9C45-ACEC50D2D94D}" type="presOf" srcId="{7EAB2975-96C4-432E-8716-2A0CDD6A4BA7}" destId="{8E820AD9-C261-4FC0-A848-BB37179480C1}" srcOrd="0" destOrd="0" presId="urn:microsoft.com/office/officeart/2005/8/layout/default"/>
    <dgm:cxn modelId="{E493482C-5741-423F-9832-BCE02CD8022A}" type="presParOf" srcId="{855DFDD3-AEA3-4957-B0D7-7146FE5D7064}" destId="{BABCBA01-2F18-454B-A26E-FDE3D80DB3A1}" srcOrd="0" destOrd="0" presId="urn:microsoft.com/office/officeart/2005/8/layout/default"/>
    <dgm:cxn modelId="{AB73097B-BE0C-4E5B-8F14-62EDEBAA0E7F}" type="presParOf" srcId="{855DFDD3-AEA3-4957-B0D7-7146FE5D7064}" destId="{BF9CACD4-4103-4CD0-B26D-C47214B16FE5}" srcOrd="1" destOrd="0" presId="urn:microsoft.com/office/officeart/2005/8/layout/default"/>
    <dgm:cxn modelId="{564B3A40-346D-4112-882F-6A06248BABA4}" type="presParOf" srcId="{855DFDD3-AEA3-4957-B0D7-7146FE5D7064}" destId="{3E63783E-8AB3-4E52-990F-416CAB2E0B3A}" srcOrd="2" destOrd="0" presId="urn:microsoft.com/office/officeart/2005/8/layout/default"/>
    <dgm:cxn modelId="{D4F4748A-F6EA-4A56-AE0E-CDD5BA4C6F18}" type="presParOf" srcId="{855DFDD3-AEA3-4957-B0D7-7146FE5D7064}" destId="{A79702EF-D56E-4CBF-9287-49312F578E4D}" srcOrd="3" destOrd="0" presId="urn:microsoft.com/office/officeart/2005/8/layout/default"/>
    <dgm:cxn modelId="{52CA812F-9DC9-4FB8-AE41-AC709501251A}" type="presParOf" srcId="{855DFDD3-AEA3-4957-B0D7-7146FE5D7064}" destId="{4D26E28E-D563-470C-9248-D8758A61E10F}" srcOrd="4" destOrd="0" presId="urn:microsoft.com/office/officeart/2005/8/layout/default"/>
    <dgm:cxn modelId="{212B3A7E-0D81-4144-A5B4-5C9625F4BC0E}" type="presParOf" srcId="{855DFDD3-AEA3-4957-B0D7-7146FE5D7064}" destId="{72C5DF49-4EF1-4BB8-A4F5-92377CFD79EC}" srcOrd="5" destOrd="0" presId="urn:microsoft.com/office/officeart/2005/8/layout/default"/>
    <dgm:cxn modelId="{29F2A25A-2D6A-4B5C-935B-4A58BBC1390D}" type="presParOf" srcId="{855DFDD3-AEA3-4957-B0D7-7146FE5D7064}" destId="{389686C3-76B9-46EE-8C8D-7466AE7E4B8A}" srcOrd="6" destOrd="0" presId="urn:microsoft.com/office/officeart/2005/8/layout/default"/>
    <dgm:cxn modelId="{B290B538-4921-401F-9EE8-2669304735BC}" type="presParOf" srcId="{855DFDD3-AEA3-4957-B0D7-7146FE5D7064}" destId="{65FE62EC-D5CD-4BCD-B141-F9408ACE81D1}" srcOrd="7" destOrd="0" presId="urn:microsoft.com/office/officeart/2005/8/layout/default"/>
    <dgm:cxn modelId="{637BE303-B080-4699-8695-EBED1C275379}" type="presParOf" srcId="{855DFDD3-AEA3-4957-B0D7-7146FE5D7064}" destId="{04C43D77-0D55-4103-98CD-615F12C558A8}" srcOrd="8" destOrd="0" presId="urn:microsoft.com/office/officeart/2005/8/layout/default"/>
    <dgm:cxn modelId="{4DF36D65-0C7F-47BA-BD4A-7CC51AA11FC6}" type="presParOf" srcId="{855DFDD3-AEA3-4957-B0D7-7146FE5D7064}" destId="{59FCC035-5C0F-45EC-A901-69902119DF3F}" srcOrd="9" destOrd="0" presId="urn:microsoft.com/office/officeart/2005/8/layout/default"/>
    <dgm:cxn modelId="{266508A8-CD68-4D64-8787-1623874BF897}" type="presParOf" srcId="{855DFDD3-AEA3-4957-B0D7-7146FE5D7064}" destId="{6A785DFF-58B2-446C-B676-EC53B33F2434}" srcOrd="10" destOrd="0" presId="urn:microsoft.com/office/officeart/2005/8/layout/default"/>
    <dgm:cxn modelId="{A172AC45-F8DD-40C8-9560-2552F8FC8651}" type="presParOf" srcId="{855DFDD3-AEA3-4957-B0D7-7146FE5D7064}" destId="{C7F7E5F7-399C-4B28-A003-CEE0E43349B9}" srcOrd="11" destOrd="0" presId="urn:microsoft.com/office/officeart/2005/8/layout/default"/>
    <dgm:cxn modelId="{141A01D4-65C7-4BCE-9F33-B0E394AC07BA}" type="presParOf" srcId="{855DFDD3-AEA3-4957-B0D7-7146FE5D7064}" destId="{C64C7AA5-ECB2-4481-8308-08066066EFCE}" srcOrd="12" destOrd="0" presId="urn:microsoft.com/office/officeart/2005/8/layout/default"/>
    <dgm:cxn modelId="{7BABE9A3-C1FE-4DFA-940D-915A3A5593D1}" type="presParOf" srcId="{855DFDD3-AEA3-4957-B0D7-7146FE5D7064}" destId="{FECAC5A1-7346-4563-AB84-A80D8E877DD4}" srcOrd="13" destOrd="0" presId="urn:microsoft.com/office/officeart/2005/8/layout/default"/>
    <dgm:cxn modelId="{56156AE6-6ADB-4C2F-945A-801B933AD4DF}" type="presParOf" srcId="{855DFDD3-AEA3-4957-B0D7-7146FE5D7064}" destId="{8E820AD9-C261-4FC0-A848-BB37179480C1}" srcOrd="14" destOrd="0" presId="urn:microsoft.com/office/officeart/2005/8/layout/default"/>
    <dgm:cxn modelId="{023BD9BC-4390-4BE3-95FE-6FA2CFB950E2}" type="presParOf" srcId="{855DFDD3-AEA3-4957-B0D7-7146FE5D7064}" destId="{A1E4F694-13C8-4171-8556-68D92D81C9F6}" srcOrd="15" destOrd="0" presId="urn:microsoft.com/office/officeart/2005/8/layout/default"/>
    <dgm:cxn modelId="{A9B33793-E897-468C-84E0-4806FB7FE0DA}" type="presParOf" srcId="{855DFDD3-AEA3-4957-B0D7-7146FE5D7064}" destId="{3E567B24-6B7C-40DA-97D7-951857ED0820}" srcOrd="16" destOrd="0" presId="urn:microsoft.com/office/officeart/2005/8/layout/default"/>
    <dgm:cxn modelId="{CFB0DF47-610D-4738-99F0-0276E7668DE8}" type="presParOf" srcId="{855DFDD3-AEA3-4957-B0D7-7146FE5D7064}" destId="{125974EA-F310-4BCA-ADAA-A5446D92E969}" srcOrd="17" destOrd="0" presId="urn:microsoft.com/office/officeart/2005/8/layout/default"/>
    <dgm:cxn modelId="{E0D034E7-2B9C-40D7-BC99-3776535CD260}" type="presParOf" srcId="{855DFDD3-AEA3-4957-B0D7-7146FE5D7064}" destId="{18E5B4B4-EC68-4139-8131-DFE842907D8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2D78E-8C91-47B2-B671-E8A4D374EFC9}" type="doc">
      <dgm:prSet loTypeId="urn:microsoft.com/office/officeart/2009/3/layout/StepUpProcess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F91C9AE6-0927-49EC-992E-39486CE13D96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0F34A710-A1AB-476D-83FE-1DF1D95365D7}" type="parTrans" cxnId="{A3CDD248-AFCE-42CC-ADB6-2226A5307AE9}">
      <dgm:prSet/>
      <dgm:spPr/>
      <dgm:t>
        <a:bodyPr/>
        <a:lstStyle/>
        <a:p>
          <a:endParaRPr lang="zh-CN" altLang="en-US"/>
        </a:p>
      </dgm:t>
    </dgm:pt>
    <dgm:pt modelId="{10C553DF-F32D-4EA1-A541-B5D4A876D3F3}" type="sibTrans" cxnId="{A3CDD248-AFCE-42CC-ADB6-2226A5307AE9}">
      <dgm:prSet/>
      <dgm:spPr/>
      <dgm:t>
        <a:bodyPr/>
        <a:lstStyle/>
        <a:p>
          <a:endParaRPr lang="zh-CN" altLang="en-US"/>
        </a:p>
      </dgm:t>
    </dgm:pt>
    <dgm:pt modelId="{5CDFCBB4-FA40-4287-8FD3-85EE8E3C9247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533C3788-1AC4-4AD8-AAC3-78D85FDFCFE7}" type="parTrans" cxnId="{D99B4D41-01BD-4932-9DFA-FC4B0AB406D2}">
      <dgm:prSet/>
      <dgm:spPr/>
      <dgm:t>
        <a:bodyPr/>
        <a:lstStyle/>
        <a:p>
          <a:endParaRPr lang="zh-CN" altLang="en-US"/>
        </a:p>
      </dgm:t>
    </dgm:pt>
    <dgm:pt modelId="{D4FBA79B-44CB-48E7-B6B2-C9A67F3E3202}" type="sibTrans" cxnId="{D99B4D41-01BD-4932-9DFA-FC4B0AB406D2}">
      <dgm:prSet/>
      <dgm:spPr/>
      <dgm:t>
        <a:bodyPr/>
        <a:lstStyle/>
        <a:p>
          <a:endParaRPr lang="zh-CN" altLang="en-US"/>
        </a:p>
      </dgm:t>
    </dgm:pt>
    <dgm:pt modelId="{F2CC77EE-2FF2-4325-AC7A-BD594A566B11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DA82515B-4E09-446D-A50B-D848D366D625}" type="parTrans" cxnId="{E78823D0-FB06-4FFD-8D9E-FCC2819D5E7F}">
      <dgm:prSet/>
      <dgm:spPr/>
      <dgm:t>
        <a:bodyPr/>
        <a:lstStyle/>
        <a:p>
          <a:endParaRPr lang="zh-CN" altLang="en-US"/>
        </a:p>
      </dgm:t>
    </dgm:pt>
    <dgm:pt modelId="{39FB6C12-9245-4C16-9A1E-4984E8F73733}" type="sibTrans" cxnId="{E78823D0-FB06-4FFD-8D9E-FCC2819D5E7F}">
      <dgm:prSet/>
      <dgm:spPr/>
      <dgm:t>
        <a:bodyPr/>
        <a:lstStyle/>
        <a:p>
          <a:endParaRPr lang="zh-CN" altLang="en-US"/>
        </a:p>
      </dgm:t>
    </dgm:pt>
    <dgm:pt modelId="{2A2F2AFB-F15C-44E3-A9D1-EEB7B97B81F3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8EC63E24-C3BF-434D-8299-9633AAD326B7}" type="parTrans" cxnId="{9BC5D3CF-C29A-47CE-A237-4855F8F21E5B}">
      <dgm:prSet/>
      <dgm:spPr/>
      <dgm:t>
        <a:bodyPr/>
        <a:lstStyle/>
        <a:p>
          <a:endParaRPr lang="zh-CN" altLang="en-US"/>
        </a:p>
      </dgm:t>
    </dgm:pt>
    <dgm:pt modelId="{2C4ED729-0B5D-4A99-81A8-8B0BA2104D87}" type="sibTrans" cxnId="{9BC5D3CF-C29A-47CE-A237-4855F8F21E5B}">
      <dgm:prSet/>
      <dgm:spPr/>
      <dgm:t>
        <a:bodyPr/>
        <a:lstStyle/>
        <a:p>
          <a:endParaRPr lang="zh-CN" altLang="en-US"/>
        </a:p>
      </dgm:t>
    </dgm:pt>
    <dgm:pt modelId="{21721D68-1268-4C87-A83D-FF9F5A89821A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FB2A01C7-94BA-48D4-AFDC-2A3929DFF13A}" type="parTrans" cxnId="{22408D70-CCC0-4A91-8176-D2590F32027B}">
      <dgm:prSet/>
      <dgm:spPr/>
      <dgm:t>
        <a:bodyPr/>
        <a:lstStyle/>
        <a:p>
          <a:endParaRPr lang="zh-CN" altLang="en-US"/>
        </a:p>
      </dgm:t>
    </dgm:pt>
    <dgm:pt modelId="{98532587-C81A-42D6-9A1D-1FDB2F22CF3E}" type="sibTrans" cxnId="{22408D70-CCC0-4A91-8176-D2590F32027B}">
      <dgm:prSet/>
      <dgm:spPr/>
      <dgm:t>
        <a:bodyPr/>
        <a:lstStyle/>
        <a:p>
          <a:endParaRPr lang="zh-CN" altLang="en-US"/>
        </a:p>
      </dgm:t>
    </dgm:pt>
    <dgm:pt modelId="{D23084D8-CE58-44DB-B840-246E2D40FD5E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8E5FC517-413F-49B5-AEC0-55914E51A10B}" type="parTrans" cxnId="{B7AEA220-5A25-4B63-919A-84E9092C212D}">
      <dgm:prSet/>
      <dgm:spPr/>
      <dgm:t>
        <a:bodyPr/>
        <a:lstStyle/>
        <a:p>
          <a:endParaRPr lang="zh-CN" altLang="en-US"/>
        </a:p>
      </dgm:t>
    </dgm:pt>
    <dgm:pt modelId="{5DED92D5-EF2E-4123-8E88-17133689E872}" type="sibTrans" cxnId="{B7AEA220-5A25-4B63-919A-84E9092C212D}">
      <dgm:prSet/>
      <dgm:spPr/>
      <dgm:t>
        <a:bodyPr/>
        <a:lstStyle/>
        <a:p>
          <a:endParaRPr lang="zh-CN" altLang="en-US"/>
        </a:p>
      </dgm:t>
    </dgm:pt>
    <dgm:pt modelId="{3DBC6803-8C29-4147-A838-5018F284D63E}">
      <dgm:prSet phldrT="[文本]"/>
      <dgm:spPr/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7A877693-7009-4113-A2E1-B207D0A40599}" type="parTrans" cxnId="{DA8643C9-C7DC-4FF8-9324-6FC3CD18EA9D}">
      <dgm:prSet/>
      <dgm:spPr/>
      <dgm:t>
        <a:bodyPr/>
        <a:lstStyle/>
        <a:p>
          <a:endParaRPr lang="zh-CN" altLang="en-US"/>
        </a:p>
      </dgm:t>
    </dgm:pt>
    <dgm:pt modelId="{87238408-3CAD-4AAF-95F9-9E45CCAA0441}" type="sibTrans" cxnId="{DA8643C9-C7DC-4FF8-9324-6FC3CD18EA9D}">
      <dgm:prSet/>
      <dgm:spPr/>
      <dgm:t>
        <a:bodyPr/>
        <a:lstStyle/>
        <a:p>
          <a:endParaRPr lang="zh-CN" altLang="en-US"/>
        </a:p>
      </dgm:t>
    </dgm:pt>
    <dgm:pt modelId="{20B6DD90-8F9D-4F58-9C69-1C88A0A858BD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0C3A2FEB-0FA0-46F5-B123-910AB311C7A1}" type="parTrans" cxnId="{D19C1CE9-A2C4-4208-9090-A165260B5F00}">
      <dgm:prSet/>
      <dgm:spPr/>
      <dgm:t>
        <a:bodyPr/>
        <a:lstStyle/>
        <a:p>
          <a:endParaRPr lang="zh-CN" altLang="en-US"/>
        </a:p>
      </dgm:t>
    </dgm:pt>
    <dgm:pt modelId="{15A5A460-591B-4D16-81F4-EBC0EA341923}" type="sibTrans" cxnId="{D19C1CE9-A2C4-4208-9090-A165260B5F00}">
      <dgm:prSet/>
      <dgm:spPr/>
      <dgm:t>
        <a:bodyPr/>
        <a:lstStyle/>
        <a:p>
          <a:endParaRPr lang="zh-CN" altLang="en-US"/>
        </a:p>
      </dgm:t>
    </dgm:pt>
    <dgm:pt modelId="{353B617C-0986-4900-A0AD-777CB003EC72}">
      <dgm:prSet phldrT="[文本]"/>
      <dgm:spPr/>
      <dgm:t>
        <a:bodyPr/>
        <a:lstStyle/>
        <a:p>
          <a:r>
            <a:rPr lang="en-US" altLang="zh-CN" dirty="0"/>
            <a:t>9</a:t>
          </a:r>
          <a:endParaRPr lang="zh-CN" altLang="en-US" dirty="0"/>
        </a:p>
      </dgm:t>
    </dgm:pt>
    <dgm:pt modelId="{E00323DF-2DA9-493A-9F4C-A9011E09AC5A}" type="parTrans" cxnId="{7A391A37-149C-47A8-ABCF-5DF51F2CD770}">
      <dgm:prSet/>
      <dgm:spPr/>
      <dgm:t>
        <a:bodyPr/>
        <a:lstStyle/>
        <a:p>
          <a:endParaRPr lang="zh-CN" altLang="en-US"/>
        </a:p>
      </dgm:t>
    </dgm:pt>
    <dgm:pt modelId="{BA01C7F8-595F-4276-B9BE-664CB56FC1BE}" type="sibTrans" cxnId="{7A391A37-149C-47A8-ABCF-5DF51F2CD770}">
      <dgm:prSet/>
      <dgm:spPr/>
      <dgm:t>
        <a:bodyPr/>
        <a:lstStyle/>
        <a:p>
          <a:endParaRPr lang="zh-CN" altLang="en-US"/>
        </a:p>
      </dgm:t>
    </dgm:pt>
    <dgm:pt modelId="{77B0FBCD-326F-4B23-89F9-28380C13EB6A}">
      <dgm:prSet phldrT="[文本]"/>
      <dgm:spPr/>
      <dgm:t>
        <a:bodyPr/>
        <a:lstStyle/>
        <a:p>
          <a:r>
            <a:rPr lang="en-US" altLang="zh-CN" dirty="0"/>
            <a:t>10</a:t>
          </a:r>
          <a:endParaRPr lang="zh-CN" altLang="en-US" dirty="0"/>
        </a:p>
      </dgm:t>
    </dgm:pt>
    <dgm:pt modelId="{63FA3002-60AB-4A0A-A8CE-B4C032A4E03F}" type="parTrans" cxnId="{4CEA5B15-533A-4FB6-8006-A29C0DD76F9C}">
      <dgm:prSet/>
      <dgm:spPr/>
      <dgm:t>
        <a:bodyPr/>
        <a:lstStyle/>
        <a:p>
          <a:endParaRPr lang="zh-CN" altLang="en-US"/>
        </a:p>
      </dgm:t>
    </dgm:pt>
    <dgm:pt modelId="{1F5CCC94-627D-4B54-BC4A-40FF69B47820}" type="sibTrans" cxnId="{4CEA5B15-533A-4FB6-8006-A29C0DD76F9C}">
      <dgm:prSet/>
      <dgm:spPr/>
      <dgm:t>
        <a:bodyPr/>
        <a:lstStyle/>
        <a:p>
          <a:endParaRPr lang="zh-CN" altLang="en-US"/>
        </a:p>
      </dgm:t>
    </dgm:pt>
    <dgm:pt modelId="{8D0D7247-FF3A-497E-B62C-0FF9D88BBD15}">
      <dgm:prSet phldrT="[文本]"/>
      <dgm:spPr/>
      <dgm:t>
        <a:bodyPr/>
        <a:lstStyle/>
        <a:p>
          <a:r>
            <a:rPr lang="en-US" altLang="zh-CN" dirty="0"/>
            <a:t>11</a:t>
          </a:r>
          <a:endParaRPr lang="zh-CN" altLang="en-US" dirty="0"/>
        </a:p>
      </dgm:t>
    </dgm:pt>
    <dgm:pt modelId="{13848F2F-8D4F-47D7-BF71-733EAA800620}" type="parTrans" cxnId="{7ABC90CC-21E8-411C-A0E8-E2982DA24E9E}">
      <dgm:prSet/>
      <dgm:spPr/>
      <dgm:t>
        <a:bodyPr/>
        <a:lstStyle/>
        <a:p>
          <a:endParaRPr lang="zh-CN" altLang="en-US"/>
        </a:p>
      </dgm:t>
    </dgm:pt>
    <dgm:pt modelId="{C7250F8E-BB74-45F5-B885-B3761127F62F}" type="sibTrans" cxnId="{7ABC90CC-21E8-411C-A0E8-E2982DA24E9E}">
      <dgm:prSet/>
      <dgm:spPr/>
      <dgm:t>
        <a:bodyPr/>
        <a:lstStyle/>
        <a:p>
          <a:endParaRPr lang="zh-CN" altLang="en-US"/>
        </a:p>
      </dgm:t>
    </dgm:pt>
    <dgm:pt modelId="{46C467F6-E054-4519-B5B9-516E8EDD78AD}">
      <dgm:prSet phldrT="[文本]"/>
      <dgm:spPr/>
      <dgm:t>
        <a:bodyPr/>
        <a:lstStyle/>
        <a:p>
          <a:r>
            <a:rPr lang="en-US" altLang="zh-CN" dirty="0"/>
            <a:t>12</a:t>
          </a:r>
          <a:endParaRPr lang="zh-CN" altLang="en-US" dirty="0"/>
        </a:p>
      </dgm:t>
    </dgm:pt>
    <dgm:pt modelId="{6F92DA1F-5667-4F86-AE52-09AD8B1C91EE}" type="parTrans" cxnId="{9F005F1E-1F7B-4360-9F06-6BFAACCB9E7E}">
      <dgm:prSet/>
      <dgm:spPr/>
      <dgm:t>
        <a:bodyPr/>
        <a:lstStyle/>
        <a:p>
          <a:endParaRPr lang="zh-CN" altLang="en-US"/>
        </a:p>
      </dgm:t>
    </dgm:pt>
    <dgm:pt modelId="{442B19DB-55E2-45FE-8596-8F8430E2A2EC}" type="sibTrans" cxnId="{9F005F1E-1F7B-4360-9F06-6BFAACCB9E7E}">
      <dgm:prSet/>
      <dgm:spPr/>
      <dgm:t>
        <a:bodyPr/>
        <a:lstStyle/>
        <a:p>
          <a:endParaRPr lang="zh-CN" altLang="en-US"/>
        </a:p>
      </dgm:t>
    </dgm:pt>
    <dgm:pt modelId="{1D91A685-715E-4693-8E78-E2EA59D8782F}" type="pres">
      <dgm:prSet presAssocID="{4222D78E-8C91-47B2-B671-E8A4D374EFC9}" presName="rootnode" presStyleCnt="0">
        <dgm:presLayoutVars>
          <dgm:chMax/>
          <dgm:chPref/>
          <dgm:dir/>
          <dgm:animLvl val="lvl"/>
        </dgm:presLayoutVars>
      </dgm:prSet>
      <dgm:spPr/>
    </dgm:pt>
    <dgm:pt modelId="{0CED1C36-2357-47E8-AD7A-5B352FE8CCCF}" type="pres">
      <dgm:prSet presAssocID="{F91C9AE6-0927-49EC-992E-39486CE13D96}" presName="composite" presStyleCnt="0"/>
      <dgm:spPr/>
    </dgm:pt>
    <dgm:pt modelId="{DABEC551-24FD-4200-82CC-F0977E526256}" type="pres">
      <dgm:prSet presAssocID="{F91C9AE6-0927-49EC-992E-39486CE13D96}" presName="LShape" presStyleLbl="alignNode1" presStyleIdx="0" presStyleCnt="23"/>
      <dgm:spPr/>
    </dgm:pt>
    <dgm:pt modelId="{705ECED0-817F-4433-B515-0987F849AF6D}" type="pres">
      <dgm:prSet presAssocID="{F91C9AE6-0927-49EC-992E-39486CE13D96}" presName="ParentText" presStyleLbl="revTx" presStyleIdx="0" presStyleCnt="12">
        <dgm:presLayoutVars>
          <dgm:chMax val="0"/>
          <dgm:chPref val="0"/>
          <dgm:bulletEnabled val="1"/>
        </dgm:presLayoutVars>
      </dgm:prSet>
      <dgm:spPr/>
    </dgm:pt>
    <dgm:pt modelId="{FBECD53B-357A-48E7-AF43-1EDB45C07E2E}" type="pres">
      <dgm:prSet presAssocID="{F91C9AE6-0927-49EC-992E-39486CE13D96}" presName="Triangle" presStyleLbl="alignNode1" presStyleIdx="1" presStyleCnt="23"/>
      <dgm:spPr/>
    </dgm:pt>
    <dgm:pt modelId="{B5DC517B-5779-4A72-81BD-91762A0FD9BE}" type="pres">
      <dgm:prSet presAssocID="{10C553DF-F32D-4EA1-A541-B5D4A876D3F3}" presName="sibTrans" presStyleCnt="0"/>
      <dgm:spPr/>
    </dgm:pt>
    <dgm:pt modelId="{86AF50B8-F7E2-4456-A38E-947D719A717A}" type="pres">
      <dgm:prSet presAssocID="{10C553DF-F32D-4EA1-A541-B5D4A876D3F3}" presName="space" presStyleCnt="0"/>
      <dgm:spPr/>
    </dgm:pt>
    <dgm:pt modelId="{3C20C784-31DE-426C-860F-C9281671C300}" type="pres">
      <dgm:prSet presAssocID="{5CDFCBB4-FA40-4287-8FD3-85EE8E3C9247}" presName="composite" presStyleCnt="0"/>
      <dgm:spPr/>
    </dgm:pt>
    <dgm:pt modelId="{95AA3D77-4EC6-4139-B7A0-014A863595F1}" type="pres">
      <dgm:prSet presAssocID="{5CDFCBB4-FA40-4287-8FD3-85EE8E3C9247}" presName="LShape" presStyleLbl="alignNode1" presStyleIdx="2" presStyleCnt="23"/>
      <dgm:spPr/>
    </dgm:pt>
    <dgm:pt modelId="{CE674F06-6614-4326-88DB-F64075D2CD75}" type="pres">
      <dgm:prSet presAssocID="{5CDFCBB4-FA40-4287-8FD3-85EE8E3C9247}" presName="ParentText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A8426015-A03C-49C6-9316-7ED456A9D75F}" type="pres">
      <dgm:prSet presAssocID="{5CDFCBB4-FA40-4287-8FD3-85EE8E3C9247}" presName="Triangle" presStyleLbl="alignNode1" presStyleIdx="3" presStyleCnt="23"/>
      <dgm:spPr/>
    </dgm:pt>
    <dgm:pt modelId="{EE814663-F745-4EF1-A87D-0091787017BD}" type="pres">
      <dgm:prSet presAssocID="{D4FBA79B-44CB-48E7-B6B2-C9A67F3E3202}" presName="sibTrans" presStyleCnt="0"/>
      <dgm:spPr/>
    </dgm:pt>
    <dgm:pt modelId="{175F230F-A6A8-4C39-B0B4-AAF1331FC05D}" type="pres">
      <dgm:prSet presAssocID="{D4FBA79B-44CB-48E7-B6B2-C9A67F3E3202}" presName="space" presStyleCnt="0"/>
      <dgm:spPr/>
    </dgm:pt>
    <dgm:pt modelId="{A362F254-CEE2-49B6-BE7D-D7513FE8B7F7}" type="pres">
      <dgm:prSet presAssocID="{F2CC77EE-2FF2-4325-AC7A-BD594A566B11}" presName="composite" presStyleCnt="0"/>
      <dgm:spPr/>
    </dgm:pt>
    <dgm:pt modelId="{A8F4EDA9-ED40-4DFE-9637-5AA6479511CD}" type="pres">
      <dgm:prSet presAssocID="{F2CC77EE-2FF2-4325-AC7A-BD594A566B11}" presName="LShape" presStyleLbl="alignNode1" presStyleIdx="4" presStyleCnt="23"/>
      <dgm:spPr/>
    </dgm:pt>
    <dgm:pt modelId="{27FDE183-4334-439A-A3CF-F388C3DC9770}" type="pres">
      <dgm:prSet presAssocID="{F2CC77EE-2FF2-4325-AC7A-BD594A566B11}" presName="ParentText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EEE876EB-7438-474A-830F-6EF182893C02}" type="pres">
      <dgm:prSet presAssocID="{F2CC77EE-2FF2-4325-AC7A-BD594A566B11}" presName="Triangle" presStyleLbl="alignNode1" presStyleIdx="5" presStyleCnt="23"/>
      <dgm:spPr/>
    </dgm:pt>
    <dgm:pt modelId="{01EE769B-2951-4457-A97C-A15E0F4F6A8B}" type="pres">
      <dgm:prSet presAssocID="{39FB6C12-9245-4C16-9A1E-4984E8F73733}" presName="sibTrans" presStyleCnt="0"/>
      <dgm:spPr/>
    </dgm:pt>
    <dgm:pt modelId="{2B7DB230-19F7-41C3-82E3-0EA6D6D4B7F3}" type="pres">
      <dgm:prSet presAssocID="{39FB6C12-9245-4C16-9A1E-4984E8F73733}" presName="space" presStyleCnt="0"/>
      <dgm:spPr/>
    </dgm:pt>
    <dgm:pt modelId="{7AD5DF74-2FC2-4486-B3DF-16E668585862}" type="pres">
      <dgm:prSet presAssocID="{2A2F2AFB-F15C-44E3-A9D1-EEB7B97B81F3}" presName="composite" presStyleCnt="0"/>
      <dgm:spPr/>
    </dgm:pt>
    <dgm:pt modelId="{2767A8CF-E17F-480D-8F8D-F63F6DBF1DFB}" type="pres">
      <dgm:prSet presAssocID="{2A2F2AFB-F15C-44E3-A9D1-EEB7B97B81F3}" presName="LShape" presStyleLbl="alignNode1" presStyleIdx="6" presStyleCnt="23"/>
      <dgm:spPr/>
    </dgm:pt>
    <dgm:pt modelId="{F58878A0-A319-447C-8AF1-C0ECC4065AAD}" type="pres">
      <dgm:prSet presAssocID="{2A2F2AFB-F15C-44E3-A9D1-EEB7B97B81F3}" presName="ParentText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1D6C3344-1873-467D-A735-2F8410AF2713}" type="pres">
      <dgm:prSet presAssocID="{2A2F2AFB-F15C-44E3-A9D1-EEB7B97B81F3}" presName="Triangle" presStyleLbl="alignNode1" presStyleIdx="7" presStyleCnt="23"/>
      <dgm:spPr/>
    </dgm:pt>
    <dgm:pt modelId="{18663310-236C-4235-AE5F-B645A317211E}" type="pres">
      <dgm:prSet presAssocID="{2C4ED729-0B5D-4A99-81A8-8B0BA2104D87}" presName="sibTrans" presStyleCnt="0"/>
      <dgm:spPr/>
    </dgm:pt>
    <dgm:pt modelId="{E98E132C-8F1F-4999-86B5-459E82B4EA21}" type="pres">
      <dgm:prSet presAssocID="{2C4ED729-0B5D-4A99-81A8-8B0BA2104D87}" presName="space" presStyleCnt="0"/>
      <dgm:spPr/>
    </dgm:pt>
    <dgm:pt modelId="{6C782EEF-5CB6-4CE7-B13C-697F6D32658A}" type="pres">
      <dgm:prSet presAssocID="{21721D68-1268-4C87-A83D-FF9F5A89821A}" presName="composite" presStyleCnt="0"/>
      <dgm:spPr/>
    </dgm:pt>
    <dgm:pt modelId="{1B8251F1-F70B-43DA-B166-F6FD5AE5F34E}" type="pres">
      <dgm:prSet presAssocID="{21721D68-1268-4C87-A83D-FF9F5A89821A}" presName="LShape" presStyleLbl="alignNode1" presStyleIdx="8" presStyleCnt="23"/>
      <dgm:spPr/>
    </dgm:pt>
    <dgm:pt modelId="{03D81BD0-D329-4104-9223-CD5779E8BBC6}" type="pres">
      <dgm:prSet presAssocID="{21721D68-1268-4C87-A83D-FF9F5A89821A}" presName="ParentText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46D3F814-A2AD-4444-ABA8-A3E14535CD79}" type="pres">
      <dgm:prSet presAssocID="{21721D68-1268-4C87-A83D-FF9F5A89821A}" presName="Triangle" presStyleLbl="alignNode1" presStyleIdx="9" presStyleCnt="23"/>
      <dgm:spPr/>
    </dgm:pt>
    <dgm:pt modelId="{BC386676-0344-4F47-A804-D828ECE8E308}" type="pres">
      <dgm:prSet presAssocID="{98532587-C81A-42D6-9A1D-1FDB2F22CF3E}" presName="sibTrans" presStyleCnt="0"/>
      <dgm:spPr/>
    </dgm:pt>
    <dgm:pt modelId="{2A95010D-1176-4EF2-BC00-0C0CE1ACF39C}" type="pres">
      <dgm:prSet presAssocID="{98532587-C81A-42D6-9A1D-1FDB2F22CF3E}" presName="space" presStyleCnt="0"/>
      <dgm:spPr/>
    </dgm:pt>
    <dgm:pt modelId="{B73D0B23-5A26-4FE9-B667-D95EF9B1D2C1}" type="pres">
      <dgm:prSet presAssocID="{D23084D8-CE58-44DB-B840-246E2D40FD5E}" presName="composite" presStyleCnt="0"/>
      <dgm:spPr/>
    </dgm:pt>
    <dgm:pt modelId="{B0BE07DB-EA12-4EE8-A61F-49399E3C16B8}" type="pres">
      <dgm:prSet presAssocID="{D23084D8-CE58-44DB-B840-246E2D40FD5E}" presName="LShape" presStyleLbl="alignNode1" presStyleIdx="10" presStyleCnt="23"/>
      <dgm:spPr/>
    </dgm:pt>
    <dgm:pt modelId="{520C58A4-D513-4404-84F2-DC90CC8D4ACC}" type="pres">
      <dgm:prSet presAssocID="{D23084D8-CE58-44DB-B840-246E2D40FD5E}" presName="ParentText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AAF71848-B180-467D-863B-D3D036930422}" type="pres">
      <dgm:prSet presAssocID="{D23084D8-CE58-44DB-B840-246E2D40FD5E}" presName="Triangle" presStyleLbl="alignNode1" presStyleIdx="11" presStyleCnt="23"/>
      <dgm:spPr/>
    </dgm:pt>
    <dgm:pt modelId="{29B0F2AA-D1CD-4C80-8D5E-EBFA2A5DCBA7}" type="pres">
      <dgm:prSet presAssocID="{5DED92D5-EF2E-4123-8E88-17133689E872}" presName="sibTrans" presStyleCnt="0"/>
      <dgm:spPr/>
    </dgm:pt>
    <dgm:pt modelId="{82B3F2BF-7C7E-4297-8505-3AF80B78128E}" type="pres">
      <dgm:prSet presAssocID="{5DED92D5-EF2E-4123-8E88-17133689E872}" presName="space" presStyleCnt="0"/>
      <dgm:spPr/>
    </dgm:pt>
    <dgm:pt modelId="{889AC488-2373-462B-A8B6-5A4D80BAA3DD}" type="pres">
      <dgm:prSet presAssocID="{3DBC6803-8C29-4147-A838-5018F284D63E}" presName="composite" presStyleCnt="0"/>
      <dgm:spPr/>
    </dgm:pt>
    <dgm:pt modelId="{67DC7B61-DB2B-470A-A163-B55041C2DA12}" type="pres">
      <dgm:prSet presAssocID="{3DBC6803-8C29-4147-A838-5018F284D63E}" presName="LShape" presStyleLbl="alignNode1" presStyleIdx="12" presStyleCnt="23"/>
      <dgm:spPr/>
    </dgm:pt>
    <dgm:pt modelId="{AE51BAC9-76F1-4C1C-8DF8-9F0480553A1B}" type="pres">
      <dgm:prSet presAssocID="{3DBC6803-8C29-4147-A838-5018F284D63E}" presName="ParentText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6F5D3AF2-B554-4818-9B18-E59868442222}" type="pres">
      <dgm:prSet presAssocID="{3DBC6803-8C29-4147-A838-5018F284D63E}" presName="Triangle" presStyleLbl="alignNode1" presStyleIdx="13" presStyleCnt="23"/>
      <dgm:spPr/>
    </dgm:pt>
    <dgm:pt modelId="{7E4DC191-BE83-4406-9EDD-AE32903606CC}" type="pres">
      <dgm:prSet presAssocID="{87238408-3CAD-4AAF-95F9-9E45CCAA0441}" presName="sibTrans" presStyleCnt="0"/>
      <dgm:spPr/>
    </dgm:pt>
    <dgm:pt modelId="{93F4259B-E0DE-467B-BB2D-6BC5BAA8566B}" type="pres">
      <dgm:prSet presAssocID="{87238408-3CAD-4AAF-95F9-9E45CCAA0441}" presName="space" presStyleCnt="0"/>
      <dgm:spPr/>
    </dgm:pt>
    <dgm:pt modelId="{FEDDC38C-0AD2-493A-A23E-FC6D24F15EA5}" type="pres">
      <dgm:prSet presAssocID="{20B6DD90-8F9D-4F58-9C69-1C88A0A858BD}" presName="composite" presStyleCnt="0"/>
      <dgm:spPr/>
    </dgm:pt>
    <dgm:pt modelId="{45ABA1EC-E956-46AA-9BC7-ABC289655810}" type="pres">
      <dgm:prSet presAssocID="{20B6DD90-8F9D-4F58-9C69-1C88A0A858BD}" presName="LShape" presStyleLbl="alignNode1" presStyleIdx="14" presStyleCnt="23"/>
      <dgm:spPr/>
    </dgm:pt>
    <dgm:pt modelId="{12EE8E4B-D99F-48A0-AA57-CC238B025254}" type="pres">
      <dgm:prSet presAssocID="{20B6DD90-8F9D-4F58-9C69-1C88A0A858BD}" presName="ParentText" presStyleLbl="revTx" presStyleIdx="7" presStyleCnt="12">
        <dgm:presLayoutVars>
          <dgm:chMax val="0"/>
          <dgm:chPref val="0"/>
          <dgm:bulletEnabled val="1"/>
        </dgm:presLayoutVars>
      </dgm:prSet>
      <dgm:spPr/>
    </dgm:pt>
    <dgm:pt modelId="{BB600DE2-D2F8-4A2D-8566-C3A37EF163D9}" type="pres">
      <dgm:prSet presAssocID="{20B6DD90-8F9D-4F58-9C69-1C88A0A858BD}" presName="Triangle" presStyleLbl="alignNode1" presStyleIdx="15" presStyleCnt="23"/>
      <dgm:spPr/>
    </dgm:pt>
    <dgm:pt modelId="{E81443F8-9E94-4A1A-B4C2-17CEE7968AFC}" type="pres">
      <dgm:prSet presAssocID="{15A5A460-591B-4D16-81F4-EBC0EA341923}" presName="sibTrans" presStyleCnt="0"/>
      <dgm:spPr/>
    </dgm:pt>
    <dgm:pt modelId="{E029429E-6E9D-4E66-B3BD-81BB8F6771C9}" type="pres">
      <dgm:prSet presAssocID="{15A5A460-591B-4D16-81F4-EBC0EA341923}" presName="space" presStyleCnt="0"/>
      <dgm:spPr/>
    </dgm:pt>
    <dgm:pt modelId="{C8AEB3EE-B53E-4659-B98F-A89E086D9FB0}" type="pres">
      <dgm:prSet presAssocID="{353B617C-0986-4900-A0AD-777CB003EC72}" presName="composite" presStyleCnt="0"/>
      <dgm:spPr/>
    </dgm:pt>
    <dgm:pt modelId="{D34B86DF-7F8D-4237-99B9-160F87D47F54}" type="pres">
      <dgm:prSet presAssocID="{353B617C-0986-4900-A0AD-777CB003EC72}" presName="LShape" presStyleLbl="alignNode1" presStyleIdx="16" presStyleCnt="23"/>
      <dgm:spPr/>
    </dgm:pt>
    <dgm:pt modelId="{85A0F500-1F51-4C5D-B92B-9374ED32B4B0}" type="pres">
      <dgm:prSet presAssocID="{353B617C-0986-4900-A0AD-777CB003EC72}" presName="ParentText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14120554-43BA-49FB-B56C-B38EB601C088}" type="pres">
      <dgm:prSet presAssocID="{353B617C-0986-4900-A0AD-777CB003EC72}" presName="Triangle" presStyleLbl="alignNode1" presStyleIdx="17" presStyleCnt="23"/>
      <dgm:spPr/>
    </dgm:pt>
    <dgm:pt modelId="{CB8ACD5F-5D61-40E2-8280-EFE36D54D624}" type="pres">
      <dgm:prSet presAssocID="{BA01C7F8-595F-4276-B9BE-664CB56FC1BE}" presName="sibTrans" presStyleCnt="0"/>
      <dgm:spPr/>
    </dgm:pt>
    <dgm:pt modelId="{B1D933F9-74E0-42E5-BED1-01D9BC1C37BB}" type="pres">
      <dgm:prSet presAssocID="{BA01C7F8-595F-4276-B9BE-664CB56FC1BE}" presName="space" presStyleCnt="0"/>
      <dgm:spPr/>
    </dgm:pt>
    <dgm:pt modelId="{B411CA9F-4AC4-4357-807B-9A07087915DC}" type="pres">
      <dgm:prSet presAssocID="{77B0FBCD-326F-4B23-89F9-28380C13EB6A}" presName="composite" presStyleCnt="0"/>
      <dgm:spPr/>
    </dgm:pt>
    <dgm:pt modelId="{7A36451E-1188-48C8-8784-76E51A0A243C}" type="pres">
      <dgm:prSet presAssocID="{77B0FBCD-326F-4B23-89F9-28380C13EB6A}" presName="LShape" presStyleLbl="alignNode1" presStyleIdx="18" presStyleCnt="23"/>
      <dgm:spPr/>
    </dgm:pt>
    <dgm:pt modelId="{BE85B239-97CD-4248-88F7-12FB1322EECD}" type="pres">
      <dgm:prSet presAssocID="{77B0FBCD-326F-4B23-89F9-28380C13EB6A}" presName="ParentText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5B048CCB-4CD8-41A7-9C31-9118A00099D7}" type="pres">
      <dgm:prSet presAssocID="{77B0FBCD-326F-4B23-89F9-28380C13EB6A}" presName="Triangle" presStyleLbl="alignNode1" presStyleIdx="19" presStyleCnt="23"/>
      <dgm:spPr/>
    </dgm:pt>
    <dgm:pt modelId="{C877618B-507E-492A-8B31-94934900367F}" type="pres">
      <dgm:prSet presAssocID="{1F5CCC94-627D-4B54-BC4A-40FF69B47820}" presName="sibTrans" presStyleCnt="0"/>
      <dgm:spPr/>
    </dgm:pt>
    <dgm:pt modelId="{EC613101-BD11-4788-ADE6-A3D65086AEF7}" type="pres">
      <dgm:prSet presAssocID="{1F5CCC94-627D-4B54-BC4A-40FF69B47820}" presName="space" presStyleCnt="0"/>
      <dgm:spPr/>
    </dgm:pt>
    <dgm:pt modelId="{B6968D6D-2CC6-43BB-A954-4727B29285EE}" type="pres">
      <dgm:prSet presAssocID="{8D0D7247-FF3A-497E-B62C-0FF9D88BBD15}" presName="composite" presStyleCnt="0"/>
      <dgm:spPr/>
    </dgm:pt>
    <dgm:pt modelId="{A396CE41-1DF8-4752-B1E5-5DEA2AD04DC6}" type="pres">
      <dgm:prSet presAssocID="{8D0D7247-FF3A-497E-B62C-0FF9D88BBD15}" presName="LShape" presStyleLbl="alignNode1" presStyleIdx="20" presStyleCnt="23"/>
      <dgm:spPr/>
    </dgm:pt>
    <dgm:pt modelId="{A11C2A57-9432-435C-91BE-D7874319F5F4}" type="pres">
      <dgm:prSet presAssocID="{8D0D7247-FF3A-497E-B62C-0FF9D88BBD15}" presName="ParentText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A7840550-18EA-4AFD-9996-BABBAC0D80C9}" type="pres">
      <dgm:prSet presAssocID="{8D0D7247-FF3A-497E-B62C-0FF9D88BBD15}" presName="Triangle" presStyleLbl="alignNode1" presStyleIdx="21" presStyleCnt="23"/>
      <dgm:spPr/>
    </dgm:pt>
    <dgm:pt modelId="{FAD09B77-13E3-4560-9790-37E52474B460}" type="pres">
      <dgm:prSet presAssocID="{C7250F8E-BB74-45F5-B885-B3761127F62F}" presName="sibTrans" presStyleCnt="0"/>
      <dgm:spPr/>
    </dgm:pt>
    <dgm:pt modelId="{CDD36B01-F890-4813-A11C-E52967B3C1DB}" type="pres">
      <dgm:prSet presAssocID="{C7250F8E-BB74-45F5-B885-B3761127F62F}" presName="space" presStyleCnt="0"/>
      <dgm:spPr/>
    </dgm:pt>
    <dgm:pt modelId="{62F36D12-6B9A-4659-AE18-D5FE7EE9B90C}" type="pres">
      <dgm:prSet presAssocID="{46C467F6-E054-4519-B5B9-516E8EDD78AD}" presName="composite" presStyleCnt="0"/>
      <dgm:spPr/>
    </dgm:pt>
    <dgm:pt modelId="{7A475FD3-0293-48B9-8C66-A94420E8F677}" type="pres">
      <dgm:prSet presAssocID="{46C467F6-E054-4519-B5B9-516E8EDD78AD}" presName="LShape" presStyleLbl="alignNode1" presStyleIdx="22" presStyleCnt="23"/>
      <dgm:spPr/>
    </dgm:pt>
    <dgm:pt modelId="{718C5F44-F3AE-4B5D-B633-265052AEDE76}" type="pres">
      <dgm:prSet presAssocID="{46C467F6-E054-4519-B5B9-516E8EDD78AD}" presName="ParentText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81B87405-4B30-4C27-8C50-CF650A5D804E}" type="presOf" srcId="{8D0D7247-FF3A-497E-B62C-0FF9D88BBD15}" destId="{A11C2A57-9432-435C-91BE-D7874319F5F4}" srcOrd="0" destOrd="0" presId="urn:microsoft.com/office/officeart/2009/3/layout/StepUpProcess"/>
    <dgm:cxn modelId="{23CE9A13-AEAA-4B84-9AB6-BE54A85DBBC9}" type="presOf" srcId="{353B617C-0986-4900-A0AD-777CB003EC72}" destId="{85A0F500-1F51-4C5D-B92B-9374ED32B4B0}" srcOrd="0" destOrd="0" presId="urn:microsoft.com/office/officeart/2009/3/layout/StepUpProcess"/>
    <dgm:cxn modelId="{4CEA5B15-533A-4FB6-8006-A29C0DD76F9C}" srcId="{4222D78E-8C91-47B2-B671-E8A4D374EFC9}" destId="{77B0FBCD-326F-4B23-89F9-28380C13EB6A}" srcOrd="9" destOrd="0" parTransId="{63FA3002-60AB-4A0A-A8CE-B4C032A4E03F}" sibTransId="{1F5CCC94-627D-4B54-BC4A-40FF69B47820}"/>
    <dgm:cxn modelId="{77D2FE17-2107-41DD-845C-94C7B7AF3D76}" type="presOf" srcId="{5CDFCBB4-FA40-4287-8FD3-85EE8E3C9247}" destId="{CE674F06-6614-4326-88DB-F64075D2CD75}" srcOrd="0" destOrd="0" presId="urn:microsoft.com/office/officeart/2009/3/layout/StepUpProcess"/>
    <dgm:cxn modelId="{9F005F1E-1F7B-4360-9F06-6BFAACCB9E7E}" srcId="{4222D78E-8C91-47B2-B671-E8A4D374EFC9}" destId="{46C467F6-E054-4519-B5B9-516E8EDD78AD}" srcOrd="11" destOrd="0" parTransId="{6F92DA1F-5667-4F86-AE52-09AD8B1C91EE}" sibTransId="{442B19DB-55E2-45FE-8596-8F8430E2A2EC}"/>
    <dgm:cxn modelId="{B7AEA220-5A25-4B63-919A-84E9092C212D}" srcId="{4222D78E-8C91-47B2-B671-E8A4D374EFC9}" destId="{D23084D8-CE58-44DB-B840-246E2D40FD5E}" srcOrd="5" destOrd="0" parTransId="{8E5FC517-413F-49B5-AEC0-55914E51A10B}" sibTransId="{5DED92D5-EF2E-4123-8E88-17133689E872}"/>
    <dgm:cxn modelId="{7A391A37-149C-47A8-ABCF-5DF51F2CD770}" srcId="{4222D78E-8C91-47B2-B671-E8A4D374EFC9}" destId="{353B617C-0986-4900-A0AD-777CB003EC72}" srcOrd="8" destOrd="0" parTransId="{E00323DF-2DA9-493A-9F4C-A9011E09AC5A}" sibTransId="{BA01C7F8-595F-4276-B9BE-664CB56FC1BE}"/>
    <dgm:cxn modelId="{D99B4D41-01BD-4932-9DFA-FC4B0AB406D2}" srcId="{4222D78E-8C91-47B2-B671-E8A4D374EFC9}" destId="{5CDFCBB4-FA40-4287-8FD3-85EE8E3C9247}" srcOrd="1" destOrd="0" parTransId="{533C3788-1AC4-4AD8-AAC3-78D85FDFCFE7}" sibTransId="{D4FBA79B-44CB-48E7-B6B2-C9A67F3E3202}"/>
    <dgm:cxn modelId="{A3CDD248-AFCE-42CC-ADB6-2226A5307AE9}" srcId="{4222D78E-8C91-47B2-B671-E8A4D374EFC9}" destId="{F91C9AE6-0927-49EC-992E-39486CE13D96}" srcOrd="0" destOrd="0" parTransId="{0F34A710-A1AB-476D-83FE-1DF1D95365D7}" sibTransId="{10C553DF-F32D-4EA1-A541-B5D4A876D3F3}"/>
    <dgm:cxn modelId="{7DD01D4D-1039-42E2-8890-821A32D6DFE7}" type="presOf" srcId="{21721D68-1268-4C87-A83D-FF9F5A89821A}" destId="{03D81BD0-D329-4104-9223-CD5779E8BBC6}" srcOrd="0" destOrd="0" presId="urn:microsoft.com/office/officeart/2009/3/layout/StepUpProcess"/>
    <dgm:cxn modelId="{22408D70-CCC0-4A91-8176-D2590F32027B}" srcId="{4222D78E-8C91-47B2-B671-E8A4D374EFC9}" destId="{21721D68-1268-4C87-A83D-FF9F5A89821A}" srcOrd="4" destOrd="0" parTransId="{FB2A01C7-94BA-48D4-AFDC-2A3929DFF13A}" sibTransId="{98532587-C81A-42D6-9A1D-1FDB2F22CF3E}"/>
    <dgm:cxn modelId="{5BC88C71-000B-46C9-B5C3-4375DE9A698D}" type="presOf" srcId="{4222D78E-8C91-47B2-B671-E8A4D374EFC9}" destId="{1D91A685-715E-4693-8E78-E2EA59D8782F}" srcOrd="0" destOrd="0" presId="urn:microsoft.com/office/officeart/2009/3/layout/StepUpProcess"/>
    <dgm:cxn modelId="{441C2258-CF49-4A71-BB96-B7014431C7D3}" type="presOf" srcId="{46C467F6-E054-4519-B5B9-516E8EDD78AD}" destId="{718C5F44-F3AE-4B5D-B633-265052AEDE76}" srcOrd="0" destOrd="0" presId="urn:microsoft.com/office/officeart/2009/3/layout/StepUpProcess"/>
    <dgm:cxn modelId="{D483558A-E9A8-4D3C-BBB9-317B89FF41CD}" type="presOf" srcId="{F2CC77EE-2FF2-4325-AC7A-BD594A566B11}" destId="{27FDE183-4334-439A-A3CF-F388C3DC9770}" srcOrd="0" destOrd="0" presId="urn:microsoft.com/office/officeart/2009/3/layout/StepUpProcess"/>
    <dgm:cxn modelId="{DD3D9B8D-872F-4149-B073-C07B64623CAD}" type="presOf" srcId="{F91C9AE6-0927-49EC-992E-39486CE13D96}" destId="{705ECED0-817F-4433-B515-0987F849AF6D}" srcOrd="0" destOrd="0" presId="urn:microsoft.com/office/officeart/2009/3/layout/StepUpProcess"/>
    <dgm:cxn modelId="{A3670B98-0859-4F45-B423-8276015699D0}" type="presOf" srcId="{77B0FBCD-326F-4B23-89F9-28380C13EB6A}" destId="{BE85B239-97CD-4248-88F7-12FB1322EECD}" srcOrd="0" destOrd="0" presId="urn:microsoft.com/office/officeart/2009/3/layout/StepUpProcess"/>
    <dgm:cxn modelId="{74CD2AA4-A3A3-4167-AA9F-C2A09A21E372}" type="presOf" srcId="{20B6DD90-8F9D-4F58-9C69-1C88A0A858BD}" destId="{12EE8E4B-D99F-48A0-AA57-CC238B025254}" srcOrd="0" destOrd="0" presId="urn:microsoft.com/office/officeart/2009/3/layout/StepUpProcess"/>
    <dgm:cxn modelId="{FBECCEC0-D54C-4C3A-9D98-0AEFC930A1AB}" type="presOf" srcId="{2A2F2AFB-F15C-44E3-A9D1-EEB7B97B81F3}" destId="{F58878A0-A319-447C-8AF1-C0ECC4065AAD}" srcOrd="0" destOrd="0" presId="urn:microsoft.com/office/officeart/2009/3/layout/StepUpProcess"/>
    <dgm:cxn modelId="{DA8643C9-C7DC-4FF8-9324-6FC3CD18EA9D}" srcId="{4222D78E-8C91-47B2-B671-E8A4D374EFC9}" destId="{3DBC6803-8C29-4147-A838-5018F284D63E}" srcOrd="6" destOrd="0" parTransId="{7A877693-7009-4113-A2E1-B207D0A40599}" sibTransId="{87238408-3CAD-4AAF-95F9-9E45CCAA0441}"/>
    <dgm:cxn modelId="{7ABC90CC-21E8-411C-A0E8-E2982DA24E9E}" srcId="{4222D78E-8C91-47B2-B671-E8A4D374EFC9}" destId="{8D0D7247-FF3A-497E-B62C-0FF9D88BBD15}" srcOrd="10" destOrd="0" parTransId="{13848F2F-8D4F-47D7-BF71-733EAA800620}" sibTransId="{C7250F8E-BB74-45F5-B885-B3761127F62F}"/>
    <dgm:cxn modelId="{9BC5D3CF-C29A-47CE-A237-4855F8F21E5B}" srcId="{4222D78E-8C91-47B2-B671-E8A4D374EFC9}" destId="{2A2F2AFB-F15C-44E3-A9D1-EEB7B97B81F3}" srcOrd="3" destOrd="0" parTransId="{8EC63E24-C3BF-434D-8299-9633AAD326B7}" sibTransId="{2C4ED729-0B5D-4A99-81A8-8B0BA2104D87}"/>
    <dgm:cxn modelId="{E78823D0-FB06-4FFD-8D9E-FCC2819D5E7F}" srcId="{4222D78E-8C91-47B2-B671-E8A4D374EFC9}" destId="{F2CC77EE-2FF2-4325-AC7A-BD594A566B11}" srcOrd="2" destOrd="0" parTransId="{DA82515B-4E09-446D-A50B-D848D366D625}" sibTransId="{39FB6C12-9245-4C16-9A1E-4984E8F73733}"/>
    <dgm:cxn modelId="{F11399D3-AA14-4A19-985B-5677DC85D8D4}" type="presOf" srcId="{3DBC6803-8C29-4147-A838-5018F284D63E}" destId="{AE51BAC9-76F1-4C1C-8DF8-9F0480553A1B}" srcOrd="0" destOrd="0" presId="urn:microsoft.com/office/officeart/2009/3/layout/StepUpProcess"/>
    <dgm:cxn modelId="{D19C1CE9-A2C4-4208-9090-A165260B5F00}" srcId="{4222D78E-8C91-47B2-B671-E8A4D374EFC9}" destId="{20B6DD90-8F9D-4F58-9C69-1C88A0A858BD}" srcOrd="7" destOrd="0" parTransId="{0C3A2FEB-0FA0-46F5-B123-910AB311C7A1}" sibTransId="{15A5A460-591B-4D16-81F4-EBC0EA341923}"/>
    <dgm:cxn modelId="{38290BEE-E90C-4A0E-BBDB-3C36664D8259}" type="presOf" srcId="{D23084D8-CE58-44DB-B840-246E2D40FD5E}" destId="{520C58A4-D513-4404-84F2-DC90CC8D4ACC}" srcOrd="0" destOrd="0" presId="urn:microsoft.com/office/officeart/2009/3/layout/StepUpProcess"/>
    <dgm:cxn modelId="{77C91A22-8B8C-43CA-8A8F-4BEB315543C7}" type="presParOf" srcId="{1D91A685-715E-4693-8E78-E2EA59D8782F}" destId="{0CED1C36-2357-47E8-AD7A-5B352FE8CCCF}" srcOrd="0" destOrd="0" presId="urn:microsoft.com/office/officeart/2009/3/layout/StepUpProcess"/>
    <dgm:cxn modelId="{470DD335-64AF-44E7-B24A-9FECF879A7EE}" type="presParOf" srcId="{0CED1C36-2357-47E8-AD7A-5B352FE8CCCF}" destId="{DABEC551-24FD-4200-82CC-F0977E526256}" srcOrd="0" destOrd="0" presId="urn:microsoft.com/office/officeart/2009/3/layout/StepUpProcess"/>
    <dgm:cxn modelId="{3413B4F4-9CEF-4701-9156-FD9A88D0D852}" type="presParOf" srcId="{0CED1C36-2357-47E8-AD7A-5B352FE8CCCF}" destId="{705ECED0-817F-4433-B515-0987F849AF6D}" srcOrd="1" destOrd="0" presId="urn:microsoft.com/office/officeart/2009/3/layout/StepUpProcess"/>
    <dgm:cxn modelId="{EB7E2023-E6FA-4C1B-B8B7-327102FC38C4}" type="presParOf" srcId="{0CED1C36-2357-47E8-AD7A-5B352FE8CCCF}" destId="{FBECD53B-357A-48E7-AF43-1EDB45C07E2E}" srcOrd="2" destOrd="0" presId="urn:microsoft.com/office/officeart/2009/3/layout/StepUpProcess"/>
    <dgm:cxn modelId="{A31A38B1-C0D0-49C9-BCDD-8164D011538D}" type="presParOf" srcId="{1D91A685-715E-4693-8E78-E2EA59D8782F}" destId="{B5DC517B-5779-4A72-81BD-91762A0FD9BE}" srcOrd="1" destOrd="0" presId="urn:microsoft.com/office/officeart/2009/3/layout/StepUpProcess"/>
    <dgm:cxn modelId="{842F9D71-30F9-41DD-BA8F-9404BA304BD2}" type="presParOf" srcId="{B5DC517B-5779-4A72-81BD-91762A0FD9BE}" destId="{86AF50B8-F7E2-4456-A38E-947D719A717A}" srcOrd="0" destOrd="0" presId="urn:microsoft.com/office/officeart/2009/3/layout/StepUpProcess"/>
    <dgm:cxn modelId="{EF475BC6-AE39-4682-9172-03EB95C642BF}" type="presParOf" srcId="{1D91A685-715E-4693-8E78-E2EA59D8782F}" destId="{3C20C784-31DE-426C-860F-C9281671C300}" srcOrd="2" destOrd="0" presId="urn:microsoft.com/office/officeart/2009/3/layout/StepUpProcess"/>
    <dgm:cxn modelId="{B3129A74-B731-400E-A632-E61CB85F0F4A}" type="presParOf" srcId="{3C20C784-31DE-426C-860F-C9281671C300}" destId="{95AA3D77-4EC6-4139-B7A0-014A863595F1}" srcOrd="0" destOrd="0" presId="urn:microsoft.com/office/officeart/2009/3/layout/StepUpProcess"/>
    <dgm:cxn modelId="{75C4B0F7-701A-4D3C-9B34-4AAB61215447}" type="presParOf" srcId="{3C20C784-31DE-426C-860F-C9281671C300}" destId="{CE674F06-6614-4326-88DB-F64075D2CD75}" srcOrd="1" destOrd="0" presId="urn:microsoft.com/office/officeart/2009/3/layout/StepUpProcess"/>
    <dgm:cxn modelId="{6EF430BC-1D00-4C33-83DF-198F93D5440E}" type="presParOf" srcId="{3C20C784-31DE-426C-860F-C9281671C300}" destId="{A8426015-A03C-49C6-9316-7ED456A9D75F}" srcOrd="2" destOrd="0" presId="urn:microsoft.com/office/officeart/2009/3/layout/StepUpProcess"/>
    <dgm:cxn modelId="{8E00B672-7B80-4002-A3F0-E899B159AE05}" type="presParOf" srcId="{1D91A685-715E-4693-8E78-E2EA59D8782F}" destId="{EE814663-F745-4EF1-A87D-0091787017BD}" srcOrd="3" destOrd="0" presId="urn:microsoft.com/office/officeart/2009/3/layout/StepUpProcess"/>
    <dgm:cxn modelId="{E9B20130-B407-41D1-B185-72FD95B2D050}" type="presParOf" srcId="{EE814663-F745-4EF1-A87D-0091787017BD}" destId="{175F230F-A6A8-4C39-B0B4-AAF1331FC05D}" srcOrd="0" destOrd="0" presId="urn:microsoft.com/office/officeart/2009/3/layout/StepUpProcess"/>
    <dgm:cxn modelId="{BB50CD6B-4163-4F89-8A4C-C756B050EA6F}" type="presParOf" srcId="{1D91A685-715E-4693-8E78-E2EA59D8782F}" destId="{A362F254-CEE2-49B6-BE7D-D7513FE8B7F7}" srcOrd="4" destOrd="0" presId="urn:microsoft.com/office/officeart/2009/3/layout/StepUpProcess"/>
    <dgm:cxn modelId="{22869866-66A1-42CF-9A06-7DC99D1C0939}" type="presParOf" srcId="{A362F254-CEE2-49B6-BE7D-D7513FE8B7F7}" destId="{A8F4EDA9-ED40-4DFE-9637-5AA6479511CD}" srcOrd="0" destOrd="0" presId="urn:microsoft.com/office/officeart/2009/3/layout/StepUpProcess"/>
    <dgm:cxn modelId="{2E0E9B1E-A589-40B8-812F-40FDE1E08A06}" type="presParOf" srcId="{A362F254-CEE2-49B6-BE7D-D7513FE8B7F7}" destId="{27FDE183-4334-439A-A3CF-F388C3DC9770}" srcOrd="1" destOrd="0" presId="urn:microsoft.com/office/officeart/2009/3/layout/StepUpProcess"/>
    <dgm:cxn modelId="{1DD3F8BF-D021-4F42-A614-02799D12634F}" type="presParOf" srcId="{A362F254-CEE2-49B6-BE7D-D7513FE8B7F7}" destId="{EEE876EB-7438-474A-830F-6EF182893C02}" srcOrd="2" destOrd="0" presId="urn:microsoft.com/office/officeart/2009/3/layout/StepUpProcess"/>
    <dgm:cxn modelId="{961B2D1C-ECD9-4F15-B987-0FACF2A619FA}" type="presParOf" srcId="{1D91A685-715E-4693-8E78-E2EA59D8782F}" destId="{01EE769B-2951-4457-A97C-A15E0F4F6A8B}" srcOrd="5" destOrd="0" presId="urn:microsoft.com/office/officeart/2009/3/layout/StepUpProcess"/>
    <dgm:cxn modelId="{EB89A877-234B-4C63-9DCE-76F41E598BFE}" type="presParOf" srcId="{01EE769B-2951-4457-A97C-A15E0F4F6A8B}" destId="{2B7DB230-19F7-41C3-82E3-0EA6D6D4B7F3}" srcOrd="0" destOrd="0" presId="urn:microsoft.com/office/officeart/2009/3/layout/StepUpProcess"/>
    <dgm:cxn modelId="{A8A7B8AC-290F-43EB-96F3-2BCE47000403}" type="presParOf" srcId="{1D91A685-715E-4693-8E78-E2EA59D8782F}" destId="{7AD5DF74-2FC2-4486-B3DF-16E668585862}" srcOrd="6" destOrd="0" presId="urn:microsoft.com/office/officeart/2009/3/layout/StepUpProcess"/>
    <dgm:cxn modelId="{35AE3B5E-FDA4-41BF-B95B-87E6FDF22290}" type="presParOf" srcId="{7AD5DF74-2FC2-4486-B3DF-16E668585862}" destId="{2767A8CF-E17F-480D-8F8D-F63F6DBF1DFB}" srcOrd="0" destOrd="0" presId="urn:microsoft.com/office/officeart/2009/3/layout/StepUpProcess"/>
    <dgm:cxn modelId="{38BCED08-C857-444D-A387-06077D1F4331}" type="presParOf" srcId="{7AD5DF74-2FC2-4486-B3DF-16E668585862}" destId="{F58878A0-A319-447C-8AF1-C0ECC4065AAD}" srcOrd="1" destOrd="0" presId="urn:microsoft.com/office/officeart/2009/3/layout/StepUpProcess"/>
    <dgm:cxn modelId="{BA8DC10F-FBA0-4906-BC0F-D69786491503}" type="presParOf" srcId="{7AD5DF74-2FC2-4486-B3DF-16E668585862}" destId="{1D6C3344-1873-467D-A735-2F8410AF2713}" srcOrd="2" destOrd="0" presId="urn:microsoft.com/office/officeart/2009/3/layout/StepUpProcess"/>
    <dgm:cxn modelId="{A1255E6B-4AF5-43E0-BA3C-2A85D61CB277}" type="presParOf" srcId="{1D91A685-715E-4693-8E78-E2EA59D8782F}" destId="{18663310-236C-4235-AE5F-B645A317211E}" srcOrd="7" destOrd="0" presId="urn:microsoft.com/office/officeart/2009/3/layout/StepUpProcess"/>
    <dgm:cxn modelId="{3443BED6-36AF-45B6-95E3-E877BAA5E277}" type="presParOf" srcId="{18663310-236C-4235-AE5F-B645A317211E}" destId="{E98E132C-8F1F-4999-86B5-459E82B4EA21}" srcOrd="0" destOrd="0" presId="urn:microsoft.com/office/officeart/2009/3/layout/StepUpProcess"/>
    <dgm:cxn modelId="{F998F0D3-F003-4171-97CE-BFB8320D0D56}" type="presParOf" srcId="{1D91A685-715E-4693-8E78-E2EA59D8782F}" destId="{6C782EEF-5CB6-4CE7-B13C-697F6D32658A}" srcOrd="8" destOrd="0" presId="urn:microsoft.com/office/officeart/2009/3/layout/StepUpProcess"/>
    <dgm:cxn modelId="{BBB0B234-1A7F-4D8B-9895-C5A9ACC6DD11}" type="presParOf" srcId="{6C782EEF-5CB6-4CE7-B13C-697F6D32658A}" destId="{1B8251F1-F70B-43DA-B166-F6FD5AE5F34E}" srcOrd="0" destOrd="0" presId="urn:microsoft.com/office/officeart/2009/3/layout/StepUpProcess"/>
    <dgm:cxn modelId="{9E8EF453-04AE-42F0-BBC3-04221DCAE587}" type="presParOf" srcId="{6C782EEF-5CB6-4CE7-B13C-697F6D32658A}" destId="{03D81BD0-D329-4104-9223-CD5779E8BBC6}" srcOrd="1" destOrd="0" presId="urn:microsoft.com/office/officeart/2009/3/layout/StepUpProcess"/>
    <dgm:cxn modelId="{E50EA348-2081-41B1-9324-84FD905EC030}" type="presParOf" srcId="{6C782EEF-5CB6-4CE7-B13C-697F6D32658A}" destId="{46D3F814-A2AD-4444-ABA8-A3E14535CD79}" srcOrd="2" destOrd="0" presId="urn:microsoft.com/office/officeart/2009/3/layout/StepUpProcess"/>
    <dgm:cxn modelId="{C73D5A9E-2A24-49BF-B95C-E9FD9A439982}" type="presParOf" srcId="{1D91A685-715E-4693-8E78-E2EA59D8782F}" destId="{BC386676-0344-4F47-A804-D828ECE8E308}" srcOrd="9" destOrd="0" presId="urn:microsoft.com/office/officeart/2009/3/layout/StepUpProcess"/>
    <dgm:cxn modelId="{B6699EC7-8E1E-43B8-B5D9-09BE630113F8}" type="presParOf" srcId="{BC386676-0344-4F47-A804-D828ECE8E308}" destId="{2A95010D-1176-4EF2-BC00-0C0CE1ACF39C}" srcOrd="0" destOrd="0" presId="urn:microsoft.com/office/officeart/2009/3/layout/StepUpProcess"/>
    <dgm:cxn modelId="{D427485F-0B07-4F37-803F-FE198A03B5A3}" type="presParOf" srcId="{1D91A685-715E-4693-8E78-E2EA59D8782F}" destId="{B73D0B23-5A26-4FE9-B667-D95EF9B1D2C1}" srcOrd="10" destOrd="0" presId="urn:microsoft.com/office/officeart/2009/3/layout/StepUpProcess"/>
    <dgm:cxn modelId="{F19CD3AF-41E3-4506-99BF-6BAD0F1DA724}" type="presParOf" srcId="{B73D0B23-5A26-4FE9-B667-D95EF9B1D2C1}" destId="{B0BE07DB-EA12-4EE8-A61F-49399E3C16B8}" srcOrd="0" destOrd="0" presId="urn:microsoft.com/office/officeart/2009/3/layout/StepUpProcess"/>
    <dgm:cxn modelId="{C662C383-3385-43CB-9650-9FD1EBF2B9A7}" type="presParOf" srcId="{B73D0B23-5A26-4FE9-B667-D95EF9B1D2C1}" destId="{520C58A4-D513-4404-84F2-DC90CC8D4ACC}" srcOrd="1" destOrd="0" presId="urn:microsoft.com/office/officeart/2009/3/layout/StepUpProcess"/>
    <dgm:cxn modelId="{F88EADE9-C695-49C0-A99F-D8710D9B0032}" type="presParOf" srcId="{B73D0B23-5A26-4FE9-B667-D95EF9B1D2C1}" destId="{AAF71848-B180-467D-863B-D3D036930422}" srcOrd="2" destOrd="0" presId="urn:microsoft.com/office/officeart/2009/3/layout/StepUpProcess"/>
    <dgm:cxn modelId="{B7084D79-8A74-4B32-815A-4A25F0837154}" type="presParOf" srcId="{1D91A685-715E-4693-8E78-E2EA59D8782F}" destId="{29B0F2AA-D1CD-4C80-8D5E-EBFA2A5DCBA7}" srcOrd="11" destOrd="0" presId="urn:microsoft.com/office/officeart/2009/3/layout/StepUpProcess"/>
    <dgm:cxn modelId="{CA95E097-E1F0-4B32-A14E-AA59475DDC8F}" type="presParOf" srcId="{29B0F2AA-D1CD-4C80-8D5E-EBFA2A5DCBA7}" destId="{82B3F2BF-7C7E-4297-8505-3AF80B78128E}" srcOrd="0" destOrd="0" presId="urn:microsoft.com/office/officeart/2009/3/layout/StepUpProcess"/>
    <dgm:cxn modelId="{48CCE755-DF2C-49A0-8967-6BFE883BECBC}" type="presParOf" srcId="{1D91A685-715E-4693-8E78-E2EA59D8782F}" destId="{889AC488-2373-462B-A8B6-5A4D80BAA3DD}" srcOrd="12" destOrd="0" presId="urn:microsoft.com/office/officeart/2009/3/layout/StepUpProcess"/>
    <dgm:cxn modelId="{A9304FA7-7688-4BB7-908E-277F1CBD0F2C}" type="presParOf" srcId="{889AC488-2373-462B-A8B6-5A4D80BAA3DD}" destId="{67DC7B61-DB2B-470A-A163-B55041C2DA12}" srcOrd="0" destOrd="0" presId="urn:microsoft.com/office/officeart/2009/3/layout/StepUpProcess"/>
    <dgm:cxn modelId="{3A49A160-5EFE-49E4-9E9C-BED2757704E4}" type="presParOf" srcId="{889AC488-2373-462B-A8B6-5A4D80BAA3DD}" destId="{AE51BAC9-76F1-4C1C-8DF8-9F0480553A1B}" srcOrd="1" destOrd="0" presId="urn:microsoft.com/office/officeart/2009/3/layout/StepUpProcess"/>
    <dgm:cxn modelId="{1236B467-9D23-428E-9EBA-C2DA08A000AD}" type="presParOf" srcId="{889AC488-2373-462B-A8B6-5A4D80BAA3DD}" destId="{6F5D3AF2-B554-4818-9B18-E59868442222}" srcOrd="2" destOrd="0" presId="urn:microsoft.com/office/officeart/2009/3/layout/StepUpProcess"/>
    <dgm:cxn modelId="{9226FFCC-5983-45BB-BD42-F415D08DBED0}" type="presParOf" srcId="{1D91A685-715E-4693-8E78-E2EA59D8782F}" destId="{7E4DC191-BE83-4406-9EDD-AE32903606CC}" srcOrd="13" destOrd="0" presId="urn:microsoft.com/office/officeart/2009/3/layout/StepUpProcess"/>
    <dgm:cxn modelId="{D122022F-8259-4703-9FC9-5238C8E64742}" type="presParOf" srcId="{7E4DC191-BE83-4406-9EDD-AE32903606CC}" destId="{93F4259B-E0DE-467B-BB2D-6BC5BAA8566B}" srcOrd="0" destOrd="0" presId="urn:microsoft.com/office/officeart/2009/3/layout/StepUpProcess"/>
    <dgm:cxn modelId="{F47EB0EE-B169-4655-AE4A-18044DAA176C}" type="presParOf" srcId="{1D91A685-715E-4693-8E78-E2EA59D8782F}" destId="{FEDDC38C-0AD2-493A-A23E-FC6D24F15EA5}" srcOrd="14" destOrd="0" presId="urn:microsoft.com/office/officeart/2009/3/layout/StepUpProcess"/>
    <dgm:cxn modelId="{740FF2B9-56F7-4BD8-88A3-B71039722B2C}" type="presParOf" srcId="{FEDDC38C-0AD2-493A-A23E-FC6D24F15EA5}" destId="{45ABA1EC-E956-46AA-9BC7-ABC289655810}" srcOrd="0" destOrd="0" presId="urn:microsoft.com/office/officeart/2009/3/layout/StepUpProcess"/>
    <dgm:cxn modelId="{74430B36-9DB6-4217-BFC4-7193C706D997}" type="presParOf" srcId="{FEDDC38C-0AD2-493A-A23E-FC6D24F15EA5}" destId="{12EE8E4B-D99F-48A0-AA57-CC238B025254}" srcOrd="1" destOrd="0" presId="urn:microsoft.com/office/officeart/2009/3/layout/StepUpProcess"/>
    <dgm:cxn modelId="{F2201300-067E-4A66-8346-0CCB8FC71CAD}" type="presParOf" srcId="{FEDDC38C-0AD2-493A-A23E-FC6D24F15EA5}" destId="{BB600DE2-D2F8-4A2D-8566-C3A37EF163D9}" srcOrd="2" destOrd="0" presId="urn:microsoft.com/office/officeart/2009/3/layout/StepUpProcess"/>
    <dgm:cxn modelId="{7D472E23-ED38-4873-B129-7B90916C7B5C}" type="presParOf" srcId="{1D91A685-715E-4693-8E78-E2EA59D8782F}" destId="{E81443F8-9E94-4A1A-B4C2-17CEE7968AFC}" srcOrd="15" destOrd="0" presId="urn:microsoft.com/office/officeart/2009/3/layout/StepUpProcess"/>
    <dgm:cxn modelId="{0FE8583A-C390-4ADA-9BA7-4E29BE8C8E35}" type="presParOf" srcId="{E81443F8-9E94-4A1A-B4C2-17CEE7968AFC}" destId="{E029429E-6E9D-4E66-B3BD-81BB8F6771C9}" srcOrd="0" destOrd="0" presId="urn:microsoft.com/office/officeart/2009/3/layout/StepUpProcess"/>
    <dgm:cxn modelId="{AB0A968F-B0DC-4177-A95B-09A7FE6ABE80}" type="presParOf" srcId="{1D91A685-715E-4693-8E78-E2EA59D8782F}" destId="{C8AEB3EE-B53E-4659-B98F-A89E086D9FB0}" srcOrd="16" destOrd="0" presId="urn:microsoft.com/office/officeart/2009/3/layout/StepUpProcess"/>
    <dgm:cxn modelId="{5AC32757-9E30-459B-9E94-0C21E489ECD2}" type="presParOf" srcId="{C8AEB3EE-B53E-4659-B98F-A89E086D9FB0}" destId="{D34B86DF-7F8D-4237-99B9-160F87D47F54}" srcOrd="0" destOrd="0" presId="urn:microsoft.com/office/officeart/2009/3/layout/StepUpProcess"/>
    <dgm:cxn modelId="{2D61533D-3081-40C2-B9C9-0552651C68E0}" type="presParOf" srcId="{C8AEB3EE-B53E-4659-B98F-A89E086D9FB0}" destId="{85A0F500-1F51-4C5D-B92B-9374ED32B4B0}" srcOrd="1" destOrd="0" presId="urn:microsoft.com/office/officeart/2009/3/layout/StepUpProcess"/>
    <dgm:cxn modelId="{BD2C66A5-C8ED-4BF6-92C6-653F9E2AB1C7}" type="presParOf" srcId="{C8AEB3EE-B53E-4659-B98F-A89E086D9FB0}" destId="{14120554-43BA-49FB-B56C-B38EB601C088}" srcOrd="2" destOrd="0" presId="urn:microsoft.com/office/officeart/2009/3/layout/StepUpProcess"/>
    <dgm:cxn modelId="{FF15EF6F-5AAB-4464-B256-112ABC0BBDE0}" type="presParOf" srcId="{1D91A685-715E-4693-8E78-E2EA59D8782F}" destId="{CB8ACD5F-5D61-40E2-8280-EFE36D54D624}" srcOrd="17" destOrd="0" presId="urn:microsoft.com/office/officeart/2009/3/layout/StepUpProcess"/>
    <dgm:cxn modelId="{2228B753-548C-426C-BB59-18C4B416DCCC}" type="presParOf" srcId="{CB8ACD5F-5D61-40E2-8280-EFE36D54D624}" destId="{B1D933F9-74E0-42E5-BED1-01D9BC1C37BB}" srcOrd="0" destOrd="0" presId="urn:microsoft.com/office/officeart/2009/3/layout/StepUpProcess"/>
    <dgm:cxn modelId="{D13B57BF-57E7-492B-B15C-146FF00AA7E5}" type="presParOf" srcId="{1D91A685-715E-4693-8E78-E2EA59D8782F}" destId="{B411CA9F-4AC4-4357-807B-9A07087915DC}" srcOrd="18" destOrd="0" presId="urn:microsoft.com/office/officeart/2009/3/layout/StepUpProcess"/>
    <dgm:cxn modelId="{C1B76FE4-062C-4FD5-9E81-6CF9B6E5FB9A}" type="presParOf" srcId="{B411CA9F-4AC4-4357-807B-9A07087915DC}" destId="{7A36451E-1188-48C8-8784-76E51A0A243C}" srcOrd="0" destOrd="0" presId="urn:microsoft.com/office/officeart/2009/3/layout/StepUpProcess"/>
    <dgm:cxn modelId="{200BE074-05AE-49B8-8247-DA81757C4EE5}" type="presParOf" srcId="{B411CA9F-4AC4-4357-807B-9A07087915DC}" destId="{BE85B239-97CD-4248-88F7-12FB1322EECD}" srcOrd="1" destOrd="0" presId="urn:microsoft.com/office/officeart/2009/3/layout/StepUpProcess"/>
    <dgm:cxn modelId="{4FCB6016-4EAC-4D91-BEF9-2D63124BE054}" type="presParOf" srcId="{B411CA9F-4AC4-4357-807B-9A07087915DC}" destId="{5B048CCB-4CD8-41A7-9C31-9118A00099D7}" srcOrd="2" destOrd="0" presId="urn:microsoft.com/office/officeart/2009/3/layout/StepUpProcess"/>
    <dgm:cxn modelId="{8CFE8655-384E-43D4-BAFD-4AA4BB88CC82}" type="presParOf" srcId="{1D91A685-715E-4693-8E78-E2EA59D8782F}" destId="{C877618B-507E-492A-8B31-94934900367F}" srcOrd="19" destOrd="0" presId="urn:microsoft.com/office/officeart/2009/3/layout/StepUpProcess"/>
    <dgm:cxn modelId="{81832241-A37F-4410-A00B-5A8B94E1FAF6}" type="presParOf" srcId="{C877618B-507E-492A-8B31-94934900367F}" destId="{EC613101-BD11-4788-ADE6-A3D65086AEF7}" srcOrd="0" destOrd="0" presId="urn:microsoft.com/office/officeart/2009/3/layout/StepUpProcess"/>
    <dgm:cxn modelId="{14451F3C-BDC7-4A46-AD6B-47075B5343C0}" type="presParOf" srcId="{1D91A685-715E-4693-8E78-E2EA59D8782F}" destId="{B6968D6D-2CC6-43BB-A954-4727B29285EE}" srcOrd="20" destOrd="0" presId="urn:microsoft.com/office/officeart/2009/3/layout/StepUpProcess"/>
    <dgm:cxn modelId="{02143DCC-1337-4443-8866-9260DBF6F203}" type="presParOf" srcId="{B6968D6D-2CC6-43BB-A954-4727B29285EE}" destId="{A396CE41-1DF8-4752-B1E5-5DEA2AD04DC6}" srcOrd="0" destOrd="0" presId="urn:microsoft.com/office/officeart/2009/3/layout/StepUpProcess"/>
    <dgm:cxn modelId="{DD2AF002-E507-47DA-96B3-17AAB6A48C7B}" type="presParOf" srcId="{B6968D6D-2CC6-43BB-A954-4727B29285EE}" destId="{A11C2A57-9432-435C-91BE-D7874319F5F4}" srcOrd="1" destOrd="0" presId="urn:microsoft.com/office/officeart/2009/3/layout/StepUpProcess"/>
    <dgm:cxn modelId="{6BD8C713-6CE0-4065-8256-230D3F89CD03}" type="presParOf" srcId="{B6968D6D-2CC6-43BB-A954-4727B29285EE}" destId="{A7840550-18EA-4AFD-9996-BABBAC0D80C9}" srcOrd="2" destOrd="0" presId="urn:microsoft.com/office/officeart/2009/3/layout/StepUpProcess"/>
    <dgm:cxn modelId="{1C8035C8-BB02-4BE8-AB99-4C377E2599FE}" type="presParOf" srcId="{1D91A685-715E-4693-8E78-E2EA59D8782F}" destId="{FAD09B77-13E3-4560-9790-37E52474B460}" srcOrd="21" destOrd="0" presId="urn:microsoft.com/office/officeart/2009/3/layout/StepUpProcess"/>
    <dgm:cxn modelId="{D642120E-C0EA-4ABB-B754-4244859A3CE0}" type="presParOf" srcId="{FAD09B77-13E3-4560-9790-37E52474B460}" destId="{CDD36B01-F890-4813-A11C-E52967B3C1DB}" srcOrd="0" destOrd="0" presId="urn:microsoft.com/office/officeart/2009/3/layout/StepUpProcess"/>
    <dgm:cxn modelId="{400B8D60-2B3A-4CDF-912A-81F470DB1AA4}" type="presParOf" srcId="{1D91A685-715E-4693-8E78-E2EA59D8782F}" destId="{62F36D12-6B9A-4659-AE18-D5FE7EE9B90C}" srcOrd="22" destOrd="0" presId="urn:microsoft.com/office/officeart/2009/3/layout/StepUpProcess"/>
    <dgm:cxn modelId="{FE0C61EF-01FC-42AB-A817-9F2F32880EE7}" type="presParOf" srcId="{62F36D12-6B9A-4659-AE18-D5FE7EE9B90C}" destId="{7A475FD3-0293-48B9-8C66-A94420E8F677}" srcOrd="0" destOrd="0" presId="urn:microsoft.com/office/officeart/2009/3/layout/StepUpProcess"/>
    <dgm:cxn modelId="{8AAAEA3D-0BE9-4A8A-A99F-3BF2A5878CE4}" type="presParOf" srcId="{62F36D12-6B9A-4659-AE18-D5FE7EE9B90C}" destId="{718C5F44-F3AE-4B5D-B633-265052AEDE7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871FF-5035-4A09-B99B-EB0F8F971C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A648BA39-8B91-42CB-8F9B-53FC069A1285}">
      <dgm:prSet phldrT="[文本]" phldr="1"/>
      <dgm:spPr/>
      <dgm:t>
        <a:bodyPr/>
        <a:lstStyle/>
        <a:p>
          <a:endParaRPr lang="zh-CN" altLang="en-US"/>
        </a:p>
      </dgm:t>
    </dgm:pt>
    <dgm:pt modelId="{082AF3E8-3702-4D8E-9717-87CB23B86D5E}" type="parTrans" cxnId="{55CAF41E-2072-4DDF-9735-E3F081639AFE}">
      <dgm:prSet/>
      <dgm:spPr/>
      <dgm:t>
        <a:bodyPr/>
        <a:lstStyle/>
        <a:p>
          <a:endParaRPr lang="zh-CN" altLang="en-US"/>
        </a:p>
      </dgm:t>
    </dgm:pt>
    <dgm:pt modelId="{2494D9D6-EB33-41D1-8B1D-80CBF04A33A1}" type="sibTrans" cxnId="{55CAF41E-2072-4DDF-9735-E3F081639AFE}">
      <dgm:prSet/>
      <dgm:spPr/>
      <dgm:t>
        <a:bodyPr/>
        <a:lstStyle/>
        <a:p>
          <a:endParaRPr lang="zh-CN" altLang="en-US"/>
        </a:p>
      </dgm:t>
    </dgm:pt>
    <dgm:pt modelId="{C22B59D1-DDC2-48E2-B82E-D64535F333C9}">
      <dgm:prSet phldrT="[文本]" phldr="1"/>
      <dgm:spPr/>
      <dgm:t>
        <a:bodyPr/>
        <a:lstStyle/>
        <a:p>
          <a:endParaRPr lang="zh-CN" altLang="en-US"/>
        </a:p>
      </dgm:t>
    </dgm:pt>
    <dgm:pt modelId="{3422692E-4BC3-473D-9B0C-FE473AC66430}" type="parTrans" cxnId="{FC6EBA59-9889-4703-9F16-045307E710FA}">
      <dgm:prSet/>
      <dgm:spPr/>
      <dgm:t>
        <a:bodyPr/>
        <a:lstStyle/>
        <a:p>
          <a:endParaRPr lang="zh-CN" altLang="en-US"/>
        </a:p>
      </dgm:t>
    </dgm:pt>
    <dgm:pt modelId="{F3BC6315-4A75-46C4-917D-1ACF416EB8DB}" type="sibTrans" cxnId="{FC6EBA59-9889-4703-9F16-045307E710FA}">
      <dgm:prSet/>
      <dgm:spPr/>
      <dgm:t>
        <a:bodyPr/>
        <a:lstStyle/>
        <a:p>
          <a:endParaRPr lang="zh-CN" altLang="en-US"/>
        </a:p>
      </dgm:t>
    </dgm:pt>
    <dgm:pt modelId="{F780F1B1-A4D2-40CB-82C1-0A1B9DABFB56}">
      <dgm:prSet phldrT="[文本]" phldr="1"/>
      <dgm:spPr/>
      <dgm:t>
        <a:bodyPr/>
        <a:lstStyle/>
        <a:p>
          <a:endParaRPr lang="zh-CN" altLang="en-US"/>
        </a:p>
      </dgm:t>
    </dgm:pt>
    <dgm:pt modelId="{64C9B21B-6C81-41B1-AAD7-2B3DEB606434}" type="parTrans" cxnId="{AC84B8B4-36C4-4808-8B1C-00C95A2828CF}">
      <dgm:prSet/>
      <dgm:spPr/>
      <dgm:t>
        <a:bodyPr/>
        <a:lstStyle/>
        <a:p>
          <a:endParaRPr lang="zh-CN" altLang="en-US"/>
        </a:p>
      </dgm:t>
    </dgm:pt>
    <dgm:pt modelId="{3D3D779E-261F-4DA6-9C6F-F4EC91D6D593}" type="sibTrans" cxnId="{AC84B8B4-36C4-4808-8B1C-00C95A2828CF}">
      <dgm:prSet/>
      <dgm:spPr/>
      <dgm:t>
        <a:bodyPr/>
        <a:lstStyle/>
        <a:p>
          <a:endParaRPr lang="zh-CN" altLang="en-US"/>
        </a:p>
      </dgm:t>
    </dgm:pt>
    <dgm:pt modelId="{12305ACE-E6B7-4E9C-BFEA-2F6C9C06E03E}">
      <dgm:prSet phldrT="[文本]" phldr="1"/>
      <dgm:spPr/>
      <dgm:t>
        <a:bodyPr/>
        <a:lstStyle/>
        <a:p>
          <a:endParaRPr lang="zh-CN" altLang="en-US"/>
        </a:p>
      </dgm:t>
    </dgm:pt>
    <dgm:pt modelId="{8DBBEF07-2EE3-4921-AA5F-BDEF924F1AFE}" type="parTrans" cxnId="{DDDA8ABA-5037-4082-92FA-474E4941DE1F}">
      <dgm:prSet/>
      <dgm:spPr/>
      <dgm:t>
        <a:bodyPr/>
        <a:lstStyle/>
        <a:p>
          <a:endParaRPr lang="zh-CN" altLang="en-US"/>
        </a:p>
      </dgm:t>
    </dgm:pt>
    <dgm:pt modelId="{345BD29F-D5DE-40A3-9B15-BE58D4610409}" type="sibTrans" cxnId="{DDDA8ABA-5037-4082-92FA-474E4941DE1F}">
      <dgm:prSet/>
      <dgm:spPr/>
      <dgm:t>
        <a:bodyPr/>
        <a:lstStyle/>
        <a:p>
          <a:endParaRPr lang="zh-CN" altLang="en-US"/>
        </a:p>
      </dgm:t>
    </dgm:pt>
    <dgm:pt modelId="{E2AA8139-50E0-4A6D-A129-B4D6267BAD2A}">
      <dgm:prSet phldrT="[文本]" phldr="1"/>
      <dgm:spPr/>
      <dgm:t>
        <a:bodyPr/>
        <a:lstStyle/>
        <a:p>
          <a:endParaRPr lang="zh-CN" altLang="en-US"/>
        </a:p>
      </dgm:t>
    </dgm:pt>
    <dgm:pt modelId="{18A5FBF0-B97C-4A6B-80D3-AB9DB4931535}" type="parTrans" cxnId="{3EA72AEF-5289-46A4-8BFC-1C2354E44481}">
      <dgm:prSet/>
      <dgm:spPr/>
      <dgm:t>
        <a:bodyPr/>
        <a:lstStyle/>
        <a:p>
          <a:endParaRPr lang="zh-CN" altLang="en-US"/>
        </a:p>
      </dgm:t>
    </dgm:pt>
    <dgm:pt modelId="{5D05AF49-E504-4376-B11C-23D657047F58}" type="sibTrans" cxnId="{3EA72AEF-5289-46A4-8BFC-1C2354E44481}">
      <dgm:prSet/>
      <dgm:spPr/>
      <dgm:t>
        <a:bodyPr/>
        <a:lstStyle/>
        <a:p>
          <a:endParaRPr lang="zh-CN" altLang="en-US"/>
        </a:p>
      </dgm:t>
    </dgm:pt>
    <dgm:pt modelId="{8DDCB50E-7847-4B38-9B02-CC96BA100BFB}" type="pres">
      <dgm:prSet presAssocID="{5D7871FF-5035-4A09-B99B-EB0F8F971C34}" presName="diagram" presStyleCnt="0">
        <dgm:presLayoutVars>
          <dgm:dir/>
          <dgm:resizeHandles val="exact"/>
        </dgm:presLayoutVars>
      </dgm:prSet>
      <dgm:spPr/>
    </dgm:pt>
    <dgm:pt modelId="{783B95BC-8FB9-480C-854C-850C2B3FC84A}" type="pres">
      <dgm:prSet presAssocID="{A648BA39-8B91-42CB-8F9B-53FC069A1285}" presName="node" presStyleLbl="node1" presStyleIdx="0" presStyleCnt="5">
        <dgm:presLayoutVars>
          <dgm:bulletEnabled val="1"/>
        </dgm:presLayoutVars>
      </dgm:prSet>
      <dgm:spPr/>
    </dgm:pt>
    <dgm:pt modelId="{E9ECDA26-DE23-4140-ABB5-578295B6CC8B}" type="pres">
      <dgm:prSet presAssocID="{2494D9D6-EB33-41D1-8B1D-80CBF04A33A1}" presName="sibTrans" presStyleCnt="0"/>
      <dgm:spPr/>
    </dgm:pt>
    <dgm:pt modelId="{F382EF92-47C8-46A7-BF87-0D52BC86F661}" type="pres">
      <dgm:prSet presAssocID="{C22B59D1-DDC2-48E2-B82E-D64535F333C9}" presName="node" presStyleLbl="node1" presStyleIdx="1" presStyleCnt="5">
        <dgm:presLayoutVars>
          <dgm:bulletEnabled val="1"/>
        </dgm:presLayoutVars>
      </dgm:prSet>
      <dgm:spPr/>
    </dgm:pt>
    <dgm:pt modelId="{AA03D468-7E64-45C9-8C85-7481C7FA3FC2}" type="pres">
      <dgm:prSet presAssocID="{F3BC6315-4A75-46C4-917D-1ACF416EB8DB}" presName="sibTrans" presStyleCnt="0"/>
      <dgm:spPr/>
    </dgm:pt>
    <dgm:pt modelId="{C3CC0D9E-6A52-49B0-ABDA-F5F3952B4A2B}" type="pres">
      <dgm:prSet presAssocID="{F780F1B1-A4D2-40CB-82C1-0A1B9DABFB56}" presName="node" presStyleLbl="node1" presStyleIdx="2" presStyleCnt="5">
        <dgm:presLayoutVars>
          <dgm:bulletEnabled val="1"/>
        </dgm:presLayoutVars>
      </dgm:prSet>
      <dgm:spPr/>
    </dgm:pt>
    <dgm:pt modelId="{BBEE3630-83C0-4428-8022-0D64450BCE19}" type="pres">
      <dgm:prSet presAssocID="{3D3D779E-261F-4DA6-9C6F-F4EC91D6D593}" presName="sibTrans" presStyleCnt="0"/>
      <dgm:spPr/>
    </dgm:pt>
    <dgm:pt modelId="{7A7CE653-D461-45E8-B565-F84413D3E2BF}" type="pres">
      <dgm:prSet presAssocID="{12305ACE-E6B7-4E9C-BFEA-2F6C9C06E03E}" presName="node" presStyleLbl="node1" presStyleIdx="3" presStyleCnt="5">
        <dgm:presLayoutVars>
          <dgm:bulletEnabled val="1"/>
        </dgm:presLayoutVars>
      </dgm:prSet>
      <dgm:spPr/>
    </dgm:pt>
    <dgm:pt modelId="{0D51F78A-433C-4EC7-B290-7CC71D00B560}" type="pres">
      <dgm:prSet presAssocID="{345BD29F-D5DE-40A3-9B15-BE58D4610409}" presName="sibTrans" presStyleCnt="0"/>
      <dgm:spPr/>
    </dgm:pt>
    <dgm:pt modelId="{F0C72FE5-E8DE-4474-A2FC-A92D3E33C68F}" type="pres">
      <dgm:prSet presAssocID="{E2AA8139-50E0-4A6D-A129-B4D6267BAD2A}" presName="node" presStyleLbl="node1" presStyleIdx="4" presStyleCnt="5">
        <dgm:presLayoutVars>
          <dgm:bulletEnabled val="1"/>
        </dgm:presLayoutVars>
      </dgm:prSet>
      <dgm:spPr/>
    </dgm:pt>
  </dgm:ptLst>
  <dgm:cxnLst>
    <dgm:cxn modelId="{55CAF41E-2072-4DDF-9735-E3F081639AFE}" srcId="{5D7871FF-5035-4A09-B99B-EB0F8F971C34}" destId="{A648BA39-8B91-42CB-8F9B-53FC069A1285}" srcOrd="0" destOrd="0" parTransId="{082AF3E8-3702-4D8E-9717-87CB23B86D5E}" sibTransId="{2494D9D6-EB33-41D1-8B1D-80CBF04A33A1}"/>
    <dgm:cxn modelId="{0118D35D-B522-4486-92A6-EBF140BBB9CE}" type="presOf" srcId="{5D7871FF-5035-4A09-B99B-EB0F8F971C34}" destId="{8DDCB50E-7847-4B38-9B02-CC96BA100BFB}" srcOrd="0" destOrd="0" presId="urn:microsoft.com/office/officeart/2005/8/layout/default"/>
    <dgm:cxn modelId="{FC6EBA59-9889-4703-9F16-045307E710FA}" srcId="{5D7871FF-5035-4A09-B99B-EB0F8F971C34}" destId="{C22B59D1-DDC2-48E2-B82E-D64535F333C9}" srcOrd="1" destOrd="0" parTransId="{3422692E-4BC3-473D-9B0C-FE473AC66430}" sibTransId="{F3BC6315-4A75-46C4-917D-1ACF416EB8DB}"/>
    <dgm:cxn modelId="{FECA6499-844A-4760-B789-CB8C4A04A6BA}" type="presOf" srcId="{12305ACE-E6B7-4E9C-BFEA-2F6C9C06E03E}" destId="{7A7CE653-D461-45E8-B565-F84413D3E2BF}" srcOrd="0" destOrd="0" presId="urn:microsoft.com/office/officeart/2005/8/layout/default"/>
    <dgm:cxn modelId="{463AA1B4-F254-448E-BA90-AA5FC1899910}" type="presOf" srcId="{E2AA8139-50E0-4A6D-A129-B4D6267BAD2A}" destId="{F0C72FE5-E8DE-4474-A2FC-A92D3E33C68F}" srcOrd="0" destOrd="0" presId="urn:microsoft.com/office/officeart/2005/8/layout/default"/>
    <dgm:cxn modelId="{AC84B8B4-36C4-4808-8B1C-00C95A2828CF}" srcId="{5D7871FF-5035-4A09-B99B-EB0F8F971C34}" destId="{F780F1B1-A4D2-40CB-82C1-0A1B9DABFB56}" srcOrd="2" destOrd="0" parTransId="{64C9B21B-6C81-41B1-AAD7-2B3DEB606434}" sibTransId="{3D3D779E-261F-4DA6-9C6F-F4EC91D6D593}"/>
    <dgm:cxn modelId="{57FAD6B5-7889-412E-9CC7-8C08D9C171A6}" type="presOf" srcId="{A648BA39-8B91-42CB-8F9B-53FC069A1285}" destId="{783B95BC-8FB9-480C-854C-850C2B3FC84A}" srcOrd="0" destOrd="0" presId="urn:microsoft.com/office/officeart/2005/8/layout/default"/>
    <dgm:cxn modelId="{DDDA8ABA-5037-4082-92FA-474E4941DE1F}" srcId="{5D7871FF-5035-4A09-B99B-EB0F8F971C34}" destId="{12305ACE-E6B7-4E9C-BFEA-2F6C9C06E03E}" srcOrd="3" destOrd="0" parTransId="{8DBBEF07-2EE3-4921-AA5F-BDEF924F1AFE}" sibTransId="{345BD29F-D5DE-40A3-9B15-BE58D4610409}"/>
    <dgm:cxn modelId="{07448DC0-D820-4426-A695-31DEB502DCDE}" type="presOf" srcId="{F780F1B1-A4D2-40CB-82C1-0A1B9DABFB56}" destId="{C3CC0D9E-6A52-49B0-ABDA-F5F3952B4A2B}" srcOrd="0" destOrd="0" presId="urn:microsoft.com/office/officeart/2005/8/layout/default"/>
    <dgm:cxn modelId="{544458CD-3410-47FE-A551-7E183A551081}" type="presOf" srcId="{C22B59D1-DDC2-48E2-B82E-D64535F333C9}" destId="{F382EF92-47C8-46A7-BF87-0D52BC86F661}" srcOrd="0" destOrd="0" presId="urn:microsoft.com/office/officeart/2005/8/layout/default"/>
    <dgm:cxn modelId="{3EA72AEF-5289-46A4-8BFC-1C2354E44481}" srcId="{5D7871FF-5035-4A09-B99B-EB0F8F971C34}" destId="{E2AA8139-50E0-4A6D-A129-B4D6267BAD2A}" srcOrd="4" destOrd="0" parTransId="{18A5FBF0-B97C-4A6B-80D3-AB9DB4931535}" sibTransId="{5D05AF49-E504-4376-B11C-23D657047F58}"/>
    <dgm:cxn modelId="{5BD5C532-6E59-4BFE-B773-80F09C409747}" type="presParOf" srcId="{8DDCB50E-7847-4B38-9B02-CC96BA100BFB}" destId="{783B95BC-8FB9-480C-854C-850C2B3FC84A}" srcOrd="0" destOrd="0" presId="urn:microsoft.com/office/officeart/2005/8/layout/default"/>
    <dgm:cxn modelId="{97E99A0D-8214-4322-A797-037816D296B4}" type="presParOf" srcId="{8DDCB50E-7847-4B38-9B02-CC96BA100BFB}" destId="{E9ECDA26-DE23-4140-ABB5-578295B6CC8B}" srcOrd="1" destOrd="0" presId="urn:microsoft.com/office/officeart/2005/8/layout/default"/>
    <dgm:cxn modelId="{B9B08E78-7F7B-40DE-8CDF-5BA367619379}" type="presParOf" srcId="{8DDCB50E-7847-4B38-9B02-CC96BA100BFB}" destId="{F382EF92-47C8-46A7-BF87-0D52BC86F661}" srcOrd="2" destOrd="0" presId="urn:microsoft.com/office/officeart/2005/8/layout/default"/>
    <dgm:cxn modelId="{ECE3CC03-3025-4486-A201-FDDE8DC82797}" type="presParOf" srcId="{8DDCB50E-7847-4B38-9B02-CC96BA100BFB}" destId="{AA03D468-7E64-45C9-8C85-7481C7FA3FC2}" srcOrd="3" destOrd="0" presId="urn:microsoft.com/office/officeart/2005/8/layout/default"/>
    <dgm:cxn modelId="{D3B891F2-05B6-481C-B74F-485AC187B713}" type="presParOf" srcId="{8DDCB50E-7847-4B38-9B02-CC96BA100BFB}" destId="{C3CC0D9E-6A52-49B0-ABDA-F5F3952B4A2B}" srcOrd="4" destOrd="0" presId="urn:microsoft.com/office/officeart/2005/8/layout/default"/>
    <dgm:cxn modelId="{CA13B099-8096-436F-A991-87FD18A57079}" type="presParOf" srcId="{8DDCB50E-7847-4B38-9B02-CC96BA100BFB}" destId="{BBEE3630-83C0-4428-8022-0D64450BCE19}" srcOrd="5" destOrd="0" presId="urn:microsoft.com/office/officeart/2005/8/layout/default"/>
    <dgm:cxn modelId="{1C5A83CB-5E9C-45AA-8403-0AB4675E793C}" type="presParOf" srcId="{8DDCB50E-7847-4B38-9B02-CC96BA100BFB}" destId="{7A7CE653-D461-45E8-B565-F84413D3E2BF}" srcOrd="6" destOrd="0" presId="urn:microsoft.com/office/officeart/2005/8/layout/default"/>
    <dgm:cxn modelId="{C287E541-525D-4050-B839-D1705D3B102D}" type="presParOf" srcId="{8DDCB50E-7847-4B38-9B02-CC96BA100BFB}" destId="{0D51F78A-433C-4EC7-B290-7CC71D00B560}" srcOrd="7" destOrd="0" presId="urn:microsoft.com/office/officeart/2005/8/layout/default"/>
    <dgm:cxn modelId="{EA435968-6E0C-4C34-B3C1-B4C1E82BBEE9}" type="presParOf" srcId="{8DDCB50E-7847-4B38-9B02-CC96BA100BFB}" destId="{F0C72FE5-E8DE-4474-A2FC-A92D3E33C68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CBA01-2F18-454B-A26E-FDE3D80DB3A1}">
      <dsp:nvSpPr>
        <dsp:cNvPr id="0" name=""/>
        <dsp:cNvSpPr/>
      </dsp:nvSpPr>
      <dsp:spPr>
        <a:xfrm>
          <a:off x="157261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商品</a:t>
          </a:r>
        </a:p>
      </dsp:txBody>
      <dsp:txXfrm>
        <a:off x="157261" y="729"/>
        <a:ext cx="3681248" cy="2208749"/>
      </dsp:txXfrm>
    </dsp:sp>
    <dsp:sp modelId="{3E63783E-8AB3-4E52-990F-416CAB2E0B3A}">
      <dsp:nvSpPr>
        <dsp:cNvPr id="0" name=""/>
        <dsp:cNvSpPr/>
      </dsp:nvSpPr>
      <dsp:spPr>
        <a:xfrm>
          <a:off x="4206634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类目</a:t>
          </a:r>
        </a:p>
      </dsp:txBody>
      <dsp:txXfrm>
        <a:off x="4206634" y="729"/>
        <a:ext cx="3681248" cy="2208749"/>
      </dsp:txXfrm>
    </dsp:sp>
    <dsp:sp modelId="{4D26E28E-D563-470C-9248-D8758A61E10F}">
      <dsp:nvSpPr>
        <dsp:cNvPr id="0" name=""/>
        <dsp:cNvSpPr/>
      </dsp:nvSpPr>
      <dsp:spPr>
        <a:xfrm>
          <a:off x="8256007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选项</a:t>
          </a:r>
        </a:p>
      </dsp:txBody>
      <dsp:txXfrm>
        <a:off x="8256007" y="729"/>
        <a:ext cx="3681248" cy="2208749"/>
      </dsp:txXfrm>
    </dsp:sp>
    <dsp:sp modelId="{389686C3-76B9-46EE-8C8D-7466AE7E4B8A}">
      <dsp:nvSpPr>
        <dsp:cNvPr id="0" name=""/>
        <dsp:cNvSpPr/>
      </dsp:nvSpPr>
      <dsp:spPr>
        <a:xfrm>
          <a:off x="12305380" y="729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渠道</a:t>
          </a:r>
        </a:p>
      </dsp:txBody>
      <dsp:txXfrm>
        <a:off x="12305380" y="729"/>
        <a:ext cx="3681248" cy="2208749"/>
      </dsp:txXfrm>
    </dsp:sp>
    <dsp:sp modelId="{04C43D77-0D55-4103-98CD-615F12C558A8}">
      <dsp:nvSpPr>
        <dsp:cNvPr id="0" name=""/>
        <dsp:cNvSpPr/>
      </dsp:nvSpPr>
      <dsp:spPr>
        <a:xfrm>
          <a:off x="157261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估值模型</a:t>
          </a:r>
        </a:p>
      </dsp:txBody>
      <dsp:txXfrm>
        <a:off x="157261" y="2577603"/>
        <a:ext cx="3681248" cy="2208749"/>
      </dsp:txXfrm>
    </dsp:sp>
    <dsp:sp modelId="{6A785DFF-58B2-446C-B676-EC53B33F2434}">
      <dsp:nvSpPr>
        <dsp:cNvPr id="0" name=""/>
        <dsp:cNvSpPr/>
      </dsp:nvSpPr>
      <dsp:spPr>
        <a:xfrm>
          <a:off x="4206634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映射</a:t>
          </a:r>
        </a:p>
      </dsp:txBody>
      <dsp:txXfrm>
        <a:off x="4206634" y="2577603"/>
        <a:ext cx="3681248" cy="2208749"/>
      </dsp:txXfrm>
    </dsp:sp>
    <dsp:sp modelId="{C64C7AA5-ECB2-4481-8308-08066066EFCE}">
      <dsp:nvSpPr>
        <dsp:cNvPr id="0" name=""/>
        <dsp:cNvSpPr/>
      </dsp:nvSpPr>
      <dsp:spPr>
        <a:xfrm>
          <a:off x="8256007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接口</a:t>
          </a:r>
        </a:p>
      </dsp:txBody>
      <dsp:txXfrm>
        <a:off x="8256007" y="2577603"/>
        <a:ext cx="3681248" cy="2208749"/>
      </dsp:txXfrm>
    </dsp:sp>
    <dsp:sp modelId="{8E820AD9-C261-4FC0-A848-BB37179480C1}">
      <dsp:nvSpPr>
        <dsp:cNvPr id="0" name=""/>
        <dsp:cNvSpPr/>
      </dsp:nvSpPr>
      <dsp:spPr>
        <a:xfrm>
          <a:off x="12305380" y="2577603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检测</a:t>
          </a:r>
        </a:p>
      </dsp:txBody>
      <dsp:txXfrm>
        <a:off x="12305380" y="2577603"/>
        <a:ext cx="3681248" cy="2208749"/>
      </dsp:txXfrm>
    </dsp:sp>
    <dsp:sp modelId="{3E567B24-6B7C-40DA-97D7-951857ED0820}">
      <dsp:nvSpPr>
        <dsp:cNvPr id="0" name=""/>
        <dsp:cNvSpPr/>
      </dsp:nvSpPr>
      <dsp:spPr>
        <a:xfrm>
          <a:off x="227075" y="5154477"/>
          <a:ext cx="3681248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/>
            <a:t>数仓</a:t>
          </a:r>
        </a:p>
      </dsp:txBody>
      <dsp:txXfrm>
        <a:off x="227075" y="5154477"/>
        <a:ext cx="3681248" cy="2208749"/>
      </dsp:txXfrm>
    </dsp:sp>
    <dsp:sp modelId="{18E5B4B4-EC68-4139-8131-DFE842907D85}">
      <dsp:nvSpPr>
        <dsp:cNvPr id="0" name=""/>
        <dsp:cNvSpPr/>
      </dsp:nvSpPr>
      <dsp:spPr>
        <a:xfrm>
          <a:off x="4276449" y="5154477"/>
          <a:ext cx="11640364" cy="22087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300" kern="1200" dirty="0">
              <a:solidFill>
                <a:srgbClr val="00B050"/>
              </a:solidFill>
            </a:rPr>
            <a:t>架构优化（数据迁移）</a:t>
          </a:r>
        </a:p>
      </dsp:txBody>
      <dsp:txXfrm>
        <a:off x="4276449" y="5154477"/>
        <a:ext cx="11640364" cy="2208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EC551-24FD-4200-82CC-F0977E526256}">
      <dsp:nvSpPr>
        <dsp:cNvPr id="0" name=""/>
        <dsp:cNvSpPr/>
      </dsp:nvSpPr>
      <dsp:spPr>
        <a:xfrm rot="5400000">
          <a:off x="266210" y="4945776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5ECED0-817F-4433-B515-0987F849AF6D}">
      <dsp:nvSpPr>
        <dsp:cNvPr id="0" name=""/>
        <dsp:cNvSpPr/>
      </dsp:nvSpPr>
      <dsp:spPr>
        <a:xfrm>
          <a:off x="136207" y="533297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</a:t>
          </a:r>
          <a:endParaRPr lang="zh-CN" altLang="en-US" sz="4700" kern="1200" dirty="0"/>
        </a:p>
      </dsp:txBody>
      <dsp:txXfrm>
        <a:off x="136207" y="5332979"/>
        <a:ext cx="1169968" cy="1025545"/>
      </dsp:txXfrm>
    </dsp:sp>
    <dsp:sp modelId="{FBECD53B-357A-48E7-AF43-1EDB45C07E2E}">
      <dsp:nvSpPr>
        <dsp:cNvPr id="0" name=""/>
        <dsp:cNvSpPr/>
      </dsp:nvSpPr>
      <dsp:spPr>
        <a:xfrm>
          <a:off x="1085427" y="485036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AA3D77-4EC6-4139-B7A0-014A863595F1}">
      <dsp:nvSpPr>
        <dsp:cNvPr id="0" name=""/>
        <dsp:cNvSpPr/>
      </dsp:nvSpPr>
      <dsp:spPr>
        <a:xfrm rot="5400000">
          <a:off x="1698480" y="459136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674F06-6614-4326-88DB-F64075D2CD75}">
      <dsp:nvSpPr>
        <dsp:cNvPr id="0" name=""/>
        <dsp:cNvSpPr/>
      </dsp:nvSpPr>
      <dsp:spPr>
        <a:xfrm>
          <a:off x="1568477" y="4978562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2</a:t>
          </a:r>
          <a:endParaRPr lang="zh-CN" altLang="en-US" sz="4700" kern="1200" dirty="0"/>
        </a:p>
      </dsp:txBody>
      <dsp:txXfrm>
        <a:off x="1568477" y="4978562"/>
        <a:ext cx="1169968" cy="1025545"/>
      </dsp:txXfrm>
    </dsp:sp>
    <dsp:sp modelId="{A8426015-A03C-49C6-9316-7ED456A9D75F}">
      <dsp:nvSpPr>
        <dsp:cNvPr id="0" name=""/>
        <dsp:cNvSpPr/>
      </dsp:nvSpPr>
      <dsp:spPr>
        <a:xfrm>
          <a:off x="2517697" y="4495952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F4EDA9-ED40-4DFE-9637-5AA6479511CD}">
      <dsp:nvSpPr>
        <dsp:cNvPr id="0" name=""/>
        <dsp:cNvSpPr/>
      </dsp:nvSpPr>
      <dsp:spPr>
        <a:xfrm rot="5400000">
          <a:off x="3130750" y="423694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FDE183-4334-439A-A3CF-F388C3DC9770}">
      <dsp:nvSpPr>
        <dsp:cNvPr id="0" name=""/>
        <dsp:cNvSpPr/>
      </dsp:nvSpPr>
      <dsp:spPr>
        <a:xfrm>
          <a:off x="3000747" y="462414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3</a:t>
          </a:r>
          <a:endParaRPr lang="zh-CN" altLang="en-US" sz="4700" kern="1200" dirty="0"/>
        </a:p>
      </dsp:txBody>
      <dsp:txXfrm>
        <a:off x="3000747" y="4624146"/>
        <a:ext cx="1169968" cy="1025545"/>
      </dsp:txXfrm>
    </dsp:sp>
    <dsp:sp modelId="{EEE876EB-7438-474A-830F-6EF182893C02}">
      <dsp:nvSpPr>
        <dsp:cNvPr id="0" name=""/>
        <dsp:cNvSpPr/>
      </dsp:nvSpPr>
      <dsp:spPr>
        <a:xfrm>
          <a:off x="3949967" y="4141536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67A8CF-E17F-480D-8F8D-F63F6DBF1DFB}">
      <dsp:nvSpPr>
        <dsp:cNvPr id="0" name=""/>
        <dsp:cNvSpPr/>
      </dsp:nvSpPr>
      <dsp:spPr>
        <a:xfrm rot="5400000">
          <a:off x="4563020" y="3882526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8878A0-A319-447C-8AF1-C0ECC4065AAD}">
      <dsp:nvSpPr>
        <dsp:cNvPr id="0" name=""/>
        <dsp:cNvSpPr/>
      </dsp:nvSpPr>
      <dsp:spPr>
        <a:xfrm>
          <a:off x="4433017" y="426972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4</a:t>
          </a:r>
          <a:endParaRPr lang="zh-CN" altLang="en-US" sz="4700" kern="1200" dirty="0"/>
        </a:p>
      </dsp:txBody>
      <dsp:txXfrm>
        <a:off x="4433017" y="4269729"/>
        <a:ext cx="1169968" cy="1025545"/>
      </dsp:txXfrm>
    </dsp:sp>
    <dsp:sp modelId="{1D6C3344-1873-467D-A735-2F8410AF2713}">
      <dsp:nvSpPr>
        <dsp:cNvPr id="0" name=""/>
        <dsp:cNvSpPr/>
      </dsp:nvSpPr>
      <dsp:spPr>
        <a:xfrm>
          <a:off x="5382237" y="378711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8251F1-F70B-43DA-B166-F6FD5AE5F34E}">
      <dsp:nvSpPr>
        <dsp:cNvPr id="0" name=""/>
        <dsp:cNvSpPr/>
      </dsp:nvSpPr>
      <dsp:spPr>
        <a:xfrm rot="5400000">
          <a:off x="5995290" y="352811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D81BD0-D329-4104-9223-CD5779E8BBC6}">
      <dsp:nvSpPr>
        <dsp:cNvPr id="0" name=""/>
        <dsp:cNvSpPr/>
      </dsp:nvSpPr>
      <dsp:spPr>
        <a:xfrm>
          <a:off x="5865287" y="3915312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5</a:t>
          </a:r>
          <a:endParaRPr lang="zh-CN" altLang="en-US" sz="4700" kern="1200" dirty="0"/>
        </a:p>
      </dsp:txBody>
      <dsp:txXfrm>
        <a:off x="5865287" y="3915312"/>
        <a:ext cx="1169968" cy="1025545"/>
      </dsp:txXfrm>
    </dsp:sp>
    <dsp:sp modelId="{46D3F814-A2AD-4444-ABA8-A3E14535CD79}">
      <dsp:nvSpPr>
        <dsp:cNvPr id="0" name=""/>
        <dsp:cNvSpPr/>
      </dsp:nvSpPr>
      <dsp:spPr>
        <a:xfrm>
          <a:off x="6814507" y="3432702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BE07DB-EA12-4EE8-A61F-49399E3C16B8}">
      <dsp:nvSpPr>
        <dsp:cNvPr id="0" name=""/>
        <dsp:cNvSpPr/>
      </dsp:nvSpPr>
      <dsp:spPr>
        <a:xfrm rot="5400000">
          <a:off x="7427560" y="317369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0C58A4-D513-4404-84F2-DC90CC8D4ACC}">
      <dsp:nvSpPr>
        <dsp:cNvPr id="0" name=""/>
        <dsp:cNvSpPr/>
      </dsp:nvSpPr>
      <dsp:spPr>
        <a:xfrm>
          <a:off x="7297557" y="356089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6</a:t>
          </a:r>
          <a:endParaRPr lang="zh-CN" altLang="en-US" sz="4700" kern="1200" dirty="0"/>
        </a:p>
      </dsp:txBody>
      <dsp:txXfrm>
        <a:off x="7297557" y="3560896"/>
        <a:ext cx="1169968" cy="1025545"/>
      </dsp:txXfrm>
    </dsp:sp>
    <dsp:sp modelId="{AAF71848-B180-467D-863B-D3D036930422}">
      <dsp:nvSpPr>
        <dsp:cNvPr id="0" name=""/>
        <dsp:cNvSpPr/>
      </dsp:nvSpPr>
      <dsp:spPr>
        <a:xfrm>
          <a:off x="8246777" y="3078286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DC7B61-DB2B-470A-A163-B55041C2DA12}">
      <dsp:nvSpPr>
        <dsp:cNvPr id="0" name=""/>
        <dsp:cNvSpPr/>
      </dsp:nvSpPr>
      <dsp:spPr>
        <a:xfrm rot="5400000">
          <a:off x="8859830" y="2819277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E51BAC9-76F1-4C1C-8DF8-9F0480553A1B}">
      <dsp:nvSpPr>
        <dsp:cNvPr id="0" name=""/>
        <dsp:cNvSpPr/>
      </dsp:nvSpPr>
      <dsp:spPr>
        <a:xfrm>
          <a:off x="8729827" y="320647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7</a:t>
          </a:r>
          <a:endParaRPr lang="zh-CN" altLang="en-US" sz="4700" kern="1200" dirty="0"/>
        </a:p>
      </dsp:txBody>
      <dsp:txXfrm>
        <a:off x="8729827" y="3206479"/>
        <a:ext cx="1169968" cy="1025545"/>
      </dsp:txXfrm>
    </dsp:sp>
    <dsp:sp modelId="{6F5D3AF2-B554-4818-9B18-E59868442222}">
      <dsp:nvSpPr>
        <dsp:cNvPr id="0" name=""/>
        <dsp:cNvSpPr/>
      </dsp:nvSpPr>
      <dsp:spPr>
        <a:xfrm>
          <a:off x="9679047" y="272386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ABA1EC-E956-46AA-9BC7-ABC289655810}">
      <dsp:nvSpPr>
        <dsp:cNvPr id="0" name=""/>
        <dsp:cNvSpPr/>
      </dsp:nvSpPr>
      <dsp:spPr>
        <a:xfrm rot="5400000">
          <a:off x="10292100" y="246486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EE8E4B-D99F-48A0-AA57-CC238B025254}">
      <dsp:nvSpPr>
        <dsp:cNvPr id="0" name=""/>
        <dsp:cNvSpPr/>
      </dsp:nvSpPr>
      <dsp:spPr>
        <a:xfrm>
          <a:off x="10162097" y="2852062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8</a:t>
          </a:r>
          <a:endParaRPr lang="zh-CN" altLang="en-US" sz="4700" kern="1200" dirty="0"/>
        </a:p>
      </dsp:txBody>
      <dsp:txXfrm>
        <a:off x="10162097" y="2852062"/>
        <a:ext cx="1169968" cy="1025545"/>
      </dsp:txXfrm>
    </dsp:sp>
    <dsp:sp modelId="{BB600DE2-D2F8-4A2D-8566-C3A37EF163D9}">
      <dsp:nvSpPr>
        <dsp:cNvPr id="0" name=""/>
        <dsp:cNvSpPr/>
      </dsp:nvSpPr>
      <dsp:spPr>
        <a:xfrm>
          <a:off x="11111317" y="2369453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4B86DF-7F8D-4237-99B9-160F87D47F54}">
      <dsp:nvSpPr>
        <dsp:cNvPr id="0" name=""/>
        <dsp:cNvSpPr/>
      </dsp:nvSpPr>
      <dsp:spPr>
        <a:xfrm rot="5400000">
          <a:off x="11724370" y="211044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A0F500-1F51-4C5D-B92B-9374ED32B4B0}">
      <dsp:nvSpPr>
        <dsp:cNvPr id="0" name=""/>
        <dsp:cNvSpPr/>
      </dsp:nvSpPr>
      <dsp:spPr>
        <a:xfrm>
          <a:off x="11594367" y="249764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9</a:t>
          </a:r>
          <a:endParaRPr lang="zh-CN" altLang="en-US" sz="4700" kern="1200" dirty="0"/>
        </a:p>
      </dsp:txBody>
      <dsp:txXfrm>
        <a:off x="11594367" y="2497646"/>
        <a:ext cx="1169968" cy="1025545"/>
      </dsp:txXfrm>
    </dsp:sp>
    <dsp:sp modelId="{14120554-43BA-49FB-B56C-B38EB601C088}">
      <dsp:nvSpPr>
        <dsp:cNvPr id="0" name=""/>
        <dsp:cNvSpPr/>
      </dsp:nvSpPr>
      <dsp:spPr>
        <a:xfrm>
          <a:off x="12543587" y="2015036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36451E-1188-48C8-8784-76E51A0A243C}">
      <dsp:nvSpPr>
        <dsp:cNvPr id="0" name=""/>
        <dsp:cNvSpPr/>
      </dsp:nvSpPr>
      <dsp:spPr>
        <a:xfrm rot="5400000">
          <a:off x="13156640" y="1756027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85B239-97CD-4248-88F7-12FB1322EECD}">
      <dsp:nvSpPr>
        <dsp:cNvPr id="0" name=""/>
        <dsp:cNvSpPr/>
      </dsp:nvSpPr>
      <dsp:spPr>
        <a:xfrm>
          <a:off x="13026637" y="2143229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10</a:t>
          </a:r>
          <a:endParaRPr lang="zh-CN" altLang="en-US" sz="4700" kern="1200" dirty="0"/>
        </a:p>
      </dsp:txBody>
      <dsp:txXfrm>
        <a:off x="13026637" y="2143229"/>
        <a:ext cx="1169968" cy="1025545"/>
      </dsp:txXfrm>
    </dsp:sp>
    <dsp:sp modelId="{5B048CCB-4CD8-41A7-9C31-9118A00099D7}">
      <dsp:nvSpPr>
        <dsp:cNvPr id="0" name=""/>
        <dsp:cNvSpPr/>
      </dsp:nvSpPr>
      <dsp:spPr>
        <a:xfrm>
          <a:off x="13975857" y="1660619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96CE41-1DF8-4752-B1E5-5DEA2AD04DC6}">
      <dsp:nvSpPr>
        <dsp:cNvPr id="0" name=""/>
        <dsp:cNvSpPr/>
      </dsp:nvSpPr>
      <dsp:spPr>
        <a:xfrm rot="5400000">
          <a:off x="14588910" y="1401610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1C2A57-9432-435C-91BE-D7874319F5F4}">
      <dsp:nvSpPr>
        <dsp:cNvPr id="0" name=""/>
        <dsp:cNvSpPr/>
      </dsp:nvSpPr>
      <dsp:spPr>
        <a:xfrm>
          <a:off x="14458907" y="1788813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11</a:t>
          </a:r>
          <a:endParaRPr lang="zh-CN" altLang="en-US" sz="4700" kern="1200" dirty="0"/>
        </a:p>
      </dsp:txBody>
      <dsp:txXfrm>
        <a:off x="14458907" y="1788813"/>
        <a:ext cx="1169968" cy="1025545"/>
      </dsp:txXfrm>
    </dsp:sp>
    <dsp:sp modelId="{A7840550-18EA-4AFD-9996-BABBAC0D80C9}">
      <dsp:nvSpPr>
        <dsp:cNvPr id="0" name=""/>
        <dsp:cNvSpPr/>
      </dsp:nvSpPr>
      <dsp:spPr>
        <a:xfrm>
          <a:off x="15408127" y="1306203"/>
          <a:ext cx="220748" cy="22074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475FD3-0293-48B9-8C66-A94420E8F677}">
      <dsp:nvSpPr>
        <dsp:cNvPr id="0" name=""/>
        <dsp:cNvSpPr/>
      </dsp:nvSpPr>
      <dsp:spPr>
        <a:xfrm rot="5400000">
          <a:off x="16021180" y="1047193"/>
          <a:ext cx="778811" cy="129592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8C5F44-F3AE-4B5D-B633-265052AEDE76}">
      <dsp:nvSpPr>
        <dsp:cNvPr id="0" name=""/>
        <dsp:cNvSpPr/>
      </dsp:nvSpPr>
      <dsp:spPr>
        <a:xfrm>
          <a:off x="15891177" y="1434396"/>
          <a:ext cx="1169968" cy="102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700" kern="1200" dirty="0"/>
            <a:t>12</a:t>
          </a:r>
          <a:endParaRPr lang="zh-CN" altLang="en-US" sz="4700" kern="1200" dirty="0"/>
        </a:p>
      </dsp:txBody>
      <dsp:txXfrm>
        <a:off x="15891177" y="1434396"/>
        <a:ext cx="1169968" cy="1025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B95BC-8FB9-480C-854C-850C2B3FC84A}">
      <dsp:nvSpPr>
        <dsp:cNvPr id="0" name=""/>
        <dsp:cNvSpPr/>
      </dsp:nvSpPr>
      <dsp:spPr>
        <a:xfrm>
          <a:off x="1710769" y="3704"/>
          <a:ext cx="3789362" cy="227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710769" y="3704"/>
        <a:ext cx="3789362" cy="2273617"/>
      </dsp:txXfrm>
    </dsp:sp>
    <dsp:sp modelId="{F382EF92-47C8-46A7-BF87-0D52BC86F661}">
      <dsp:nvSpPr>
        <dsp:cNvPr id="0" name=""/>
        <dsp:cNvSpPr/>
      </dsp:nvSpPr>
      <dsp:spPr>
        <a:xfrm>
          <a:off x="5879068" y="3704"/>
          <a:ext cx="3789362" cy="227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5879068" y="3704"/>
        <a:ext cx="3789362" cy="2273617"/>
      </dsp:txXfrm>
    </dsp:sp>
    <dsp:sp modelId="{C3CC0D9E-6A52-49B0-ABDA-F5F3952B4A2B}">
      <dsp:nvSpPr>
        <dsp:cNvPr id="0" name=""/>
        <dsp:cNvSpPr/>
      </dsp:nvSpPr>
      <dsp:spPr>
        <a:xfrm>
          <a:off x="1710769" y="2656257"/>
          <a:ext cx="3789362" cy="227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710769" y="2656257"/>
        <a:ext cx="3789362" cy="2273617"/>
      </dsp:txXfrm>
    </dsp:sp>
    <dsp:sp modelId="{7A7CE653-D461-45E8-B565-F84413D3E2BF}">
      <dsp:nvSpPr>
        <dsp:cNvPr id="0" name=""/>
        <dsp:cNvSpPr/>
      </dsp:nvSpPr>
      <dsp:spPr>
        <a:xfrm>
          <a:off x="5879068" y="2656257"/>
          <a:ext cx="3789362" cy="227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5879068" y="2656257"/>
        <a:ext cx="3789362" cy="2273617"/>
      </dsp:txXfrm>
    </dsp:sp>
    <dsp:sp modelId="{F0C72FE5-E8DE-4474-A2FC-A92D3E33C68F}">
      <dsp:nvSpPr>
        <dsp:cNvPr id="0" name=""/>
        <dsp:cNvSpPr/>
      </dsp:nvSpPr>
      <dsp:spPr>
        <a:xfrm>
          <a:off x="3794918" y="5308811"/>
          <a:ext cx="3789362" cy="2273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3794918" y="5308811"/>
        <a:ext cx="3789362" cy="2273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801D-DE8D-4BA9-B268-DA3A97B1DA2E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851-0755-4A73-A99F-B81892E53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、商品价格的现状与年度总结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毛利，调价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61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物品回收、价值重塑、再次流通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68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ROI:</a:t>
            </a:r>
            <a:r>
              <a:rPr lang="zh-CN" altLang="en-US" dirty="0"/>
              <a:t>获取流量，用什么获取流量？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意愿、渠道、便捷、安全、价格、逼格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1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417" y="853441"/>
            <a:ext cx="12146711" cy="4480560"/>
          </a:xfrm>
        </p:spPr>
        <p:txBody>
          <a:bodyPr anchor="b">
            <a:normAutofit/>
          </a:bodyPr>
          <a:lstStyle>
            <a:lvl1pPr algn="ctr">
              <a:defRPr sz="672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417" y="5440680"/>
            <a:ext cx="12146711" cy="2667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F5A08-5A86-4A77-88A9-BECAEB8A3179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E0605-18F1-42C8-A09D-786EF03EC40F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50A78-A42B-4DB7-93AC-0E90483DF24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452160C-7A81-4D8C-B851-8F5D7A7A74B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89916" y="9358131"/>
            <a:ext cx="771634" cy="243069"/>
          </a:xfrm>
        </p:spPr>
        <p:txBody>
          <a:bodyPr/>
          <a:lstStyle>
            <a:lvl1pPr>
              <a:defRPr/>
            </a:lvl1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31BBA-43C0-468E-991D-8D66B032B006}"/>
              </a:ext>
            </a:extLst>
          </p:cNvPr>
          <p:cNvSpPr txBox="1">
            <a:spLocks/>
          </p:cNvSpPr>
          <p:nvPr userDrawn="1"/>
        </p:nvSpPr>
        <p:spPr>
          <a:xfrm>
            <a:off x="16204569" y="9358131"/>
            <a:ext cx="771634" cy="243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E031B-E4C2-4964-86FF-497FD3E7C3AA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8911B5-F670-48FE-AF88-B2BF3A3E7351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7978" y="853440"/>
            <a:ext cx="1386839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978" y="3733800"/>
            <a:ext cx="13868397" cy="437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2657" y="8236586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977" y="8236586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7" y="8236586"/>
            <a:ext cx="7716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5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2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56F8-84D5-4BFD-AABC-1DB5B8B9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商品价格与</a:t>
            </a:r>
            <a:r>
              <a:rPr lang="en-US" altLang="zh-CN" dirty="0"/>
              <a:t>BI</a:t>
            </a:r>
            <a:r>
              <a:rPr lang="zh-CN" altLang="en-US" dirty="0"/>
              <a:t>系统规划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70199-B15C-44C2-AC10-6E2DF9FD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wapuboy @ 2019</a:t>
            </a:r>
          </a:p>
        </p:txBody>
      </p:sp>
    </p:spTree>
    <p:extLst>
      <p:ext uri="{BB962C8B-B14F-4D97-AF65-F5344CB8AC3E}">
        <p14:creationId xmlns:p14="http://schemas.microsoft.com/office/powerpoint/2010/main" val="353681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36600D-84B1-451A-920A-2BE45756571E}"/>
              </a:ext>
            </a:extLst>
          </p:cNvPr>
          <p:cNvSpPr/>
          <p:nvPr/>
        </p:nvSpPr>
        <p:spPr>
          <a:xfrm>
            <a:off x="5256726" y="4343400"/>
            <a:ext cx="655534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流量</a:t>
            </a:r>
            <a:r>
              <a:rPr lang="en-US" altLang="zh-CN" sz="3600" dirty="0"/>
              <a:t>ROI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90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21E8C1-49DC-426F-BDA1-789BF21A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0" y="863856"/>
            <a:ext cx="16673959" cy="78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C1B435-9562-4907-B428-0E1B03A5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4" y="724437"/>
            <a:ext cx="16410071" cy="81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8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7D86B903-396B-482E-A12F-9AD5D8D9A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172323"/>
              </p:ext>
            </p:extLst>
          </p:nvPr>
        </p:nvGraphicFramePr>
        <p:xfrm>
          <a:off x="646386" y="1229710"/>
          <a:ext cx="16143890" cy="7363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15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2A47ED54-6CD3-4815-A6A0-52FBCBAC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1" y="1863040"/>
            <a:ext cx="16786057" cy="5875120"/>
          </a:xfrm>
          <a:prstGeom prst="rect">
            <a:avLst/>
          </a:prstGeom>
        </p:spPr>
      </p:pic>
      <p:pic>
        <p:nvPicPr>
          <p:cNvPr id="40" name="ECB019B1-382A-4266-B25C-5B523AA43C14-1" descr="qt_temp">
            <a:extLst>
              <a:ext uri="{FF2B5EF4-FFF2-40B4-BE49-F238E27FC236}">
                <a16:creationId xmlns:a16="http://schemas.microsoft.com/office/drawing/2014/main" id="{5EE93369-4073-4C06-8D00-4D30AA44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78" y="0"/>
            <a:ext cx="8350644" cy="96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2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703201A-27BB-49F3-AA2E-167F81B20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525594"/>
              </p:ext>
            </p:extLst>
          </p:nvPr>
        </p:nvGraphicFramePr>
        <p:xfrm>
          <a:off x="0" y="929391"/>
          <a:ext cx="17068800" cy="766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615B831-E0CB-420A-8072-2D02A73A18AD}"/>
              </a:ext>
            </a:extLst>
          </p:cNvPr>
          <p:cNvSpPr txBox="1"/>
          <p:nvPr/>
        </p:nvSpPr>
        <p:spPr>
          <a:xfrm>
            <a:off x="149902" y="3717561"/>
            <a:ext cx="2159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SPU</a:t>
            </a:r>
            <a:r>
              <a:rPr lang="zh-CN" altLang="en-US" dirty="0"/>
              <a:t>图片优化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、统一加成设置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、保价服务化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、新机价格采集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、微回收比较调价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、销售价格采集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31D18-C159-4DA4-B6AC-78B2C8742609}"/>
              </a:ext>
            </a:extLst>
          </p:cNvPr>
          <p:cNvSpPr txBox="1"/>
          <p:nvPr/>
        </p:nvSpPr>
        <p:spPr>
          <a:xfrm>
            <a:off x="1229685" y="7523068"/>
            <a:ext cx="2414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、标准价格仓库建立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、订单数据入库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、产品选项集中维护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、产品集中维护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、标准选项库维护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、品牌维护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0276D0-F1ED-467C-A06A-119AB11F7475}"/>
              </a:ext>
            </a:extLst>
          </p:cNvPr>
          <p:cNvSpPr txBox="1"/>
          <p:nvPr/>
        </p:nvSpPr>
        <p:spPr>
          <a:xfrm>
            <a:off x="2459370" y="2840398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、产品最高价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、微回收比较调价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、产品检索服务化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、比价支持通知机制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、可用性上报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、操作日志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、配置集中管理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FA3A1C-54F7-4020-B607-9019026ED67A}"/>
              </a:ext>
            </a:extLst>
          </p:cNvPr>
          <p:cNvSpPr txBox="1"/>
          <p:nvPr/>
        </p:nvSpPr>
        <p:spPr>
          <a:xfrm>
            <a:off x="4018347" y="6078273"/>
            <a:ext cx="21595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、产品类目与详情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ATM</a:t>
            </a:r>
            <a:r>
              <a:rPr lang="zh-CN" altLang="en-US" dirty="0"/>
              <a:t>业务支持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、印尼业务支持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、增加子平台</a:t>
            </a:r>
            <a:r>
              <a:rPr lang="en-US" altLang="zh-CN" dirty="0"/>
              <a:t>2C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、选项别名与禁用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、小米笔记本新增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、爱回收数据采集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、笔记本数据采集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、转转数据采集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1403D3-8A2C-4FDB-A9D9-0F75D26F8853}"/>
              </a:ext>
            </a:extLst>
          </p:cNvPr>
          <p:cNvSpPr txBox="1"/>
          <p:nvPr/>
        </p:nvSpPr>
        <p:spPr>
          <a:xfrm>
            <a:off x="4999670" y="1270737"/>
            <a:ext cx="26212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、公益机与自定义机型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、增加子平台闲鱼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、闲鱼业务支持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、权限管理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、可用性上报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、系统架构优化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、图书价格采集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、热门机型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、比价乐回收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、配置优化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630258-8916-405F-B726-9462DA365CFC}"/>
              </a:ext>
            </a:extLst>
          </p:cNvPr>
          <p:cNvSpPr txBox="1"/>
          <p:nvPr/>
        </p:nvSpPr>
        <p:spPr>
          <a:xfrm>
            <a:off x="6552131" y="5468141"/>
            <a:ext cx="2159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、机器映射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、商品管理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、配置变动通知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、比价拍拍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、比价速回收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、价格上下限控制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75E05C-C665-4706-B9D1-02218E06E6DA}"/>
              </a:ext>
            </a:extLst>
          </p:cNvPr>
          <p:cNvSpPr txBox="1"/>
          <p:nvPr/>
        </p:nvSpPr>
        <p:spPr>
          <a:xfrm>
            <a:off x="8022418" y="1963234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、比价爱回收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、检测标准化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、批量导入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、商品统一下架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、价格运营批量操作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5B73F7-7B89-4694-8FD6-ADFAB41D795A}"/>
              </a:ext>
            </a:extLst>
          </p:cNvPr>
          <p:cNvSpPr txBox="1"/>
          <p:nvPr/>
        </p:nvSpPr>
        <p:spPr>
          <a:xfrm>
            <a:off x="9630111" y="5097019"/>
            <a:ext cx="1928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、比价多抓鱼等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、分组批量操作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、审批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、数据库分库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、热点存储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27AA5E-7F7C-4D26-8F6A-B5300C965A6B}"/>
              </a:ext>
            </a:extLst>
          </p:cNvPr>
          <p:cNvSpPr txBox="1"/>
          <p:nvPr/>
        </p:nvSpPr>
        <p:spPr>
          <a:xfrm>
            <a:off x="10814334" y="1180440"/>
            <a:ext cx="1928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、比价多抓鱼等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、比价估吗等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、比较爱机汇等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、比价闲鱼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3C9AD1-4628-4E88-94D0-F4C3F80E019F}"/>
              </a:ext>
            </a:extLst>
          </p:cNvPr>
          <p:cNvSpPr txBox="1"/>
          <p:nvPr/>
        </p:nvSpPr>
        <p:spPr>
          <a:xfrm>
            <a:off x="12680697" y="4219573"/>
            <a:ext cx="285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、笔记本上架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DB</a:t>
            </a:r>
            <a:r>
              <a:rPr lang="zh-CN" altLang="en-US" dirty="0"/>
              <a:t>拆分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、竞拍销售数据入库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、数据采集找靓机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、下单风控（不合理价）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ATM</a:t>
            </a:r>
            <a:r>
              <a:rPr lang="zh-CN" altLang="en-US" dirty="0"/>
              <a:t>映射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、数据推送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096419-C2CF-4D03-9B41-15D0B4AAAF0F}"/>
              </a:ext>
            </a:extLst>
          </p:cNvPr>
          <p:cNvSpPr txBox="1"/>
          <p:nvPr/>
        </p:nvSpPr>
        <p:spPr>
          <a:xfrm>
            <a:off x="13941567" y="640794"/>
            <a:ext cx="28520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、估价模型调整（</a:t>
            </a:r>
            <a:r>
              <a:rPr lang="en-US" altLang="zh-CN" dirty="0"/>
              <a:t>+-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、笔记本比价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、比较转转等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、比价爱回收、微回收等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、比较当当等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22E7B2-0C15-4D4A-966F-46F0970395F0}"/>
              </a:ext>
            </a:extLst>
          </p:cNvPr>
          <p:cNvSpPr txBox="1"/>
          <p:nvPr/>
        </p:nvSpPr>
        <p:spPr>
          <a:xfrm>
            <a:off x="15140067" y="3535846"/>
            <a:ext cx="1928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、运营门户优化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、等级批量进出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708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B17C21C-EEAE-42E5-B3D1-A8173CFA08BD}"/>
              </a:ext>
            </a:extLst>
          </p:cNvPr>
          <p:cNvGraphicFramePr/>
          <p:nvPr/>
        </p:nvGraphicFramePr>
        <p:xfrm>
          <a:off x="2844800" y="1007533"/>
          <a:ext cx="11379200" cy="758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60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0F28FAA-74D2-4A2F-8AF1-B3757A91C111}"/>
              </a:ext>
            </a:extLst>
          </p:cNvPr>
          <p:cNvSpPr/>
          <p:nvPr/>
        </p:nvSpPr>
        <p:spPr>
          <a:xfrm>
            <a:off x="1491508" y="4343400"/>
            <a:ext cx="1394145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二手手机估值专家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A4D02CD7-ADE2-46A9-98B6-7E0FA1BB7855}"/>
              </a:ext>
            </a:extLst>
          </p:cNvPr>
          <p:cNvSpPr/>
          <p:nvPr/>
        </p:nvSpPr>
        <p:spPr>
          <a:xfrm>
            <a:off x="185078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手机机型</a:t>
            </a: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49BEFCC7-5160-46E1-B989-D576DCCAB69B}"/>
              </a:ext>
            </a:extLst>
          </p:cNvPr>
          <p:cNvSpPr/>
          <p:nvPr/>
        </p:nvSpPr>
        <p:spPr>
          <a:xfrm>
            <a:off x="4673402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新机价格</a:t>
            </a:r>
          </a:p>
        </p:txBody>
      </p:sp>
      <p:sp>
        <p:nvSpPr>
          <p:cNvPr id="6" name="流程图: 磁盘 5">
            <a:extLst>
              <a:ext uri="{FF2B5EF4-FFF2-40B4-BE49-F238E27FC236}">
                <a16:creationId xmlns:a16="http://schemas.microsoft.com/office/drawing/2014/main" id="{6990851A-5ED8-4E76-99DA-BAA6989A1246}"/>
              </a:ext>
            </a:extLst>
          </p:cNvPr>
          <p:cNvSpPr/>
          <p:nvPr/>
        </p:nvSpPr>
        <p:spPr>
          <a:xfrm>
            <a:off x="7403723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二手回收价格</a:t>
            </a: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2CD4B45A-BD4C-4D63-8558-C77C2B555133}"/>
              </a:ext>
            </a:extLst>
          </p:cNvPr>
          <p:cNvSpPr/>
          <p:nvPr/>
        </p:nvSpPr>
        <p:spPr>
          <a:xfrm>
            <a:off x="1022419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二手销售价格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F554DC8E-197D-4456-B3D4-AC188ABCB9A8}"/>
              </a:ext>
            </a:extLst>
          </p:cNvPr>
          <p:cNvSpPr/>
          <p:nvPr/>
        </p:nvSpPr>
        <p:spPr>
          <a:xfrm>
            <a:off x="13046817" y="6968359"/>
            <a:ext cx="2009104" cy="1623847"/>
          </a:xfrm>
          <a:prstGeom prst="flowChartMagneticDisk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二手估值模型</a:t>
            </a:r>
          </a:p>
        </p:txBody>
      </p:sp>
      <p:sp>
        <p:nvSpPr>
          <p:cNvPr id="9" name="星形: 八角 8">
            <a:extLst>
              <a:ext uri="{FF2B5EF4-FFF2-40B4-BE49-F238E27FC236}">
                <a16:creationId xmlns:a16="http://schemas.microsoft.com/office/drawing/2014/main" id="{10CACD0C-9FBE-4DB7-8947-AA236CEA9C6F}"/>
              </a:ext>
            </a:extLst>
          </p:cNvPr>
          <p:cNvSpPr/>
          <p:nvPr/>
        </p:nvSpPr>
        <p:spPr>
          <a:xfrm>
            <a:off x="1491507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最全的产品库</a:t>
            </a:r>
          </a:p>
        </p:txBody>
      </p:sp>
      <p:sp>
        <p:nvSpPr>
          <p:cNvPr id="10" name="星形: 八角 9">
            <a:extLst>
              <a:ext uri="{FF2B5EF4-FFF2-40B4-BE49-F238E27FC236}">
                <a16:creationId xmlns:a16="http://schemas.microsoft.com/office/drawing/2014/main" id="{327DF373-BD1C-4FBD-A902-0B6958A7D400}"/>
              </a:ext>
            </a:extLst>
          </p:cNvPr>
          <p:cNvSpPr/>
          <p:nvPr/>
        </p:nvSpPr>
        <p:spPr>
          <a:xfrm>
            <a:off x="5382802" y="102742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最具说服力的估值模型</a:t>
            </a:r>
          </a:p>
        </p:txBody>
      </p:sp>
      <p:sp>
        <p:nvSpPr>
          <p:cNvPr id="11" name="星形: 八角 10">
            <a:extLst>
              <a:ext uri="{FF2B5EF4-FFF2-40B4-BE49-F238E27FC236}">
                <a16:creationId xmlns:a16="http://schemas.microsoft.com/office/drawing/2014/main" id="{1ADB70C3-00B0-4347-987B-77AAA83E1C9B}"/>
              </a:ext>
            </a:extLst>
          </p:cNvPr>
          <p:cNvSpPr/>
          <p:nvPr/>
        </p:nvSpPr>
        <p:spPr>
          <a:xfrm>
            <a:off x="9274097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最准确的价格预测</a:t>
            </a:r>
          </a:p>
        </p:txBody>
      </p:sp>
      <p:sp>
        <p:nvSpPr>
          <p:cNvPr id="13" name="星形: 八角 12">
            <a:extLst>
              <a:ext uri="{FF2B5EF4-FFF2-40B4-BE49-F238E27FC236}">
                <a16:creationId xmlns:a16="http://schemas.microsoft.com/office/drawing/2014/main" id="{2FB00502-6251-4888-934A-E88B12E86F73}"/>
              </a:ext>
            </a:extLst>
          </p:cNvPr>
          <p:cNvSpPr/>
          <p:nvPr/>
        </p:nvSpPr>
        <p:spPr>
          <a:xfrm>
            <a:off x="13165392" y="1008994"/>
            <a:ext cx="2267570" cy="2267570"/>
          </a:xfrm>
          <a:prstGeom prst="star8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最完整的采销体系</a:t>
            </a:r>
          </a:p>
        </p:txBody>
      </p:sp>
    </p:spTree>
    <p:extLst>
      <p:ext uri="{BB962C8B-B14F-4D97-AF65-F5344CB8AC3E}">
        <p14:creationId xmlns:p14="http://schemas.microsoft.com/office/powerpoint/2010/main" val="188302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5C31F91-1DC0-465B-A71E-F20A37ECF1B9}"/>
              </a:ext>
            </a:extLst>
          </p:cNvPr>
          <p:cNvSpPr/>
          <p:nvPr/>
        </p:nvSpPr>
        <p:spPr>
          <a:xfrm>
            <a:off x="1563673" y="670034"/>
            <a:ext cx="13941454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二手手机估值专家</a:t>
            </a:r>
          </a:p>
        </p:txBody>
      </p:sp>
    </p:spTree>
    <p:extLst>
      <p:ext uri="{BB962C8B-B14F-4D97-AF65-F5344CB8AC3E}">
        <p14:creationId xmlns:p14="http://schemas.microsoft.com/office/powerpoint/2010/main" val="332425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9372</TotalTime>
  <Words>514</Words>
  <Application>Microsoft Office PowerPoint</Application>
  <PresentationFormat>自定义</PresentationFormat>
  <Paragraphs>119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Arial Black</vt:lpstr>
      <vt:lpstr>Century Gothic</vt:lpstr>
      <vt:lpstr>网状</vt:lpstr>
      <vt:lpstr>商品价格与BI系统规划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高可用在线服务的持续演进 Continuous evolution of highly available online services</dc:title>
  <dc:creator>yong gao</dc:creator>
  <cp:lastModifiedBy>gaoy</cp:lastModifiedBy>
  <cp:revision>86</cp:revision>
  <dcterms:created xsi:type="dcterms:W3CDTF">2018-11-23T17:26:06Z</dcterms:created>
  <dcterms:modified xsi:type="dcterms:W3CDTF">2019-01-15T09:59:58Z</dcterms:modified>
</cp:coreProperties>
</file>