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27"/>
  </p:notesMasterIdLst>
  <p:sldIdLst>
    <p:sldId id="256" r:id="rId2"/>
    <p:sldId id="263" r:id="rId3"/>
    <p:sldId id="267" r:id="rId4"/>
    <p:sldId id="264" r:id="rId5"/>
    <p:sldId id="265" r:id="rId6"/>
    <p:sldId id="266" r:id="rId7"/>
    <p:sldId id="269" r:id="rId8"/>
    <p:sldId id="268" r:id="rId9"/>
    <p:sldId id="272" r:id="rId10"/>
    <p:sldId id="271" r:id="rId11"/>
    <p:sldId id="260" r:id="rId12"/>
    <p:sldId id="261" r:id="rId13"/>
    <p:sldId id="262" r:id="rId14"/>
    <p:sldId id="270" r:id="rId15"/>
    <p:sldId id="275" r:id="rId16"/>
    <p:sldId id="277" r:id="rId17"/>
    <p:sldId id="274" r:id="rId18"/>
    <p:sldId id="278" r:id="rId19"/>
    <p:sldId id="279" r:id="rId20"/>
    <p:sldId id="276" r:id="rId21"/>
    <p:sldId id="280" r:id="rId22"/>
    <p:sldId id="273" r:id="rId23"/>
    <p:sldId id="282" r:id="rId24"/>
    <p:sldId id="281" r:id="rId25"/>
    <p:sldId id="259" r:id="rId26"/>
  </p:sldIdLst>
  <p:sldSz cx="17068800" cy="960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7368" autoAdjust="0"/>
  </p:normalViewPr>
  <p:slideViewPr>
    <p:cSldViewPr snapToGrid="0">
      <p:cViewPr>
        <p:scale>
          <a:sx n="66" d="100"/>
          <a:sy n="66" d="100"/>
        </p:scale>
        <p:origin x="13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95C78A-59AC-47E0-B6FC-5CF9623C54E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54A83EF-31BB-411F-808B-4C31D543484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Navicat</a:t>
          </a:r>
          <a:endParaRPr lang="zh-CN" altLang="en-US" dirty="0"/>
        </a:p>
      </dgm:t>
    </dgm:pt>
    <dgm:pt modelId="{6B9F9F8C-8A15-403F-BD69-F685FE30EF7F}" type="par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F97DD545-1696-44B5-B9EA-9E644860AAEF}" type="sib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57FDB2AB-EE04-466B-859B-B7F2FB1675DC}">
      <dgm:prSet phldrT="[文本]"/>
      <dgm:spPr/>
      <dgm:t>
        <a:bodyPr/>
        <a:lstStyle/>
        <a:p>
          <a:endParaRPr lang="zh-CN" altLang="en-US" dirty="0"/>
        </a:p>
      </dgm:t>
    </dgm:pt>
    <dgm:pt modelId="{30D54D01-C49D-428C-ACB2-EA4C8B2BAA29}" type="par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CF550E25-168D-4CFA-B4F6-84AFE1C2400B}" type="sib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6244CD5E-0382-432B-A0FA-B4E467EB2F3C}">
      <dgm:prSet phldrT="[文本]"/>
      <dgm:spPr/>
      <dgm:t>
        <a:bodyPr/>
        <a:lstStyle/>
        <a:p>
          <a:r>
            <a:rPr lang="en-US" altLang="zh-CN" dirty="0"/>
            <a:t>Radash</a:t>
          </a:r>
          <a:endParaRPr lang="zh-CN" altLang="en-US" dirty="0"/>
        </a:p>
      </dgm:t>
    </dgm:pt>
    <dgm:pt modelId="{B96D61E6-BBA0-47BB-A17F-77DC42BEABE9}" type="par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C16DC5F8-81F1-4C0E-8C5F-170E60530698}" type="sib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51F2E4DE-7748-49A6-95CD-72915FE0F81B}">
      <dgm:prSet phldrT="[文本]"/>
      <dgm:spPr/>
      <dgm:t>
        <a:bodyPr/>
        <a:lstStyle/>
        <a:p>
          <a:endParaRPr lang="zh-CN" altLang="en-US" dirty="0"/>
        </a:p>
      </dgm:t>
    </dgm:pt>
    <dgm:pt modelId="{EE87EDB1-7D10-4E35-B7DE-387EE05228BA}" type="par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4C10ADBF-550D-400D-BEB2-A05E24F80BB0}" type="sib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8A261F28-33C3-4F2C-90A1-708CF9463067}">
      <dgm:prSet phldrT="[文本]"/>
      <dgm:spPr/>
      <dgm:t>
        <a:bodyPr/>
        <a:lstStyle/>
        <a:p>
          <a:r>
            <a:rPr lang="en-US" b="0" i="0" dirty="0"/>
            <a:t>JasperReports</a:t>
          </a:r>
          <a:endParaRPr lang="zh-CN" altLang="en-US" dirty="0"/>
        </a:p>
      </dgm:t>
    </dgm:pt>
    <dgm:pt modelId="{1C39E06F-2D12-4155-8F68-60E9B89792CF}" type="par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F6906DB7-1F97-41F9-9FAE-E3CCF706EB8B}" type="sib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2ADEB029-B8F1-44EB-82B1-9766A9C447FC}">
      <dgm:prSet phldrT="[文本]"/>
      <dgm:spPr/>
      <dgm:t>
        <a:bodyPr/>
        <a:lstStyle/>
        <a:p>
          <a:r>
            <a:rPr lang="en-US" altLang="en-US" dirty="0"/>
            <a:t>Seal-Report</a:t>
          </a:r>
          <a:endParaRPr lang="zh-CN" altLang="en-US" dirty="0"/>
        </a:p>
      </dgm:t>
    </dgm:pt>
    <dgm:pt modelId="{7B23525E-8BFF-4C23-A41B-AFF80AC65B32}" type="par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292B3D62-C9E5-46DB-88E0-C2D35FAA4365}" type="sib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A0FD9D2B-5D85-421F-A889-EB5FEE1467FA}">
      <dgm:prSet phldrT="[文本]"/>
      <dgm:spPr/>
      <dgm:t>
        <a:bodyPr/>
        <a:lstStyle/>
        <a:p>
          <a:r>
            <a:rPr lang="en-US" altLang="en-US" dirty="0" err="1"/>
            <a:t>Supperset</a:t>
          </a:r>
          <a:endParaRPr lang="zh-CN" altLang="en-US" dirty="0"/>
        </a:p>
      </dgm:t>
    </dgm:pt>
    <dgm:pt modelId="{E6E6FD30-7E66-42C0-BF03-6FC184768791}" type="par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4F752D92-B4E1-4C0C-99EF-61592FD7F756}" type="sib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3AB58060-9C5D-4069-895C-706EB6C92446}">
      <dgm:prSet phldrT="[文本]"/>
      <dgm:spPr/>
      <dgm:t>
        <a:bodyPr/>
        <a:lstStyle/>
        <a:p>
          <a:endParaRPr lang="zh-CN" altLang="en-US" dirty="0"/>
        </a:p>
      </dgm:t>
    </dgm:pt>
    <dgm:pt modelId="{04549135-6B9E-4A27-B1F9-83F17E4B4DCA}" type="par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B3CAEE3D-49E4-4D63-82C8-BF38473BDDB1}" type="sib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73FA8BB1-44A2-4CC7-ADE3-51FC155B637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/>
            <a:t>cubes</a:t>
          </a:r>
          <a:endParaRPr lang="zh-CN" altLang="en-US" dirty="0"/>
        </a:p>
      </dgm:t>
    </dgm:pt>
    <dgm:pt modelId="{DF5EF1AE-5E75-4476-818C-C25B4B755373}" type="par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77A003FD-BB12-4E7C-9694-55A1A0EA9690}" type="sib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034BD021-E114-447A-BB03-2F66EFD81683}">
      <dgm:prSet phldrT="[文本]"/>
      <dgm:spPr/>
      <dgm:t>
        <a:bodyPr/>
        <a:lstStyle/>
        <a:p>
          <a:endParaRPr lang="zh-CN" altLang="en-US" dirty="0"/>
        </a:p>
      </dgm:t>
    </dgm:pt>
    <dgm:pt modelId="{7CFB3B7F-0808-457B-90BF-97291F4FF18F}" type="par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95F221E0-95C2-4A3B-ABE9-719C06B40CA8}" type="sib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8CA33B9C-954F-4D1C-848F-405AAD18CCD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/>
            <a:t>grafana</a:t>
          </a:r>
          <a:endParaRPr lang="zh-CN" altLang="en-US" dirty="0"/>
        </a:p>
      </dgm:t>
    </dgm:pt>
    <dgm:pt modelId="{2A9A87F4-8B1B-4720-9770-AE65F9118994}" type="parTrans" cxnId="{4C6C6CA3-FDFF-4662-9908-0295B63C9EC1}">
      <dgm:prSet/>
      <dgm:spPr/>
      <dgm:t>
        <a:bodyPr/>
        <a:lstStyle/>
        <a:p>
          <a:endParaRPr lang="zh-CN" altLang="en-US"/>
        </a:p>
      </dgm:t>
    </dgm:pt>
    <dgm:pt modelId="{8103E16D-10A6-48BA-9301-D9CC3056B413}" type="sibTrans" cxnId="{4C6C6CA3-FDFF-4662-9908-0295B63C9EC1}">
      <dgm:prSet/>
      <dgm:spPr/>
      <dgm:t>
        <a:bodyPr/>
        <a:lstStyle/>
        <a:p>
          <a:endParaRPr lang="zh-CN" altLang="en-US"/>
        </a:p>
      </dgm:t>
    </dgm:pt>
    <dgm:pt modelId="{EC401118-0A9E-4590-AEB3-0A59461A91BC}">
      <dgm:prSet phldrT="[文本]"/>
      <dgm:spPr/>
      <dgm:t>
        <a:bodyPr/>
        <a:lstStyle/>
        <a:p>
          <a:endParaRPr lang="zh-CN" altLang="en-US" dirty="0"/>
        </a:p>
      </dgm:t>
    </dgm:pt>
    <dgm:pt modelId="{3C446CC0-5955-4D54-BB3C-BBDC708B61AA}" type="parTrans" cxnId="{384D00A7-060E-47F1-81F0-C77CE1A7FBB6}">
      <dgm:prSet/>
      <dgm:spPr/>
      <dgm:t>
        <a:bodyPr/>
        <a:lstStyle/>
        <a:p>
          <a:endParaRPr lang="zh-CN" altLang="en-US"/>
        </a:p>
      </dgm:t>
    </dgm:pt>
    <dgm:pt modelId="{F2D1F71A-1315-4A23-A22E-DAEF09D2B938}" type="sibTrans" cxnId="{384D00A7-060E-47F1-81F0-C77CE1A7FBB6}">
      <dgm:prSet/>
      <dgm:spPr/>
      <dgm:t>
        <a:bodyPr/>
        <a:lstStyle/>
        <a:p>
          <a:endParaRPr lang="zh-CN" altLang="en-US"/>
        </a:p>
      </dgm:t>
    </dgm:pt>
    <dgm:pt modelId="{33D0D4EB-CFFE-4C68-A9E6-156A9512CAA5}" type="pres">
      <dgm:prSet presAssocID="{0595C78A-59AC-47E0-B6FC-5CF9623C54EC}" presName="diagram" presStyleCnt="0">
        <dgm:presLayoutVars>
          <dgm:dir/>
          <dgm:resizeHandles val="exact"/>
        </dgm:presLayoutVars>
      </dgm:prSet>
      <dgm:spPr/>
    </dgm:pt>
    <dgm:pt modelId="{29864A49-9DF4-4614-AC23-5803EFA81343}" type="pres">
      <dgm:prSet presAssocID="{C54A83EF-31BB-411F-808B-4C31D5434848}" presName="node" presStyleLbl="node1" presStyleIdx="0" presStyleCnt="12">
        <dgm:presLayoutVars>
          <dgm:bulletEnabled val="1"/>
        </dgm:presLayoutVars>
      </dgm:prSet>
      <dgm:spPr/>
    </dgm:pt>
    <dgm:pt modelId="{9AF00859-8776-417C-8DF5-73FE222E5F73}" type="pres">
      <dgm:prSet presAssocID="{F97DD545-1696-44B5-B9EA-9E644860AAEF}" presName="sibTrans" presStyleCnt="0"/>
      <dgm:spPr/>
    </dgm:pt>
    <dgm:pt modelId="{77A4DC64-4C5E-4818-BAFA-76D6F4F8E494}" type="pres">
      <dgm:prSet presAssocID="{57FDB2AB-EE04-466B-859B-B7F2FB1675DC}" presName="node" presStyleLbl="node1" presStyleIdx="1" presStyleCnt="12">
        <dgm:presLayoutVars>
          <dgm:bulletEnabled val="1"/>
        </dgm:presLayoutVars>
      </dgm:prSet>
      <dgm:spPr/>
    </dgm:pt>
    <dgm:pt modelId="{D79059EA-4177-45CC-B6A7-97758FC1FEAC}" type="pres">
      <dgm:prSet presAssocID="{CF550E25-168D-4CFA-B4F6-84AFE1C2400B}" presName="sibTrans" presStyleCnt="0"/>
      <dgm:spPr/>
    </dgm:pt>
    <dgm:pt modelId="{020C7E74-F6C7-47A3-AB30-E703CE0FA9A0}" type="pres">
      <dgm:prSet presAssocID="{6244CD5E-0382-432B-A0FA-B4E467EB2F3C}" presName="node" presStyleLbl="node1" presStyleIdx="2" presStyleCnt="12">
        <dgm:presLayoutVars>
          <dgm:bulletEnabled val="1"/>
        </dgm:presLayoutVars>
      </dgm:prSet>
      <dgm:spPr/>
    </dgm:pt>
    <dgm:pt modelId="{70A9A54C-73C1-46F2-8AD6-57D857443AE9}" type="pres">
      <dgm:prSet presAssocID="{C16DC5F8-81F1-4C0E-8C5F-170E60530698}" presName="sibTrans" presStyleCnt="0"/>
      <dgm:spPr/>
    </dgm:pt>
    <dgm:pt modelId="{64163856-53AB-4FAD-B2B5-96C5AAD673DC}" type="pres">
      <dgm:prSet presAssocID="{51F2E4DE-7748-49A6-95CD-72915FE0F81B}" presName="node" presStyleLbl="node1" presStyleIdx="3" presStyleCnt="12">
        <dgm:presLayoutVars>
          <dgm:bulletEnabled val="1"/>
        </dgm:presLayoutVars>
      </dgm:prSet>
      <dgm:spPr/>
    </dgm:pt>
    <dgm:pt modelId="{9180EC4D-D1AE-43B3-9AC1-55471B3E50BA}" type="pres">
      <dgm:prSet presAssocID="{4C10ADBF-550D-400D-BEB2-A05E24F80BB0}" presName="sibTrans" presStyleCnt="0"/>
      <dgm:spPr/>
    </dgm:pt>
    <dgm:pt modelId="{02A681B4-B46B-4933-B1AD-050130DCE394}" type="pres">
      <dgm:prSet presAssocID="{8A261F28-33C3-4F2C-90A1-708CF9463067}" presName="node" presStyleLbl="node1" presStyleIdx="4" presStyleCnt="12">
        <dgm:presLayoutVars>
          <dgm:bulletEnabled val="1"/>
        </dgm:presLayoutVars>
      </dgm:prSet>
      <dgm:spPr/>
    </dgm:pt>
    <dgm:pt modelId="{F38FFE5E-46D7-4B76-873E-EE5833C32904}" type="pres">
      <dgm:prSet presAssocID="{F6906DB7-1F97-41F9-9FAE-E3CCF706EB8B}" presName="sibTrans" presStyleCnt="0"/>
      <dgm:spPr/>
    </dgm:pt>
    <dgm:pt modelId="{130D9912-DFB2-4421-8C28-77E0C765AC27}" type="pres">
      <dgm:prSet presAssocID="{2ADEB029-B8F1-44EB-82B1-9766A9C447FC}" presName="node" presStyleLbl="node1" presStyleIdx="5" presStyleCnt="12">
        <dgm:presLayoutVars>
          <dgm:bulletEnabled val="1"/>
        </dgm:presLayoutVars>
      </dgm:prSet>
      <dgm:spPr/>
    </dgm:pt>
    <dgm:pt modelId="{D06C37F0-C4DF-4270-86E4-648B0B44EB00}" type="pres">
      <dgm:prSet presAssocID="{292B3D62-C9E5-46DB-88E0-C2D35FAA4365}" presName="sibTrans" presStyleCnt="0"/>
      <dgm:spPr/>
    </dgm:pt>
    <dgm:pt modelId="{2ECA0AB6-D884-4DE3-8D6E-6A8B073E86CE}" type="pres">
      <dgm:prSet presAssocID="{EC401118-0A9E-4590-AEB3-0A59461A91BC}" presName="node" presStyleLbl="node1" presStyleIdx="6" presStyleCnt="12">
        <dgm:presLayoutVars>
          <dgm:bulletEnabled val="1"/>
        </dgm:presLayoutVars>
      </dgm:prSet>
      <dgm:spPr/>
    </dgm:pt>
    <dgm:pt modelId="{FD8B01CF-A835-472C-B673-7538BA7F186C}" type="pres">
      <dgm:prSet presAssocID="{F2D1F71A-1315-4A23-A22E-DAEF09D2B938}" presName="sibTrans" presStyleCnt="0"/>
      <dgm:spPr/>
    </dgm:pt>
    <dgm:pt modelId="{95949500-B8AB-4499-9025-AED40861A8FA}" type="pres">
      <dgm:prSet presAssocID="{A0FD9D2B-5D85-421F-A889-EB5FEE1467FA}" presName="node" presStyleLbl="node1" presStyleIdx="7" presStyleCnt="12">
        <dgm:presLayoutVars>
          <dgm:bulletEnabled val="1"/>
        </dgm:presLayoutVars>
      </dgm:prSet>
      <dgm:spPr/>
    </dgm:pt>
    <dgm:pt modelId="{3A5DF8EB-03C3-455E-910D-700AA1082805}" type="pres">
      <dgm:prSet presAssocID="{4F752D92-B4E1-4C0C-99EF-61592FD7F756}" presName="sibTrans" presStyleCnt="0"/>
      <dgm:spPr/>
    </dgm:pt>
    <dgm:pt modelId="{4305F365-CB0B-4307-AC66-6B883516D37E}" type="pres">
      <dgm:prSet presAssocID="{3AB58060-9C5D-4069-895C-706EB6C92446}" presName="node" presStyleLbl="node1" presStyleIdx="8" presStyleCnt="12">
        <dgm:presLayoutVars>
          <dgm:bulletEnabled val="1"/>
        </dgm:presLayoutVars>
      </dgm:prSet>
      <dgm:spPr/>
    </dgm:pt>
    <dgm:pt modelId="{61D71429-F269-46E5-90E9-EC142DC602B0}" type="pres">
      <dgm:prSet presAssocID="{B3CAEE3D-49E4-4D63-82C8-BF38473BDDB1}" presName="sibTrans" presStyleCnt="0"/>
      <dgm:spPr/>
    </dgm:pt>
    <dgm:pt modelId="{8526674E-1270-4430-B08A-5682ECBFCBAE}" type="pres">
      <dgm:prSet presAssocID="{73FA8BB1-44A2-4CC7-ADE3-51FC155B6370}" presName="node" presStyleLbl="node1" presStyleIdx="9" presStyleCnt="12">
        <dgm:presLayoutVars>
          <dgm:bulletEnabled val="1"/>
        </dgm:presLayoutVars>
      </dgm:prSet>
      <dgm:spPr/>
    </dgm:pt>
    <dgm:pt modelId="{B8D1AA14-E95F-4C1C-B430-B31A36E27B62}" type="pres">
      <dgm:prSet presAssocID="{77A003FD-BB12-4E7C-9694-55A1A0EA9690}" presName="sibTrans" presStyleCnt="0"/>
      <dgm:spPr/>
    </dgm:pt>
    <dgm:pt modelId="{D23C255B-1CCD-4A50-982B-54D97797B5A7}" type="pres">
      <dgm:prSet presAssocID="{034BD021-E114-447A-BB03-2F66EFD81683}" presName="node" presStyleLbl="node1" presStyleIdx="10" presStyleCnt="12">
        <dgm:presLayoutVars>
          <dgm:bulletEnabled val="1"/>
        </dgm:presLayoutVars>
      </dgm:prSet>
      <dgm:spPr/>
    </dgm:pt>
    <dgm:pt modelId="{40C9DFB4-9AD3-4682-8FE1-D5FACE688B23}" type="pres">
      <dgm:prSet presAssocID="{95F221E0-95C2-4A3B-ABE9-719C06B40CA8}" presName="sibTrans" presStyleCnt="0"/>
      <dgm:spPr/>
    </dgm:pt>
    <dgm:pt modelId="{93A1811C-218A-4331-9B24-82AC04E04155}" type="pres">
      <dgm:prSet presAssocID="{8CA33B9C-954F-4D1C-848F-405AAD18CCD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7C2AF0B-A997-4542-A7AF-D947F760BB95}" type="presOf" srcId="{3AB58060-9C5D-4069-895C-706EB6C92446}" destId="{4305F365-CB0B-4307-AC66-6B883516D37E}" srcOrd="0" destOrd="0" presId="urn:microsoft.com/office/officeart/2005/8/layout/default"/>
    <dgm:cxn modelId="{C2DD740C-52B5-4014-83C4-351D6D436AC5}" srcId="{0595C78A-59AC-47E0-B6FC-5CF9623C54EC}" destId="{6244CD5E-0382-432B-A0FA-B4E467EB2F3C}" srcOrd="2" destOrd="0" parTransId="{B96D61E6-BBA0-47BB-A17F-77DC42BEABE9}" sibTransId="{C16DC5F8-81F1-4C0E-8C5F-170E60530698}"/>
    <dgm:cxn modelId="{1CB51D18-5258-4BB5-B135-891911746FD0}" type="presOf" srcId="{2ADEB029-B8F1-44EB-82B1-9766A9C447FC}" destId="{130D9912-DFB2-4421-8C28-77E0C765AC27}" srcOrd="0" destOrd="0" presId="urn:microsoft.com/office/officeart/2005/8/layout/default"/>
    <dgm:cxn modelId="{8957ED1A-DD31-4355-BDF5-4D6D8A1BAFFF}" type="presOf" srcId="{73FA8BB1-44A2-4CC7-ADE3-51FC155B6370}" destId="{8526674E-1270-4430-B08A-5682ECBFCBAE}" srcOrd="0" destOrd="0" presId="urn:microsoft.com/office/officeart/2005/8/layout/default"/>
    <dgm:cxn modelId="{00BCBA1B-263A-490A-BB09-EF172AD2FDC1}" type="presOf" srcId="{51F2E4DE-7748-49A6-95CD-72915FE0F81B}" destId="{64163856-53AB-4FAD-B2B5-96C5AAD673DC}" srcOrd="0" destOrd="0" presId="urn:microsoft.com/office/officeart/2005/8/layout/default"/>
    <dgm:cxn modelId="{02433420-4F2F-409E-B221-C61A25641032}" srcId="{0595C78A-59AC-47E0-B6FC-5CF9623C54EC}" destId="{034BD021-E114-447A-BB03-2F66EFD81683}" srcOrd="10" destOrd="0" parTransId="{7CFB3B7F-0808-457B-90BF-97291F4FF18F}" sibTransId="{95F221E0-95C2-4A3B-ABE9-719C06B40CA8}"/>
    <dgm:cxn modelId="{56BEE13E-F24A-483B-8C70-83EC163DBA3E}" type="presOf" srcId="{6244CD5E-0382-432B-A0FA-B4E467EB2F3C}" destId="{020C7E74-F6C7-47A3-AB30-E703CE0FA9A0}" srcOrd="0" destOrd="0" presId="urn:microsoft.com/office/officeart/2005/8/layout/default"/>
    <dgm:cxn modelId="{EC01C95C-E693-4BF4-8327-B05E847426B7}" srcId="{0595C78A-59AC-47E0-B6FC-5CF9623C54EC}" destId="{51F2E4DE-7748-49A6-95CD-72915FE0F81B}" srcOrd="3" destOrd="0" parTransId="{EE87EDB1-7D10-4E35-B7DE-387EE05228BA}" sibTransId="{4C10ADBF-550D-400D-BEB2-A05E24F80BB0}"/>
    <dgm:cxn modelId="{3440A463-8705-49AD-9D39-BAE79BFBA932}" srcId="{0595C78A-59AC-47E0-B6FC-5CF9623C54EC}" destId="{8A261F28-33C3-4F2C-90A1-708CF9463067}" srcOrd="4" destOrd="0" parTransId="{1C39E06F-2D12-4155-8F68-60E9B89792CF}" sibTransId="{F6906DB7-1F97-41F9-9FAE-E3CCF706EB8B}"/>
    <dgm:cxn modelId="{8A5D274F-7322-46E2-961C-FAE1957A0752}" type="presOf" srcId="{0595C78A-59AC-47E0-B6FC-5CF9623C54EC}" destId="{33D0D4EB-CFFE-4C68-A9E6-156A9512CAA5}" srcOrd="0" destOrd="0" presId="urn:microsoft.com/office/officeart/2005/8/layout/default"/>
    <dgm:cxn modelId="{2E70CB52-313D-4BDD-ABAE-AD1A85573E34}" type="presOf" srcId="{A0FD9D2B-5D85-421F-A889-EB5FEE1467FA}" destId="{95949500-B8AB-4499-9025-AED40861A8FA}" srcOrd="0" destOrd="0" presId="urn:microsoft.com/office/officeart/2005/8/layout/default"/>
    <dgm:cxn modelId="{0BFB3F57-7972-48DA-BBAB-A575881C54CA}" srcId="{0595C78A-59AC-47E0-B6FC-5CF9623C54EC}" destId="{3AB58060-9C5D-4069-895C-706EB6C92446}" srcOrd="8" destOrd="0" parTransId="{04549135-6B9E-4A27-B1F9-83F17E4B4DCA}" sibTransId="{B3CAEE3D-49E4-4D63-82C8-BF38473BDDB1}"/>
    <dgm:cxn modelId="{83F1BF78-3946-4726-8850-DB4FB03739B2}" type="presOf" srcId="{57FDB2AB-EE04-466B-859B-B7F2FB1675DC}" destId="{77A4DC64-4C5E-4818-BAFA-76D6F4F8E494}" srcOrd="0" destOrd="0" presId="urn:microsoft.com/office/officeart/2005/8/layout/default"/>
    <dgm:cxn modelId="{4A5C769B-EDF6-4DA3-8A07-0588080E4526}" srcId="{0595C78A-59AC-47E0-B6FC-5CF9623C54EC}" destId="{2ADEB029-B8F1-44EB-82B1-9766A9C447FC}" srcOrd="5" destOrd="0" parTransId="{7B23525E-8BFF-4C23-A41B-AFF80AC65B32}" sibTransId="{292B3D62-C9E5-46DB-88E0-C2D35FAA4365}"/>
    <dgm:cxn modelId="{4C6C6CA3-FDFF-4662-9908-0295B63C9EC1}" srcId="{0595C78A-59AC-47E0-B6FC-5CF9623C54EC}" destId="{8CA33B9C-954F-4D1C-848F-405AAD18CCD6}" srcOrd="11" destOrd="0" parTransId="{2A9A87F4-8B1B-4720-9770-AE65F9118994}" sibTransId="{8103E16D-10A6-48BA-9301-D9CC3056B413}"/>
    <dgm:cxn modelId="{384D00A7-060E-47F1-81F0-C77CE1A7FBB6}" srcId="{0595C78A-59AC-47E0-B6FC-5CF9623C54EC}" destId="{EC401118-0A9E-4590-AEB3-0A59461A91BC}" srcOrd="6" destOrd="0" parTransId="{3C446CC0-5955-4D54-BB3C-BBDC708B61AA}" sibTransId="{F2D1F71A-1315-4A23-A22E-DAEF09D2B938}"/>
    <dgm:cxn modelId="{19DE0AAD-9DE4-453A-9ED8-AE982078C7F3}" type="presOf" srcId="{034BD021-E114-447A-BB03-2F66EFD81683}" destId="{D23C255B-1CCD-4A50-982B-54D97797B5A7}" srcOrd="0" destOrd="0" presId="urn:microsoft.com/office/officeart/2005/8/layout/default"/>
    <dgm:cxn modelId="{CF8641C2-128A-4462-AA51-F4028F4372A1}" srcId="{0595C78A-59AC-47E0-B6FC-5CF9623C54EC}" destId="{73FA8BB1-44A2-4CC7-ADE3-51FC155B6370}" srcOrd="9" destOrd="0" parTransId="{DF5EF1AE-5E75-4476-818C-C25B4B755373}" sibTransId="{77A003FD-BB12-4E7C-9694-55A1A0EA9690}"/>
    <dgm:cxn modelId="{796750D6-55FE-4384-B9CA-34CC406E2B8B}" type="presOf" srcId="{8CA33B9C-954F-4D1C-848F-405AAD18CCD6}" destId="{93A1811C-218A-4331-9B24-82AC04E04155}" srcOrd="0" destOrd="0" presId="urn:microsoft.com/office/officeart/2005/8/layout/default"/>
    <dgm:cxn modelId="{FF0DF5DC-0D2C-4C56-A036-AB71CBB3ED0A}" type="presOf" srcId="{8A261F28-33C3-4F2C-90A1-708CF9463067}" destId="{02A681B4-B46B-4933-B1AD-050130DCE394}" srcOrd="0" destOrd="0" presId="urn:microsoft.com/office/officeart/2005/8/layout/default"/>
    <dgm:cxn modelId="{EE5502E4-F631-4FE1-9D0F-59E446200EA6}" type="presOf" srcId="{EC401118-0A9E-4590-AEB3-0A59461A91BC}" destId="{2ECA0AB6-D884-4DE3-8D6E-6A8B073E86CE}" srcOrd="0" destOrd="0" presId="urn:microsoft.com/office/officeart/2005/8/layout/default"/>
    <dgm:cxn modelId="{29FEF0E6-84CF-40A6-BBB1-FB8CD8217D92}" type="presOf" srcId="{C54A83EF-31BB-411F-808B-4C31D5434848}" destId="{29864A49-9DF4-4614-AC23-5803EFA81343}" srcOrd="0" destOrd="0" presId="urn:microsoft.com/office/officeart/2005/8/layout/default"/>
    <dgm:cxn modelId="{26027CF4-F285-4852-915F-8DC67E02B1A7}" srcId="{0595C78A-59AC-47E0-B6FC-5CF9623C54EC}" destId="{C54A83EF-31BB-411F-808B-4C31D5434848}" srcOrd="0" destOrd="0" parTransId="{6B9F9F8C-8A15-403F-BD69-F685FE30EF7F}" sibTransId="{F97DD545-1696-44B5-B9EA-9E644860AAEF}"/>
    <dgm:cxn modelId="{AD969AF6-C325-4B85-B642-5AD114F957F5}" srcId="{0595C78A-59AC-47E0-B6FC-5CF9623C54EC}" destId="{A0FD9D2B-5D85-421F-A889-EB5FEE1467FA}" srcOrd="7" destOrd="0" parTransId="{E6E6FD30-7E66-42C0-BF03-6FC184768791}" sibTransId="{4F752D92-B4E1-4C0C-99EF-61592FD7F756}"/>
    <dgm:cxn modelId="{6A597BFE-24A8-4061-B1A6-9E483F331537}" srcId="{0595C78A-59AC-47E0-B6FC-5CF9623C54EC}" destId="{57FDB2AB-EE04-466B-859B-B7F2FB1675DC}" srcOrd="1" destOrd="0" parTransId="{30D54D01-C49D-428C-ACB2-EA4C8B2BAA29}" sibTransId="{CF550E25-168D-4CFA-B4F6-84AFE1C2400B}"/>
    <dgm:cxn modelId="{37C0510E-048F-40CA-8578-A1811CFAB1D9}" type="presParOf" srcId="{33D0D4EB-CFFE-4C68-A9E6-156A9512CAA5}" destId="{29864A49-9DF4-4614-AC23-5803EFA81343}" srcOrd="0" destOrd="0" presId="urn:microsoft.com/office/officeart/2005/8/layout/default"/>
    <dgm:cxn modelId="{BC5EC2EE-A0CD-4DD0-BA87-CF998D524C1C}" type="presParOf" srcId="{33D0D4EB-CFFE-4C68-A9E6-156A9512CAA5}" destId="{9AF00859-8776-417C-8DF5-73FE222E5F73}" srcOrd="1" destOrd="0" presId="urn:microsoft.com/office/officeart/2005/8/layout/default"/>
    <dgm:cxn modelId="{6227FCB6-4F14-42E8-A458-F2AF75C4558F}" type="presParOf" srcId="{33D0D4EB-CFFE-4C68-A9E6-156A9512CAA5}" destId="{77A4DC64-4C5E-4818-BAFA-76D6F4F8E494}" srcOrd="2" destOrd="0" presId="urn:microsoft.com/office/officeart/2005/8/layout/default"/>
    <dgm:cxn modelId="{0C247FDA-1CFB-4204-B8DF-68E4F21FB2DD}" type="presParOf" srcId="{33D0D4EB-CFFE-4C68-A9E6-156A9512CAA5}" destId="{D79059EA-4177-45CC-B6A7-97758FC1FEAC}" srcOrd="3" destOrd="0" presId="urn:microsoft.com/office/officeart/2005/8/layout/default"/>
    <dgm:cxn modelId="{808E6E4D-3B05-4A00-9F57-6BA342F11395}" type="presParOf" srcId="{33D0D4EB-CFFE-4C68-A9E6-156A9512CAA5}" destId="{020C7E74-F6C7-47A3-AB30-E703CE0FA9A0}" srcOrd="4" destOrd="0" presId="urn:microsoft.com/office/officeart/2005/8/layout/default"/>
    <dgm:cxn modelId="{E9CBF718-F762-4138-9BFA-7CEB8B4E5FCC}" type="presParOf" srcId="{33D0D4EB-CFFE-4C68-A9E6-156A9512CAA5}" destId="{70A9A54C-73C1-46F2-8AD6-57D857443AE9}" srcOrd="5" destOrd="0" presId="urn:microsoft.com/office/officeart/2005/8/layout/default"/>
    <dgm:cxn modelId="{B8939D55-D323-4F76-AE98-4A637AB753F5}" type="presParOf" srcId="{33D0D4EB-CFFE-4C68-A9E6-156A9512CAA5}" destId="{64163856-53AB-4FAD-B2B5-96C5AAD673DC}" srcOrd="6" destOrd="0" presId="urn:microsoft.com/office/officeart/2005/8/layout/default"/>
    <dgm:cxn modelId="{A6ACC472-CE58-4813-B2BF-730BD645A315}" type="presParOf" srcId="{33D0D4EB-CFFE-4C68-A9E6-156A9512CAA5}" destId="{9180EC4D-D1AE-43B3-9AC1-55471B3E50BA}" srcOrd="7" destOrd="0" presId="urn:microsoft.com/office/officeart/2005/8/layout/default"/>
    <dgm:cxn modelId="{B8C9ECCA-EB58-4E72-8499-6FCC041D9F66}" type="presParOf" srcId="{33D0D4EB-CFFE-4C68-A9E6-156A9512CAA5}" destId="{02A681B4-B46B-4933-B1AD-050130DCE394}" srcOrd="8" destOrd="0" presId="urn:microsoft.com/office/officeart/2005/8/layout/default"/>
    <dgm:cxn modelId="{ECC9510A-F3CE-4B1A-B9A4-845AAB34476C}" type="presParOf" srcId="{33D0D4EB-CFFE-4C68-A9E6-156A9512CAA5}" destId="{F38FFE5E-46D7-4B76-873E-EE5833C32904}" srcOrd="9" destOrd="0" presId="urn:microsoft.com/office/officeart/2005/8/layout/default"/>
    <dgm:cxn modelId="{07A7A6B9-0536-4163-A3F7-462B210EED45}" type="presParOf" srcId="{33D0D4EB-CFFE-4C68-A9E6-156A9512CAA5}" destId="{130D9912-DFB2-4421-8C28-77E0C765AC27}" srcOrd="10" destOrd="0" presId="urn:microsoft.com/office/officeart/2005/8/layout/default"/>
    <dgm:cxn modelId="{E0018305-D6B1-474F-BF5E-0DFAD7194E49}" type="presParOf" srcId="{33D0D4EB-CFFE-4C68-A9E6-156A9512CAA5}" destId="{D06C37F0-C4DF-4270-86E4-648B0B44EB00}" srcOrd="11" destOrd="0" presId="urn:microsoft.com/office/officeart/2005/8/layout/default"/>
    <dgm:cxn modelId="{81BFED47-B672-473B-908E-9F880053C520}" type="presParOf" srcId="{33D0D4EB-CFFE-4C68-A9E6-156A9512CAA5}" destId="{2ECA0AB6-D884-4DE3-8D6E-6A8B073E86CE}" srcOrd="12" destOrd="0" presId="urn:microsoft.com/office/officeart/2005/8/layout/default"/>
    <dgm:cxn modelId="{41DAA40C-9F75-446C-A9C4-5C8CF9EB9333}" type="presParOf" srcId="{33D0D4EB-CFFE-4C68-A9E6-156A9512CAA5}" destId="{FD8B01CF-A835-472C-B673-7538BA7F186C}" srcOrd="13" destOrd="0" presId="urn:microsoft.com/office/officeart/2005/8/layout/default"/>
    <dgm:cxn modelId="{913E07FC-35D1-4B36-86D0-EF43E144D3F2}" type="presParOf" srcId="{33D0D4EB-CFFE-4C68-A9E6-156A9512CAA5}" destId="{95949500-B8AB-4499-9025-AED40861A8FA}" srcOrd="14" destOrd="0" presId="urn:microsoft.com/office/officeart/2005/8/layout/default"/>
    <dgm:cxn modelId="{B65CEB8A-8A8C-4F0A-AD08-EB0AC0EAA676}" type="presParOf" srcId="{33D0D4EB-CFFE-4C68-A9E6-156A9512CAA5}" destId="{3A5DF8EB-03C3-455E-910D-700AA1082805}" srcOrd="15" destOrd="0" presId="urn:microsoft.com/office/officeart/2005/8/layout/default"/>
    <dgm:cxn modelId="{1E4BD1F8-197A-49B4-9773-489975F4FE2C}" type="presParOf" srcId="{33D0D4EB-CFFE-4C68-A9E6-156A9512CAA5}" destId="{4305F365-CB0B-4307-AC66-6B883516D37E}" srcOrd="16" destOrd="0" presId="urn:microsoft.com/office/officeart/2005/8/layout/default"/>
    <dgm:cxn modelId="{6BF1E604-D3BE-47A1-B8ED-90F0F23CC3F0}" type="presParOf" srcId="{33D0D4EB-CFFE-4C68-A9E6-156A9512CAA5}" destId="{61D71429-F269-46E5-90E9-EC142DC602B0}" srcOrd="17" destOrd="0" presId="urn:microsoft.com/office/officeart/2005/8/layout/default"/>
    <dgm:cxn modelId="{7C43BC78-1618-4DDF-B1B0-36BE9A8FC4FC}" type="presParOf" srcId="{33D0D4EB-CFFE-4C68-A9E6-156A9512CAA5}" destId="{8526674E-1270-4430-B08A-5682ECBFCBAE}" srcOrd="18" destOrd="0" presId="urn:microsoft.com/office/officeart/2005/8/layout/default"/>
    <dgm:cxn modelId="{84734E7C-BCD3-402F-8144-DB1C9CEE43E0}" type="presParOf" srcId="{33D0D4EB-CFFE-4C68-A9E6-156A9512CAA5}" destId="{B8D1AA14-E95F-4C1C-B430-B31A36E27B62}" srcOrd="19" destOrd="0" presId="urn:microsoft.com/office/officeart/2005/8/layout/default"/>
    <dgm:cxn modelId="{448C656B-DBB2-43D0-AA2F-E32DA8DC2357}" type="presParOf" srcId="{33D0D4EB-CFFE-4C68-A9E6-156A9512CAA5}" destId="{D23C255B-1CCD-4A50-982B-54D97797B5A7}" srcOrd="20" destOrd="0" presId="urn:microsoft.com/office/officeart/2005/8/layout/default"/>
    <dgm:cxn modelId="{0AC09054-ECA7-4C25-AA04-4A1D1A2A72C3}" type="presParOf" srcId="{33D0D4EB-CFFE-4C68-A9E6-156A9512CAA5}" destId="{40C9DFB4-9AD3-4682-8FE1-D5FACE688B23}" srcOrd="21" destOrd="0" presId="urn:microsoft.com/office/officeart/2005/8/layout/default"/>
    <dgm:cxn modelId="{7D3449E1-CE5A-4D23-A9DD-4E6AE8FE8307}" type="presParOf" srcId="{33D0D4EB-CFFE-4C68-A9E6-156A9512CAA5}" destId="{93A1811C-218A-4331-9B24-82AC04E0415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86F30EE-24A4-40F0-BA16-7D269B6EADD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CA53E0D-5C80-4E7F-8EC0-BF8C2EDE064A}">
      <dgm:prSet phldrT="[文本]" custT="1"/>
      <dgm:spPr/>
      <dgm:t>
        <a:bodyPr/>
        <a:lstStyle/>
        <a:p>
          <a:r>
            <a:rPr lang="zh-CN" altLang="en-US" sz="3200" dirty="0"/>
            <a:t>外部动态部署</a:t>
          </a:r>
        </a:p>
      </dgm:t>
    </dgm:pt>
    <dgm:pt modelId="{3AE5B39B-6B1A-4E1D-8581-7E830C5E3AEB}" type="parTrans" cxnId="{36429F75-784F-4B77-8094-0014C8B9D2BB}">
      <dgm:prSet/>
      <dgm:spPr/>
      <dgm:t>
        <a:bodyPr/>
        <a:lstStyle/>
        <a:p>
          <a:endParaRPr lang="zh-CN" altLang="en-US"/>
        </a:p>
      </dgm:t>
    </dgm:pt>
    <dgm:pt modelId="{773BD332-72CF-4499-8461-C2206F42C25C}" type="sibTrans" cxnId="{36429F75-784F-4B77-8094-0014C8B9D2BB}">
      <dgm:prSet/>
      <dgm:spPr/>
      <dgm:t>
        <a:bodyPr/>
        <a:lstStyle/>
        <a:p>
          <a:endParaRPr lang="zh-CN" altLang="en-US"/>
        </a:p>
      </dgm:t>
    </dgm:pt>
    <dgm:pt modelId="{81EC4DD0-17DA-4FF7-9DBF-786360D919B5}">
      <dgm:prSet phldrT="[文本]" custT="1"/>
      <dgm:spPr/>
      <dgm:t>
        <a:bodyPr/>
        <a:lstStyle/>
        <a:p>
          <a:r>
            <a:rPr lang="zh-CN" altLang="en-US" sz="3200" dirty="0"/>
            <a:t>统一数据接口</a:t>
          </a:r>
        </a:p>
      </dgm:t>
    </dgm:pt>
    <dgm:pt modelId="{E78F4770-A809-42A8-AE5E-E089C62E0237}" type="parTrans" cxnId="{01577344-BFEB-42FC-81EB-E44AECD0B63A}">
      <dgm:prSet/>
      <dgm:spPr/>
      <dgm:t>
        <a:bodyPr/>
        <a:lstStyle/>
        <a:p>
          <a:endParaRPr lang="zh-CN" altLang="en-US"/>
        </a:p>
      </dgm:t>
    </dgm:pt>
    <dgm:pt modelId="{73C20E87-A21F-43F5-8205-238F834AEEAA}" type="sibTrans" cxnId="{01577344-BFEB-42FC-81EB-E44AECD0B63A}">
      <dgm:prSet/>
      <dgm:spPr/>
      <dgm:t>
        <a:bodyPr/>
        <a:lstStyle/>
        <a:p>
          <a:endParaRPr lang="zh-CN" altLang="en-US"/>
        </a:p>
      </dgm:t>
    </dgm:pt>
    <dgm:pt modelId="{6C38A2E4-A1CB-4632-B697-56C3C41D29A8}">
      <dgm:prSet phldrT="[文本]" custT="1"/>
      <dgm:spPr/>
      <dgm:t>
        <a:bodyPr/>
        <a:lstStyle/>
        <a:p>
          <a:r>
            <a:rPr lang="zh-CN" altLang="en-US" sz="3200" dirty="0"/>
            <a:t>数据逻辑识别</a:t>
          </a:r>
        </a:p>
      </dgm:t>
    </dgm:pt>
    <dgm:pt modelId="{82615C38-5BBE-40FD-9973-3404C0178C9C}" type="parTrans" cxnId="{4C5DD83C-0DEF-4ABA-9EE7-28C4A6C36AA5}">
      <dgm:prSet/>
      <dgm:spPr/>
      <dgm:t>
        <a:bodyPr/>
        <a:lstStyle/>
        <a:p>
          <a:endParaRPr lang="zh-CN" altLang="en-US"/>
        </a:p>
      </dgm:t>
    </dgm:pt>
    <dgm:pt modelId="{1737057B-B77E-4178-AD7D-7504F46F5DAB}" type="sibTrans" cxnId="{4C5DD83C-0DEF-4ABA-9EE7-28C4A6C36AA5}">
      <dgm:prSet/>
      <dgm:spPr/>
      <dgm:t>
        <a:bodyPr/>
        <a:lstStyle/>
        <a:p>
          <a:endParaRPr lang="zh-CN" altLang="en-US"/>
        </a:p>
      </dgm:t>
    </dgm:pt>
    <dgm:pt modelId="{8D16DB9D-E905-4FD0-B1ED-165050E3D262}">
      <dgm:prSet phldrT="[文本]" custT="1"/>
      <dgm:spPr/>
      <dgm:t>
        <a:bodyPr/>
        <a:lstStyle/>
        <a:p>
          <a:r>
            <a:rPr lang="zh-CN" altLang="en-US" sz="3200" dirty="0"/>
            <a:t>统一业务格式</a:t>
          </a:r>
        </a:p>
      </dgm:t>
    </dgm:pt>
    <dgm:pt modelId="{D0F70669-F202-4452-9023-B470EF7A0FFF}" type="parTrans" cxnId="{C717393B-B732-4209-BF7F-02C1D595B22C}">
      <dgm:prSet/>
      <dgm:spPr/>
      <dgm:t>
        <a:bodyPr/>
        <a:lstStyle/>
        <a:p>
          <a:endParaRPr lang="zh-CN" altLang="en-US"/>
        </a:p>
      </dgm:t>
    </dgm:pt>
    <dgm:pt modelId="{F88DFF73-338E-42BF-8B5D-4921CE0C5E73}" type="sibTrans" cxnId="{C717393B-B732-4209-BF7F-02C1D595B22C}">
      <dgm:prSet/>
      <dgm:spPr/>
      <dgm:t>
        <a:bodyPr/>
        <a:lstStyle/>
        <a:p>
          <a:endParaRPr lang="zh-CN" altLang="en-US"/>
        </a:p>
      </dgm:t>
    </dgm:pt>
    <dgm:pt modelId="{F13A5CF1-8496-41EF-B07B-BCFBEA0D3D5D}">
      <dgm:prSet phldrT="[文本]" custT="1"/>
      <dgm:spPr/>
      <dgm:t>
        <a:bodyPr/>
        <a:lstStyle/>
        <a:p>
          <a:r>
            <a:rPr lang="zh-CN" altLang="en-US" sz="3200" dirty="0"/>
            <a:t>异动通知服务</a:t>
          </a:r>
        </a:p>
      </dgm:t>
    </dgm:pt>
    <dgm:pt modelId="{DCC72472-72C7-42D1-A668-B09B769082DE}" type="parTrans" cxnId="{003186ED-ED51-4634-9604-54AF906DD0FA}">
      <dgm:prSet/>
      <dgm:spPr/>
      <dgm:t>
        <a:bodyPr/>
        <a:lstStyle/>
        <a:p>
          <a:endParaRPr lang="zh-CN" altLang="en-US"/>
        </a:p>
      </dgm:t>
    </dgm:pt>
    <dgm:pt modelId="{EA3517C5-6F3D-4C12-BA7D-A733ADC8C95B}" type="sibTrans" cxnId="{003186ED-ED51-4634-9604-54AF906DD0FA}">
      <dgm:prSet/>
      <dgm:spPr/>
      <dgm:t>
        <a:bodyPr/>
        <a:lstStyle/>
        <a:p>
          <a:endParaRPr lang="zh-CN" altLang="en-US"/>
        </a:p>
      </dgm:t>
    </dgm:pt>
    <dgm:pt modelId="{B529CE5D-52C7-4CDD-B10D-696718B1DB92}">
      <dgm:prSet phldrT="[文本]" custT="1"/>
      <dgm:spPr/>
      <dgm:t>
        <a:bodyPr/>
        <a:lstStyle/>
        <a:p>
          <a:r>
            <a:rPr lang="zh-CN" altLang="en-US" sz="3200"/>
            <a:t>综合报表呈现</a:t>
          </a:r>
          <a:endParaRPr lang="zh-CN" altLang="en-US" sz="3200" dirty="0"/>
        </a:p>
      </dgm:t>
    </dgm:pt>
    <dgm:pt modelId="{95BF61B2-0247-41F8-B992-D77C2889AA39}" type="parTrans" cxnId="{20575931-CE9A-43B3-8799-2FAB5211E6CE}">
      <dgm:prSet/>
      <dgm:spPr/>
      <dgm:t>
        <a:bodyPr/>
        <a:lstStyle/>
        <a:p>
          <a:endParaRPr lang="zh-CN" altLang="en-US"/>
        </a:p>
      </dgm:t>
    </dgm:pt>
    <dgm:pt modelId="{D3B62A26-DDC7-45E3-B689-AEE030E4BEC0}" type="sibTrans" cxnId="{20575931-CE9A-43B3-8799-2FAB5211E6CE}">
      <dgm:prSet/>
      <dgm:spPr/>
      <dgm:t>
        <a:bodyPr/>
        <a:lstStyle/>
        <a:p>
          <a:endParaRPr lang="zh-CN" altLang="en-US"/>
        </a:p>
      </dgm:t>
    </dgm:pt>
    <dgm:pt modelId="{A46DC63B-69AF-454E-8F92-6E4BA5B7A1DB}" type="pres">
      <dgm:prSet presAssocID="{486F30EE-24A4-40F0-BA16-7D269B6EADDE}" presName="diagram" presStyleCnt="0">
        <dgm:presLayoutVars>
          <dgm:dir/>
          <dgm:resizeHandles val="exact"/>
        </dgm:presLayoutVars>
      </dgm:prSet>
      <dgm:spPr/>
    </dgm:pt>
    <dgm:pt modelId="{FDAEF65E-16AD-4CE7-AA81-E435FDC685F4}" type="pres">
      <dgm:prSet presAssocID="{8CA53E0D-5C80-4E7F-8EC0-BF8C2EDE064A}" presName="node" presStyleLbl="node1" presStyleIdx="0" presStyleCnt="6" custScaleX="157092">
        <dgm:presLayoutVars>
          <dgm:bulletEnabled val="1"/>
        </dgm:presLayoutVars>
      </dgm:prSet>
      <dgm:spPr/>
    </dgm:pt>
    <dgm:pt modelId="{836C2585-476C-4EFD-AE97-CE5ABD2C7794}" type="pres">
      <dgm:prSet presAssocID="{773BD332-72CF-4499-8461-C2206F42C25C}" presName="sibTrans" presStyleCnt="0"/>
      <dgm:spPr/>
    </dgm:pt>
    <dgm:pt modelId="{D8DE2BC4-C9E1-4064-A851-4A17CD6BDF45}" type="pres">
      <dgm:prSet presAssocID="{81EC4DD0-17DA-4FF7-9DBF-786360D919B5}" presName="node" presStyleLbl="node1" presStyleIdx="1" presStyleCnt="6" custScaleX="157092">
        <dgm:presLayoutVars>
          <dgm:bulletEnabled val="1"/>
        </dgm:presLayoutVars>
      </dgm:prSet>
      <dgm:spPr/>
    </dgm:pt>
    <dgm:pt modelId="{96B1AFD5-B069-4C14-A757-EFEA6D62206A}" type="pres">
      <dgm:prSet presAssocID="{73C20E87-A21F-43F5-8205-238F834AEEAA}" presName="sibTrans" presStyleCnt="0"/>
      <dgm:spPr/>
    </dgm:pt>
    <dgm:pt modelId="{F499B9F3-0B82-42DF-8114-3E97F7C64283}" type="pres">
      <dgm:prSet presAssocID="{6C38A2E4-A1CB-4632-B697-56C3C41D29A8}" presName="node" presStyleLbl="node1" presStyleIdx="2" presStyleCnt="6" custScaleX="157092">
        <dgm:presLayoutVars>
          <dgm:bulletEnabled val="1"/>
        </dgm:presLayoutVars>
      </dgm:prSet>
      <dgm:spPr/>
    </dgm:pt>
    <dgm:pt modelId="{1A8A7081-90B2-45D1-AC8B-08881E1AA64C}" type="pres">
      <dgm:prSet presAssocID="{1737057B-B77E-4178-AD7D-7504F46F5DAB}" presName="sibTrans" presStyleCnt="0"/>
      <dgm:spPr/>
    </dgm:pt>
    <dgm:pt modelId="{648A23B7-0AC3-4A19-8788-7D4E51D3675A}" type="pres">
      <dgm:prSet presAssocID="{8D16DB9D-E905-4FD0-B1ED-165050E3D262}" presName="node" presStyleLbl="node1" presStyleIdx="3" presStyleCnt="6" custScaleX="157092">
        <dgm:presLayoutVars>
          <dgm:bulletEnabled val="1"/>
        </dgm:presLayoutVars>
      </dgm:prSet>
      <dgm:spPr/>
    </dgm:pt>
    <dgm:pt modelId="{5B24F20F-8B87-488B-9836-05BE5C4568D0}" type="pres">
      <dgm:prSet presAssocID="{F88DFF73-338E-42BF-8B5D-4921CE0C5E73}" presName="sibTrans" presStyleCnt="0"/>
      <dgm:spPr/>
    </dgm:pt>
    <dgm:pt modelId="{4B05DCAD-AE03-4E27-92E8-E5090959AAD3}" type="pres">
      <dgm:prSet presAssocID="{F13A5CF1-8496-41EF-B07B-BCFBEA0D3D5D}" presName="node" presStyleLbl="node1" presStyleIdx="4" presStyleCnt="6" custScaleX="154516">
        <dgm:presLayoutVars>
          <dgm:bulletEnabled val="1"/>
        </dgm:presLayoutVars>
      </dgm:prSet>
      <dgm:spPr/>
    </dgm:pt>
    <dgm:pt modelId="{2AD7B772-B3D2-4936-BFF1-B553A537BDB8}" type="pres">
      <dgm:prSet presAssocID="{EA3517C5-6F3D-4C12-BA7D-A733ADC8C95B}" presName="sibTrans" presStyleCnt="0"/>
      <dgm:spPr/>
    </dgm:pt>
    <dgm:pt modelId="{C72B0939-523D-47EF-9FCE-BE8EDB906933}" type="pres">
      <dgm:prSet presAssocID="{B529CE5D-52C7-4CDD-B10D-696718B1DB92}" presName="node" presStyleLbl="node1" presStyleIdx="5" presStyleCnt="6" custScaleX="157092">
        <dgm:presLayoutVars>
          <dgm:bulletEnabled val="1"/>
        </dgm:presLayoutVars>
      </dgm:prSet>
      <dgm:spPr/>
    </dgm:pt>
  </dgm:ptLst>
  <dgm:cxnLst>
    <dgm:cxn modelId="{20575931-CE9A-43B3-8799-2FAB5211E6CE}" srcId="{486F30EE-24A4-40F0-BA16-7D269B6EADDE}" destId="{B529CE5D-52C7-4CDD-B10D-696718B1DB92}" srcOrd="5" destOrd="0" parTransId="{95BF61B2-0247-41F8-B992-D77C2889AA39}" sibTransId="{D3B62A26-DDC7-45E3-B689-AEE030E4BEC0}"/>
    <dgm:cxn modelId="{C717393B-B732-4209-BF7F-02C1D595B22C}" srcId="{486F30EE-24A4-40F0-BA16-7D269B6EADDE}" destId="{8D16DB9D-E905-4FD0-B1ED-165050E3D262}" srcOrd="3" destOrd="0" parTransId="{D0F70669-F202-4452-9023-B470EF7A0FFF}" sibTransId="{F88DFF73-338E-42BF-8B5D-4921CE0C5E73}"/>
    <dgm:cxn modelId="{93F2E33B-70D5-4EED-B007-1580CC5A308D}" type="presOf" srcId="{8CA53E0D-5C80-4E7F-8EC0-BF8C2EDE064A}" destId="{FDAEF65E-16AD-4CE7-AA81-E435FDC685F4}" srcOrd="0" destOrd="0" presId="urn:microsoft.com/office/officeart/2005/8/layout/default"/>
    <dgm:cxn modelId="{4C5DD83C-0DEF-4ABA-9EE7-28C4A6C36AA5}" srcId="{486F30EE-24A4-40F0-BA16-7D269B6EADDE}" destId="{6C38A2E4-A1CB-4632-B697-56C3C41D29A8}" srcOrd="2" destOrd="0" parTransId="{82615C38-5BBE-40FD-9973-3404C0178C9C}" sibTransId="{1737057B-B77E-4178-AD7D-7504F46F5DAB}"/>
    <dgm:cxn modelId="{D5A2395D-1074-4ACD-8AD1-BA0C7B14CAF6}" type="presOf" srcId="{486F30EE-24A4-40F0-BA16-7D269B6EADDE}" destId="{A46DC63B-69AF-454E-8F92-6E4BA5B7A1DB}" srcOrd="0" destOrd="0" presId="urn:microsoft.com/office/officeart/2005/8/layout/default"/>
    <dgm:cxn modelId="{01577344-BFEB-42FC-81EB-E44AECD0B63A}" srcId="{486F30EE-24A4-40F0-BA16-7D269B6EADDE}" destId="{81EC4DD0-17DA-4FF7-9DBF-786360D919B5}" srcOrd="1" destOrd="0" parTransId="{E78F4770-A809-42A8-AE5E-E089C62E0237}" sibTransId="{73C20E87-A21F-43F5-8205-238F834AEEAA}"/>
    <dgm:cxn modelId="{CA44CA46-98B4-48D9-96A5-FD7220C4F119}" type="presOf" srcId="{F13A5CF1-8496-41EF-B07B-BCFBEA0D3D5D}" destId="{4B05DCAD-AE03-4E27-92E8-E5090959AAD3}" srcOrd="0" destOrd="0" presId="urn:microsoft.com/office/officeart/2005/8/layout/default"/>
    <dgm:cxn modelId="{E790EC66-5808-432F-B516-196A1C3EBC19}" type="presOf" srcId="{8D16DB9D-E905-4FD0-B1ED-165050E3D262}" destId="{648A23B7-0AC3-4A19-8788-7D4E51D3675A}" srcOrd="0" destOrd="0" presId="urn:microsoft.com/office/officeart/2005/8/layout/default"/>
    <dgm:cxn modelId="{F5D29D6B-9500-4795-85C4-F397372A0DC7}" type="presOf" srcId="{81EC4DD0-17DA-4FF7-9DBF-786360D919B5}" destId="{D8DE2BC4-C9E1-4064-A851-4A17CD6BDF45}" srcOrd="0" destOrd="0" presId="urn:microsoft.com/office/officeart/2005/8/layout/default"/>
    <dgm:cxn modelId="{A86BE971-C9A0-4294-ACDE-4804F057D668}" type="presOf" srcId="{6C38A2E4-A1CB-4632-B697-56C3C41D29A8}" destId="{F499B9F3-0B82-42DF-8114-3E97F7C64283}" srcOrd="0" destOrd="0" presId="urn:microsoft.com/office/officeart/2005/8/layout/default"/>
    <dgm:cxn modelId="{36429F75-784F-4B77-8094-0014C8B9D2BB}" srcId="{486F30EE-24A4-40F0-BA16-7D269B6EADDE}" destId="{8CA53E0D-5C80-4E7F-8EC0-BF8C2EDE064A}" srcOrd="0" destOrd="0" parTransId="{3AE5B39B-6B1A-4E1D-8581-7E830C5E3AEB}" sibTransId="{773BD332-72CF-4499-8461-C2206F42C25C}"/>
    <dgm:cxn modelId="{003186ED-ED51-4634-9604-54AF906DD0FA}" srcId="{486F30EE-24A4-40F0-BA16-7D269B6EADDE}" destId="{F13A5CF1-8496-41EF-B07B-BCFBEA0D3D5D}" srcOrd="4" destOrd="0" parTransId="{DCC72472-72C7-42D1-A668-B09B769082DE}" sibTransId="{EA3517C5-6F3D-4C12-BA7D-A733ADC8C95B}"/>
    <dgm:cxn modelId="{F1A704F9-00C9-4C57-97A1-55E4D7D2EB36}" type="presOf" srcId="{B529CE5D-52C7-4CDD-B10D-696718B1DB92}" destId="{C72B0939-523D-47EF-9FCE-BE8EDB906933}" srcOrd="0" destOrd="0" presId="urn:microsoft.com/office/officeart/2005/8/layout/default"/>
    <dgm:cxn modelId="{5729E2D2-5E85-42EC-9DD4-0534434D63C0}" type="presParOf" srcId="{A46DC63B-69AF-454E-8F92-6E4BA5B7A1DB}" destId="{FDAEF65E-16AD-4CE7-AA81-E435FDC685F4}" srcOrd="0" destOrd="0" presId="urn:microsoft.com/office/officeart/2005/8/layout/default"/>
    <dgm:cxn modelId="{04B54F6D-FAF4-4ECB-A005-B3CFB48F21F7}" type="presParOf" srcId="{A46DC63B-69AF-454E-8F92-6E4BA5B7A1DB}" destId="{836C2585-476C-4EFD-AE97-CE5ABD2C7794}" srcOrd="1" destOrd="0" presId="urn:microsoft.com/office/officeart/2005/8/layout/default"/>
    <dgm:cxn modelId="{ABA899EE-B758-437A-9362-E8494A0B5CD9}" type="presParOf" srcId="{A46DC63B-69AF-454E-8F92-6E4BA5B7A1DB}" destId="{D8DE2BC4-C9E1-4064-A851-4A17CD6BDF45}" srcOrd="2" destOrd="0" presId="urn:microsoft.com/office/officeart/2005/8/layout/default"/>
    <dgm:cxn modelId="{0BE2F08E-35D9-4E1A-815B-0394D3F292F4}" type="presParOf" srcId="{A46DC63B-69AF-454E-8F92-6E4BA5B7A1DB}" destId="{96B1AFD5-B069-4C14-A757-EFEA6D62206A}" srcOrd="3" destOrd="0" presId="urn:microsoft.com/office/officeart/2005/8/layout/default"/>
    <dgm:cxn modelId="{D2C19AAD-DAA1-4CB8-B27D-07E39BC64938}" type="presParOf" srcId="{A46DC63B-69AF-454E-8F92-6E4BA5B7A1DB}" destId="{F499B9F3-0B82-42DF-8114-3E97F7C64283}" srcOrd="4" destOrd="0" presId="urn:microsoft.com/office/officeart/2005/8/layout/default"/>
    <dgm:cxn modelId="{CE602F1D-150E-454E-9C73-8B12137878AE}" type="presParOf" srcId="{A46DC63B-69AF-454E-8F92-6E4BA5B7A1DB}" destId="{1A8A7081-90B2-45D1-AC8B-08881E1AA64C}" srcOrd="5" destOrd="0" presId="urn:microsoft.com/office/officeart/2005/8/layout/default"/>
    <dgm:cxn modelId="{5D3CC966-F756-4A4A-BF67-763CFDF7A038}" type="presParOf" srcId="{A46DC63B-69AF-454E-8F92-6E4BA5B7A1DB}" destId="{648A23B7-0AC3-4A19-8788-7D4E51D3675A}" srcOrd="6" destOrd="0" presId="urn:microsoft.com/office/officeart/2005/8/layout/default"/>
    <dgm:cxn modelId="{52CE9F29-253E-4BF7-A6B5-1A3103476F79}" type="presParOf" srcId="{A46DC63B-69AF-454E-8F92-6E4BA5B7A1DB}" destId="{5B24F20F-8B87-488B-9836-05BE5C4568D0}" srcOrd="7" destOrd="0" presId="urn:microsoft.com/office/officeart/2005/8/layout/default"/>
    <dgm:cxn modelId="{01E83C13-C033-40F1-952F-CECF92889178}" type="presParOf" srcId="{A46DC63B-69AF-454E-8F92-6E4BA5B7A1DB}" destId="{4B05DCAD-AE03-4E27-92E8-E5090959AAD3}" srcOrd="8" destOrd="0" presId="urn:microsoft.com/office/officeart/2005/8/layout/default"/>
    <dgm:cxn modelId="{7F2CB5B0-E624-46E8-A3DE-FEA569DBE7A3}" type="presParOf" srcId="{A46DC63B-69AF-454E-8F92-6E4BA5B7A1DB}" destId="{2AD7B772-B3D2-4936-BFF1-B553A537BDB8}" srcOrd="9" destOrd="0" presId="urn:microsoft.com/office/officeart/2005/8/layout/default"/>
    <dgm:cxn modelId="{9E1F7FCE-8853-438D-9114-6A0EABE34085}" type="presParOf" srcId="{A46DC63B-69AF-454E-8F92-6E4BA5B7A1DB}" destId="{C72B0939-523D-47EF-9FCE-BE8EDB90693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2A871E-5EF0-4EA5-8F77-53881B26FEB2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27D9966-E083-43AB-BFC2-3EB2E7288C36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模拟</a:t>
          </a:r>
        </a:p>
      </dgm:t>
    </dgm:pt>
    <dgm:pt modelId="{F0DD46CA-E4BB-4A37-914B-30F2E098316F}" type="parTrans" cxnId="{C9EEFF8B-8974-43E5-8ED1-045D7FA180BF}">
      <dgm:prSet/>
      <dgm:spPr/>
      <dgm:t>
        <a:bodyPr/>
        <a:lstStyle/>
        <a:p>
          <a:endParaRPr lang="zh-CN" altLang="en-US"/>
        </a:p>
      </dgm:t>
    </dgm:pt>
    <dgm:pt modelId="{D22773D4-9F1B-4090-9B7A-D75D626871CF}" type="sibTrans" cxnId="{C9EEFF8B-8974-43E5-8ED1-045D7FA180BF}">
      <dgm:prSet/>
      <dgm:spPr/>
      <dgm:t>
        <a:bodyPr/>
        <a:lstStyle/>
        <a:p>
          <a:endParaRPr lang="zh-CN" altLang="en-US"/>
        </a:p>
      </dgm:t>
    </dgm:pt>
    <dgm:pt modelId="{9790A3E7-B409-4E6E-9D06-06A647A53AB5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嗅探</a:t>
          </a:r>
        </a:p>
      </dgm:t>
    </dgm:pt>
    <dgm:pt modelId="{0423D142-1BD8-45D9-A109-E2FFDDC08353}" type="parTrans" cxnId="{70550B1D-C870-4C91-B819-E4EE0F879C24}">
      <dgm:prSet/>
      <dgm:spPr/>
      <dgm:t>
        <a:bodyPr/>
        <a:lstStyle/>
        <a:p>
          <a:endParaRPr lang="zh-CN" altLang="en-US"/>
        </a:p>
      </dgm:t>
    </dgm:pt>
    <dgm:pt modelId="{E2ED8040-6C3F-40E6-B74C-094B086FF29D}" type="sibTrans" cxnId="{70550B1D-C870-4C91-B819-E4EE0F879C24}">
      <dgm:prSet/>
      <dgm:spPr/>
      <dgm:t>
        <a:bodyPr/>
        <a:lstStyle/>
        <a:p>
          <a:endParaRPr lang="zh-CN" altLang="en-US"/>
        </a:p>
      </dgm:t>
    </dgm:pt>
    <dgm:pt modelId="{3ECAA991-C853-495B-83B4-77402702FAAF}">
      <dgm:prSet phldrT="[文本]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/>
            <a:t>采集</a:t>
          </a:r>
        </a:p>
      </dgm:t>
    </dgm:pt>
    <dgm:pt modelId="{8A62D495-87CF-4B70-A205-E764820A8720}" type="parTrans" cxnId="{B8886564-1D82-4253-96B0-626F12FDD8CF}">
      <dgm:prSet/>
      <dgm:spPr/>
      <dgm:t>
        <a:bodyPr/>
        <a:lstStyle/>
        <a:p>
          <a:endParaRPr lang="zh-CN" altLang="en-US"/>
        </a:p>
      </dgm:t>
    </dgm:pt>
    <dgm:pt modelId="{434A074C-F8C5-43ED-A101-E0410FA52EB3}" type="sibTrans" cxnId="{B8886564-1D82-4253-96B0-626F12FDD8CF}">
      <dgm:prSet/>
      <dgm:spPr/>
      <dgm:t>
        <a:bodyPr/>
        <a:lstStyle/>
        <a:p>
          <a:endParaRPr lang="zh-CN" altLang="en-US"/>
        </a:p>
      </dgm:t>
    </dgm:pt>
    <dgm:pt modelId="{A0591AE1-9E1B-42F2-9464-DDACC2BE0DF0}" type="pres">
      <dgm:prSet presAssocID="{EE2A871E-5EF0-4EA5-8F77-53881B26FEB2}" presName="Name0" presStyleCnt="0">
        <dgm:presLayoutVars>
          <dgm:dir/>
          <dgm:animLvl val="lvl"/>
          <dgm:resizeHandles val="exact"/>
        </dgm:presLayoutVars>
      </dgm:prSet>
      <dgm:spPr/>
    </dgm:pt>
    <dgm:pt modelId="{992449CF-D172-46D7-87C6-745E9C812079}" type="pres">
      <dgm:prSet presAssocID="{9790A3E7-B409-4E6E-9D06-06A647A53AB5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D3F147F-997A-4F0B-BA09-B947C2C6A7E9}" type="pres">
      <dgm:prSet presAssocID="{E2ED8040-6C3F-40E6-B74C-094B086FF29D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7656BDD7-5D8C-495C-9219-E993287E324D}" type="pres">
      <dgm:prSet presAssocID="{027D9966-E083-43AB-BFC2-3EB2E7288C36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5E0DB5B-B9CA-4C65-A061-CB35D0C16B7D}" type="pres">
      <dgm:prSet presAssocID="{D22773D4-9F1B-4090-9B7A-D75D626871CF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110369A5-E8FA-4BAE-9370-6F3614CF8D43}" type="pres">
      <dgm:prSet presAssocID="{3ECAA991-C853-495B-83B4-77402702FAA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E07D06-24EC-4F67-80C4-AB58AA4ABA82}" type="presOf" srcId="{3ECAA991-C853-495B-83B4-77402702FAAF}" destId="{110369A5-E8FA-4BAE-9370-6F3614CF8D43}" srcOrd="0" destOrd="0" presId="urn:microsoft.com/office/officeart/2005/8/layout/chevron1"/>
    <dgm:cxn modelId="{73E21912-528A-4BC0-9D56-E195C528BB9B}" type="presOf" srcId="{EE2A871E-5EF0-4EA5-8F77-53881B26FEB2}" destId="{A0591AE1-9E1B-42F2-9464-DDACC2BE0DF0}" srcOrd="0" destOrd="0" presId="urn:microsoft.com/office/officeart/2005/8/layout/chevron1"/>
    <dgm:cxn modelId="{70550B1D-C870-4C91-B819-E4EE0F879C24}" srcId="{EE2A871E-5EF0-4EA5-8F77-53881B26FEB2}" destId="{9790A3E7-B409-4E6E-9D06-06A647A53AB5}" srcOrd="0" destOrd="0" parTransId="{0423D142-1BD8-45D9-A109-E2FFDDC08353}" sibTransId="{E2ED8040-6C3F-40E6-B74C-094B086FF29D}"/>
    <dgm:cxn modelId="{B8886564-1D82-4253-96B0-626F12FDD8CF}" srcId="{EE2A871E-5EF0-4EA5-8F77-53881B26FEB2}" destId="{3ECAA991-C853-495B-83B4-77402702FAAF}" srcOrd="2" destOrd="0" parTransId="{8A62D495-87CF-4B70-A205-E764820A8720}" sibTransId="{434A074C-F8C5-43ED-A101-E0410FA52EB3}"/>
    <dgm:cxn modelId="{274C8B70-CE13-4D69-A4CA-36F1107DAFD3}" type="presOf" srcId="{027D9966-E083-43AB-BFC2-3EB2E7288C36}" destId="{7656BDD7-5D8C-495C-9219-E993287E324D}" srcOrd="0" destOrd="0" presId="urn:microsoft.com/office/officeart/2005/8/layout/chevron1"/>
    <dgm:cxn modelId="{C9EEFF8B-8974-43E5-8ED1-045D7FA180BF}" srcId="{EE2A871E-5EF0-4EA5-8F77-53881B26FEB2}" destId="{027D9966-E083-43AB-BFC2-3EB2E7288C36}" srcOrd="1" destOrd="0" parTransId="{F0DD46CA-E4BB-4A37-914B-30F2E098316F}" sibTransId="{D22773D4-9F1B-4090-9B7A-D75D626871CF}"/>
    <dgm:cxn modelId="{2D6F20D5-F74E-453B-BC2A-D306CE49C801}" type="presOf" srcId="{9790A3E7-B409-4E6E-9D06-06A647A53AB5}" destId="{992449CF-D172-46D7-87C6-745E9C812079}" srcOrd="0" destOrd="0" presId="urn:microsoft.com/office/officeart/2005/8/layout/chevron1"/>
    <dgm:cxn modelId="{2F419C26-D7DA-46AC-98BE-F20930A88029}" type="presParOf" srcId="{A0591AE1-9E1B-42F2-9464-DDACC2BE0DF0}" destId="{992449CF-D172-46D7-87C6-745E9C812079}" srcOrd="0" destOrd="0" presId="urn:microsoft.com/office/officeart/2005/8/layout/chevron1"/>
    <dgm:cxn modelId="{B845C9E2-F456-4BD1-BF1C-81F5552016FD}" type="presParOf" srcId="{A0591AE1-9E1B-42F2-9464-DDACC2BE0DF0}" destId="{CD3F147F-997A-4F0B-BA09-B947C2C6A7E9}" srcOrd="1" destOrd="0" presId="urn:microsoft.com/office/officeart/2005/8/layout/chevron1"/>
    <dgm:cxn modelId="{B9423804-9608-44EB-B717-EB6CB1DDDC6A}" type="presParOf" srcId="{A0591AE1-9E1B-42F2-9464-DDACC2BE0DF0}" destId="{7656BDD7-5D8C-495C-9219-E993287E324D}" srcOrd="2" destOrd="0" presId="urn:microsoft.com/office/officeart/2005/8/layout/chevron1"/>
    <dgm:cxn modelId="{B879136C-9AC9-47F3-A4F5-C825D442BFC6}" type="presParOf" srcId="{A0591AE1-9E1B-42F2-9464-DDACC2BE0DF0}" destId="{55E0DB5B-B9CA-4C65-A061-CB35D0C16B7D}" srcOrd="3" destOrd="0" presId="urn:microsoft.com/office/officeart/2005/8/layout/chevron1"/>
    <dgm:cxn modelId="{35B1CBD8-55FF-4B6C-A92F-9BD90AC42A67}" type="presParOf" srcId="{A0591AE1-9E1B-42F2-9464-DDACC2BE0DF0}" destId="{110369A5-E8FA-4BAE-9370-6F3614CF8D4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C33EF7-A7DB-4F40-9937-EBB8D0A5420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86126A-8135-4ED1-9321-F3815C288B20}">
      <dgm:prSet phldrT="[文本]" custT="1"/>
      <dgm:spPr/>
      <dgm:t>
        <a:bodyPr/>
        <a:lstStyle/>
        <a:p>
          <a:r>
            <a:rPr lang="zh-CN" altLang="en-US" sz="3600" dirty="0"/>
            <a:t>信息安全</a:t>
          </a:r>
          <a:endParaRPr lang="en-US" altLang="zh-CN" sz="3600" dirty="0"/>
        </a:p>
        <a:p>
          <a:r>
            <a:rPr lang="en-US" altLang="zh-CN" sz="3600" b="0" i="0" dirty="0"/>
            <a:t>I</a:t>
          </a:r>
          <a:r>
            <a:rPr lang="en-US" sz="3600" b="0" i="0" dirty="0"/>
            <a:t>nformation security</a:t>
          </a:r>
          <a:endParaRPr lang="zh-CN" altLang="en-US" sz="3600" dirty="0"/>
        </a:p>
      </dgm:t>
    </dgm:pt>
    <dgm:pt modelId="{876B1BE2-1D72-4A15-86F6-F046B1B8DABF}" type="parTrans" cxnId="{EFF07A36-A4B0-4B87-AF13-39B0E5F0FA14}">
      <dgm:prSet/>
      <dgm:spPr/>
      <dgm:t>
        <a:bodyPr/>
        <a:lstStyle/>
        <a:p>
          <a:endParaRPr lang="zh-CN" altLang="en-US"/>
        </a:p>
      </dgm:t>
    </dgm:pt>
    <dgm:pt modelId="{1C76DDD4-CF69-4402-96A8-D4F697ABAB0D}" type="sibTrans" cxnId="{EFF07A36-A4B0-4B87-AF13-39B0E5F0FA14}">
      <dgm:prSet/>
      <dgm:spPr/>
      <dgm:t>
        <a:bodyPr/>
        <a:lstStyle/>
        <a:p>
          <a:endParaRPr lang="zh-CN" altLang="en-US"/>
        </a:p>
      </dgm:t>
    </dgm:pt>
    <dgm:pt modelId="{59C204B5-6EAF-4240-874F-9BE2D37FBBAE}">
      <dgm:prSet phldrT="[文本]" custT="1"/>
      <dgm:spPr/>
      <dgm:t>
        <a:bodyPr/>
        <a:lstStyle/>
        <a:p>
          <a:r>
            <a:rPr lang="zh-CN" altLang="en-US" sz="2800" dirty="0"/>
            <a:t>机构</a:t>
          </a:r>
          <a:endParaRPr lang="en-US" altLang="zh-CN" sz="2800" dirty="0"/>
        </a:p>
        <a:p>
          <a:r>
            <a:rPr lang="en-US" altLang="zh-CN" sz="2800" dirty="0"/>
            <a:t>Institution</a:t>
          </a:r>
          <a:endParaRPr lang="zh-CN" altLang="en-US" sz="2800" dirty="0"/>
        </a:p>
      </dgm:t>
    </dgm:pt>
    <dgm:pt modelId="{177A5B19-E6B8-4F87-B42D-F45750CE42E3}" type="parTrans" cxnId="{48CDE99A-E7F3-4758-B965-AF3AC4798349}">
      <dgm:prSet/>
      <dgm:spPr/>
      <dgm:t>
        <a:bodyPr/>
        <a:lstStyle/>
        <a:p>
          <a:endParaRPr lang="zh-CN" altLang="en-US"/>
        </a:p>
      </dgm:t>
    </dgm:pt>
    <dgm:pt modelId="{BF7F3975-4FCD-4DE9-A76B-2A249DA46624}" type="sibTrans" cxnId="{48CDE99A-E7F3-4758-B965-AF3AC4798349}">
      <dgm:prSet/>
      <dgm:spPr/>
      <dgm:t>
        <a:bodyPr/>
        <a:lstStyle/>
        <a:p>
          <a:endParaRPr lang="zh-CN" altLang="en-US"/>
        </a:p>
      </dgm:t>
    </dgm:pt>
    <dgm:pt modelId="{DC2FBD1F-C5E6-4A43-B0CC-9FDE6D3D87BB}">
      <dgm:prSet phldrT="[文本]" custT="1"/>
      <dgm:spPr/>
      <dgm:t>
        <a:bodyPr/>
        <a:lstStyle/>
        <a:p>
          <a:r>
            <a:rPr lang="en-US" altLang="zh-CN" sz="2000" dirty="0"/>
            <a:t>VERSIGN</a:t>
          </a:r>
          <a:endParaRPr lang="zh-CN" altLang="en-US" sz="2000" dirty="0"/>
        </a:p>
      </dgm:t>
    </dgm:pt>
    <dgm:pt modelId="{CE8DE24C-8ED6-41F1-86C1-FC0665E7ED00}" type="parTrans" cxnId="{8D9B1354-1A80-4BB1-A782-DE6245FF8EA1}">
      <dgm:prSet/>
      <dgm:spPr/>
      <dgm:t>
        <a:bodyPr/>
        <a:lstStyle/>
        <a:p>
          <a:endParaRPr lang="zh-CN" altLang="en-US"/>
        </a:p>
      </dgm:t>
    </dgm:pt>
    <dgm:pt modelId="{F9E33395-F62C-4134-BBB0-07D9435DA18B}" type="sibTrans" cxnId="{8D9B1354-1A80-4BB1-A782-DE6245FF8EA1}">
      <dgm:prSet/>
      <dgm:spPr/>
      <dgm:t>
        <a:bodyPr/>
        <a:lstStyle/>
        <a:p>
          <a:endParaRPr lang="zh-CN" altLang="en-US"/>
        </a:p>
      </dgm:t>
    </dgm:pt>
    <dgm:pt modelId="{E2DF08F6-B2BF-4A53-A952-1FFEACC92BA6}">
      <dgm:prSet phldrT="[文本]" custT="1"/>
      <dgm:spPr/>
      <dgm:t>
        <a:bodyPr/>
        <a:lstStyle/>
        <a:p>
          <a:r>
            <a:rPr lang="en-US" altLang="zh-CN" sz="2000" dirty="0"/>
            <a:t>Microsoft</a:t>
          </a:r>
          <a:endParaRPr lang="zh-CN" altLang="en-US" sz="2000" dirty="0"/>
        </a:p>
      </dgm:t>
    </dgm:pt>
    <dgm:pt modelId="{5A4320DE-04E4-4CA0-8B62-00097D02226C}" type="parTrans" cxnId="{5675CA37-24EF-499A-AB64-B40927CD4E16}">
      <dgm:prSet/>
      <dgm:spPr/>
      <dgm:t>
        <a:bodyPr/>
        <a:lstStyle/>
        <a:p>
          <a:endParaRPr lang="zh-CN" altLang="en-US"/>
        </a:p>
      </dgm:t>
    </dgm:pt>
    <dgm:pt modelId="{DDD3C175-B101-4F6B-A415-CE61A82B7538}" type="sibTrans" cxnId="{5675CA37-24EF-499A-AB64-B40927CD4E16}">
      <dgm:prSet/>
      <dgm:spPr/>
      <dgm:t>
        <a:bodyPr/>
        <a:lstStyle/>
        <a:p>
          <a:endParaRPr lang="zh-CN" altLang="en-US"/>
        </a:p>
      </dgm:t>
    </dgm:pt>
    <dgm:pt modelId="{9A944622-E070-482F-814A-F254E1B38A09}">
      <dgm:prSet phldrT="[文本]" custT="1"/>
      <dgm:spPr/>
      <dgm:t>
        <a:bodyPr/>
        <a:lstStyle/>
        <a:p>
          <a:r>
            <a:rPr lang="zh-CN" altLang="en-US" sz="2800" dirty="0"/>
            <a:t>协议</a:t>
          </a:r>
          <a:endParaRPr lang="en-US" altLang="zh-CN" sz="2800" dirty="0"/>
        </a:p>
        <a:p>
          <a:r>
            <a:rPr lang="en-US" altLang="zh-CN" sz="2800" dirty="0"/>
            <a:t>Protocol</a:t>
          </a:r>
          <a:endParaRPr lang="zh-CN" altLang="en-US" sz="2800" dirty="0"/>
        </a:p>
      </dgm:t>
    </dgm:pt>
    <dgm:pt modelId="{EA0AF8C3-4AE6-4C64-8F57-8ACF7DBC029B}" type="parTrans" cxnId="{9794F586-C2A9-4A32-B0EC-C0045E879A50}">
      <dgm:prSet/>
      <dgm:spPr/>
      <dgm:t>
        <a:bodyPr/>
        <a:lstStyle/>
        <a:p>
          <a:endParaRPr lang="zh-CN" altLang="en-US"/>
        </a:p>
      </dgm:t>
    </dgm:pt>
    <dgm:pt modelId="{20B41AF6-73A1-46F9-A5DB-E3CFBED8FE3F}" type="sibTrans" cxnId="{9794F586-C2A9-4A32-B0EC-C0045E879A50}">
      <dgm:prSet/>
      <dgm:spPr/>
      <dgm:t>
        <a:bodyPr/>
        <a:lstStyle/>
        <a:p>
          <a:endParaRPr lang="zh-CN" altLang="en-US"/>
        </a:p>
      </dgm:t>
    </dgm:pt>
    <dgm:pt modelId="{CF5E43FA-478A-4538-A6A1-E4BB7A3B6D80}">
      <dgm:prSet phldrT="[文本]" custT="1"/>
      <dgm:spPr/>
      <dgm:t>
        <a:bodyPr/>
        <a:lstStyle/>
        <a:p>
          <a:r>
            <a:rPr lang="en-US" altLang="zh-CN" sz="2400" dirty="0"/>
            <a:t>HTTPS</a:t>
          </a:r>
        </a:p>
      </dgm:t>
    </dgm:pt>
    <dgm:pt modelId="{F3EB5AB3-4BFD-416C-9A75-03CA9CEE0476}" type="parTrans" cxnId="{B22D27DB-3F48-4AB9-A361-D19A5D674961}">
      <dgm:prSet/>
      <dgm:spPr/>
      <dgm:t>
        <a:bodyPr/>
        <a:lstStyle/>
        <a:p>
          <a:endParaRPr lang="zh-CN" altLang="en-US"/>
        </a:p>
      </dgm:t>
    </dgm:pt>
    <dgm:pt modelId="{A5C4FEF7-0909-47B0-8C59-D53B9D55689E}" type="sibTrans" cxnId="{B22D27DB-3F48-4AB9-A361-D19A5D674961}">
      <dgm:prSet/>
      <dgm:spPr/>
      <dgm:t>
        <a:bodyPr/>
        <a:lstStyle/>
        <a:p>
          <a:endParaRPr lang="zh-CN" altLang="en-US"/>
        </a:p>
      </dgm:t>
    </dgm:pt>
    <dgm:pt modelId="{4F3D1C0B-8AC1-4214-B133-FDD5715AA6F4}">
      <dgm:prSet phldrT="[文本]" custT="1"/>
      <dgm:spPr/>
      <dgm:t>
        <a:bodyPr/>
        <a:lstStyle/>
        <a:p>
          <a:r>
            <a:rPr lang="en-US" altLang="zh-CN" sz="2400" dirty="0"/>
            <a:t>SSL</a:t>
          </a:r>
        </a:p>
      </dgm:t>
    </dgm:pt>
    <dgm:pt modelId="{0E817785-EC39-403C-B820-C8B80341A5CB}" type="parTrans" cxnId="{4994A020-588E-4154-83D6-2935CCE97E46}">
      <dgm:prSet/>
      <dgm:spPr/>
      <dgm:t>
        <a:bodyPr/>
        <a:lstStyle/>
        <a:p>
          <a:endParaRPr lang="zh-CN" altLang="en-US"/>
        </a:p>
      </dgm:t>
    </dgm:pt>
    <dgm:pt modelId="{98E820B9-C7C1-4E0E-B67E-F8C1C71E5D37}" type="sibTrans" cxnId="{4994A020-588E-4154-83D6-2935CCE97E46}">
      <dgm:prSet/>
      <dgm:spPr/>
      <dgm:t>
        <a:bodyPr/>
        <a:lstStyle/>
        <a:p>
          <a:endParaRPr lang="zh-CN" altLang="en-US"/>
        </a:p>
      </dgm:t>
    </dgm:pt>
    <dgm:pt modelId="{AE5CBE8B-0855-4C62-BA04-694AE978973D}">
      <dgm:prSet phldrT="[文本]" custT="1"/>
      <dgm:spPr/>
      <dgm:t>
        <a:bodyPr/>
        <a:lstStyle/>
        <a:p>
          <a:r>
            <a:rPr lang="zh-CN" altLang="en-US" sz="2800" dirty="0"/>
            <a:t>算法</a:t>
          </a:r>
          <a:endParaRPr lang="en-US" altLang="zh-CN" sz="2800" dirty="0"/>
        </a:p>
        <a:p>
          <a:r>
            <a:rPr lang="en-US" altLang="zh-CN" sz="2800" dirty="0"/>
            <a:t>Algorithm</a:t>
          </a:r>
        </a:p>
      </dgm:t>
    </dgm:pt>
    <dgm:pt modelId="{B9C2130E-0FBA-461C-80B0-ADA81E1F79C0}" type="parTrans" cxnId="{46615C72-24D9-4D68-8B77-47897AC5D841}">
      <dgm:prSet/>
      <dgm:spPr/>
      <dgm:t>
        <a:bodyPr/>
        <a:lstStyle/>
        <a:p>
          <a:endParaRPr lang="zh-CN" altLang="en-US"/>
        </a:p>
      </dgm:t>
    </dgm:pt>
    <dgm:pt modelId="{12028FAD-2C8E-47F0-9870-FBE6B756F013}" type="sibTrans" cxnId="{46615C72-24D9-4D68-8B77-47897AC5D841}">
      <dgm:prSet/>
      <dgm:spPr/>
      <dgm:t>
        <a:bodyPr/>
        <a:lstStyle/>
        <a:p>
          <a:endParaRPr lang="zh-CN" altLang="en-US"/>
        </a:p>
      </dgm:t>
    </dgm:pt>
    <dgm:pt modelId="{B8CBAB35-DA73-4FBA-92D9-084D9A777545}">
      <dgm:prSet phldrT="[文本]" custT="1"/>
      <dgm:spPr/>
      <dgm:t>
        <a:bodyPr/>
        <a:lstStyle/>
        <a:p>
          <a:r>
            <a:rPr lang="zh-CN" altLang="en-US" sz="2400" dirty="0"/>
            <a:t>加密</a:t>
          </a:r>
          <a:endParaRPr lang="en-US" altLang="zh-CN" sz="2400" dirty="0"/>
        </a:p>
        <a:p>
          <a:r>
            <a:rPr lang="en-US" altLang="zh-CN" sz="2400" dirty="0"/>
            <a:t>Encryption</a:t>
          </a:r>
        </a:p>
      </dgm:t>
    </dgm:pt>
    <dgm:pt modelId="{6B5DBDCB-CACC-480F-8584-F7645A6B05B4}" type="parTrans" cxnId="{178E1EDA-1F39-4A65-8263-0225C64AD030}">
      <dgm:prSet/>
      <dgm:spPr/>
      <dgm:t>
        <a:bodyPr/>
        <a:lstStyle/>
        <a:p>
          <a:endParaRPr lang="zh-CN" altLang="en-US"/>
        </a:p>
      </dgm:t>
    </dgm:pt>
    <dgm:pt modelId="{EB71D8E8-F8BE-48ED-9736-C9ACC15DAFD7}" type="sibTrans" cxnId="{178E1EDA-1F39-4A65-8263-0225C64AD030}">
      <dgm:prSet/>
      <dgm:spPr/>
      <dgm:t>
        <a:bodyPr/>
        <a:lstStyle/>
        <a:p>
          <a:endParaRPr lang="zh-CN" altLang="en-US"/>
        </a:p>
      </dgm:t>
    </dgm:pt>
    <dgm:pt modelId="{3B2EBF6A-F29C-45AE-B6EE-19AD574F1614}">
      <dgm:prSet phldrT="[文本]" custT="1"/>
      <dgm:spPr/>
      <dgm:t>
        <a:bodyPr/>
        <a:lstStyle/>
        <a:p>
          <a:r>
            <a:rPr lang="zh-CN" altLang="en-US" sz="2800" dirty="0"/>
            <a:t>摘要</a:t>
          </a:r>
          <a:endParaRPr lang="en-US" altLang="zh-CN" sz="2800" dirty="0"/>
        </a:p>
        <a:p>
          <a:r>
            <a:rPr lang="en-US" altLang="zh-CN" sz="2800" dirty="0"/>
            <a:t>Summary</a:t>
          </a:r>
        </a:p>
      </dgm:t>
    </dgm:pt>
    <dgm:pt modelId="{3223DFCE-4DF1-4A50-847E-416A637EAEC3}" type="parTrans" cxnId="{F73A8272-304C-4DCA-ABE7-A9E9809287C3}">
      <dgm:prSet/>
      <dgm:spPr/>
      <dgm:t>
        <a:bodyPr/>
        <a:lstStyle/>
        <a:p>
          <a:endParaRPr lang="zh-CN" altLang="en-US"/>
        </a:p>
      </dgm:t>
    </dgm:pt>
    <dgm:pt modelId="{20D20AB0-6E7E-4054-B637-85E6DC255A8B}" type="sibTrans" cxnId="{F73A8272-304C-4DCA-ABE7-A9E9809287C3}">
      <dgm:prSet/>
      <dgm:spPr/>
      <dgm:t>
        <a:bodyPr/>
        <a:lstStyle/>
        <a:p>
          <a:endParaRPr lang="zh-CN" altLang="en-US"/>
        </a:p>
      </dgm:t>
    </dgm:pt>
    <dgm:pt modelId="{07D53BF2-83EF-4D85-A1B6-124888AF60D7}">
      <dgm:prSet phldrT="[文本]" custT="1"/>
      <dgm:spPr/>
      <dgm:t>
        <a:bodyPr/>
        <a:lstStyle/>
        <a:p>
          <a:r>
            <a:rPr lang="en-US" altLang="zh-CN" sz="2400" dirty="0"/>
            <a:t>BASE64</a:t>
          </a:r>
        </a:p>
      </dgm:t>
    </dgm:pt>
    <dgm:pt modelId="{73C449C7-D143-49F9-ACCA-2D89DBFBB4A8}" type="parTrans" cxnId="{F697DD4B-6B99-4501-87FE-4AE1F86E8FDA}">
      <dgm:prSet/>
      <dgm:spPr/>
      <dgm:t>
        <a:bodyPr/>
        <a:lstStyle/>
        <a:p>
          <a:endParaRPr lang="zh-CN" altLang="en-US"/>
        </a:p>
      </dgm:t>
    </dgm:pt>
    <dgm:pt modelId="{75AEC99D-D9CC-4192-8A52-1A2DF0345F17}" type="sibTrans" cxnId="{F697DD4B-6B99-4501-87FE-4AE1F86E8FDA}">
      <dgm:prSet/>
      <dgm:spPr/>
      <dgm:t>
        <a:bodyPr/>
        <a:lstStyle/>
        <a:p>
          <a:endParaRPr lang="zh-CN" altLang="en-US"/>
        </a:p>
      </dgm:t>
    </dgm:pt>
    <dgm:pt modelId="{FED36E14-8D6D-427C-8616-B8DD967E3773}">
      <dgm:prSet phldrT="[文本]" custT="1"/>
      <dgm:spPr/>
      <dgm:t>
        <a:bodyPr/>
        <a:lstStyle/>
        <a:p>
          <a:r>
            <a:rPr lang="en-US" altLang="zh-CN" sz="2400" dirty="0"/>
            <a:t>MD5</a:t>
          </a:r>
        </a:p>
      </dgm:t>
    </dgm:pt>
    <dgm:pt modelId="{ACCDD78A-B70C-4D9F-8CA8-5B2D120FD4A4}" type="parTrans" cxnId="{D5126C91-4D31-4F22-8F12-FE0F26D81D3F}">
      <dgm:prSet/>
      <dgm:spPr/>
      <dgm:t>
        <a:bodyPr/>
        <a:lstStyle/>
        <a:p>
          <a:endParaRPr lang="zh-CN" altLang="en-US"/>
        </a:p>
      </dgm:t>
    </dgm:pt>
    <dgm:pt modelId="{C0C57F60-F0DF-4577-AD04-117EA409F7E9}" type="sibTrans" cxnId="{D5126C91-4D31-4F22-8F12-FE0F26D81D3F}">
      <dgm:prSet/>
      <dgm:spPr/>
      <dgm:t>
        <a:bodyPr/>
        <a:lstStyle/>
        <a:p>
          <a:endParaRPr lang="zh-CN" altLang="en-US"/>
        </a:p>
      </dgm:t>
    </dgm:pt>
    <dgm:pt modelId="{86B6E82C-468B-45BD-9623-F9CF782F63E4}">
      <dgm:prSet phldrT="[文本]" custT="1"/>
      <dgm:spPr/>
      <dgm:t>
        <a:bodyPr/>
        <a:lstStyle/>
        <a:p>
          <a:r>
            <a:rPr lang="en-US" altLang="zh-CN" sz="2400" dirty="0"/>
            <a:t>SHA</a:t>
          </a:r>
        </a:p>
      </dgm:t>
    </dgm:pt>
    <dgm:pt modelId="{029FECC8-98A5-4263-8983-C5AD8686D310}" type="parTrans" cxnId="{3965E335-F3A5-413C-B588-7E9F0FFCAD22}">
      <dgm:prSet/>
      <dgm:spPr/>
      <dgm:t>
        <a:bodyPr/>
        <a:lstStyle/>
        <a:p>
          <a:endParaRPr lang="zh-CN" altLang="en-US"/>
        </a:p>
      </dgm:t>
    </dgm:pt>
    <dgm:pt modelId="{D18C0BB4-31B6-4196-B31E-C45D6E02814E}" type="sibTrans" cxnId="{3965E335-F3A5-413C-B588-7E9F0FFCAD22}">
      <dgm:prSet/>
      <dgm:spPr/>
      <dgm:t>
        <a:bodyPr/>
        <a:lstStyle/>
        <a:p>
          <a:endParaRPr lang="zh-CN" altLang="en-US"/>
        </a:p>
      </dgm:t>
    </dgm:pt>
    <dgm:pt modelId="{9A7B01E7-F161-46A3-ABF7-1BB8E2B2A0CE}">
      <dgm:prSet phldrT="[文本]" custT="1"/>
      <dgm:spPr/>
      <dgm:t>
        <a:bodyPr/>
        <a:lstStyle/>
        <a:p>
          <a:r>
            <a:rPr lang="zh-CN" altLang="en-US" sz="2800" dirty="0"/>
            <a:t>混淆</a:t>
          </a:r>
          <a:endParaRPr lang="en-US" altLang="zh-CN" sz="2800" dirty="0"/>
        </a:p>
        <a:p>
          <a:r>
            <a:rPr lang="en-US" altLang="zh-CN" sz="2800" dirty="0"/>
            <a:t>Confusion</a:t>
          </a:r>
        </a:p>
      </dgm:t>
    </dgm:pt>
    <dgm:pt modelId="{5D7E597C-CE6A-46EA-B58E-65448722EA68}" type="parTrans" cxnId="{6F75AA47-1FD3-4213-9A8C-F024028F81A0}">
      <dgm:prSet/>
      <dgm:spPr/>
      <dgm:t>
        <a:bodyPr/>
        <a:lstStyle/>
        <a:p>
          <a:endParaRPr lang="zh-CN" altLang="en-US"/>
        </a:p>
      </dgm:t>
    </dgm:pt>
    <dgm:pt modelId="{971A95FC-6EB4-4800-9D67-A8835DD31B77}" type="sibTrans" cxnId="{6F75AA47-1FD3-4213-9A8C-F024028F81A0}">
      <dgm:prSet/>
      <dgm:spPr/>
      <dgm:t>
        <a:bodyPr/>
        <a:lstStyle/>
        <a:p>
          <a:endParaRPr lang="zh-CN" altLang="en-US"/>
        </a:p>
      </dgm:t>
    </dgm:pt>
    <dgm:pt modelId="{F67372C4-DAD5-4540-9409-D3DEFBD636DA}">
      <dgm:prSet phldrT="[文本]" custT="1"/>
      <dgm:spPr/>
      <dgm:t>
        <a:bodyPr/>
        <a:lstStyle/>
        <a:p>
          <a:r>
            <a:rPr lang="zh-CN" altLang="en-US" sz="2000" dirty="0"/>
            <a:t>对称</a:t>
          </a:r>
          <a:endParaRPr lang="en-US" altLang="zh-CN" sz="2000" dirty="0"/>
        </a:p>
        <a:p>
          <a:r>
            <a:rPr lang="en-US" altLang="zh-CN" sz="2000" dirty="0"/>
            <a:t>Symmetry</a:t>
          </a:r>
        </a:p>
      </dgm:t>
    </dgm:pt>
    <dgm:pt modelId="{B9FC536A-3C3F-4939-8E18-79D23A3DECA5}" type="parTrans" cxnId="{1CD64DBA-38E1-4A5F-B4FB-456991F766B8}">
      <dgm:prSet/>
      <dgm:spPr/>
      <dgm:t>
        <a:bodyPr/>
        <a:lstStyle/>
        <a:p>
          <a:endParaRPr lang="zh-CN" altLang="en-US"/>
        </a:p>
      </dgm:t>
    </dgm:pt>
    <dgm:pt modelId="{E0C9AF52-DBD3-45C4-9F0B-A8C7BBF18D8C}" type="sibTrans" cxnId="{1CD64DBA-38E1-4A5F-B4FB-456991F766B8}">
      <dgm:prSet/>
      <dgm:spPr/>
      <dgm:t>
        <a:bodyPr/>
        <a:lstStyle/>
        <a:p>
          <a:endParaRPr lang="zh-CN" altLang="en-US"/>
        </a:p>
      </dgm:t>
    </dgm:pt>
    <dgm:pt modelId="{4CD3FBBC-EC9F-410B-906C-7D2BF8799BE8}">
      <dgm:prSet phldrT="[文本]" custT="1"/>
      <dgm:spPr/>
      <dgm:t>
        <a:bodyPr/>
        <a:lstStyle/>
        <a:p>
          <a:r>
            <a:rPr lang="zh-CN" altLang="en-US" sz="2000" dirty="0"/>
            <a:t>非对称</a:t>
          </a:r>
          <a:endParaRPr lang="en-US" altLang="zh-CN" sz="2000" dirty="0"/>
        </a:p>
        <a:p>
          <a:r>
            <a:rPr lang="en-US" altLang="zh-CN" sz="2000" dirty="0"/>
            <a:t>Asymmetric</a:t>
          </a:r>
        </a:p>
      </dgm:t>
    </dgm:pt>
    <dgm:pt modelId="{0ED24F46-AD76-4A98-8106-0BCEBC6A014E}" type="parTrans" cxnId="{00A2E876-B674-4DA9-98BA-84BD19AA3DAB}">
      <dgm:prSet/>
      <dgm:spPr/>
      <dgm:t>
        <a:bodyPr/>
        <a:lstStyle/>
        <a:p>
          <a:endParaRPr lang="zh-CN" altLang="en-US"/>
        </a:p>
      </dgm:t>
    </dgm:pt>
    <dgm:pt modelId="{1F645A05-98B1-4670-9ECA-6DD71B8C9C08}" type="sibTrans" cxnId="{00A2E876-B674-4DA9-98BA-84BD19AA3DAB}">
      <dgm:prSet/>
      <dgm:spPr/>
      <dgm:t>
        <a:bodyPr/>
        <a:lstStyle/>
        <a:p>
          <a:endParaRPr lang="zh-CN" altLang="en-US"/>
        </a:p>
      </dgm:t>
    </dgm:pt>
    <dgm:pt modelId="{A226CA59-E4A1-4188-B7C9-1AF85A04023D}">
      <dgm:prSet phldrT="[文本]" custT="1"/>
      <dgm:spPr/>
      <dgm:t>
        <a:bodyPr/>
        <a:lstStyle/>
        <a:p>
          <a:r>
            <a:rPr lang="en-US" altLang="zh-CN" sz="2000" dirty="0"/>
            <a:t>DES</a:t>
          </a:r>
        </a:p>
      </dgm:t>
    </dgm:pt>
    <dgm:pt modelId="{27428C8E-A96C-4A25-959F-A4E770E17B1E}" type="parTrans" cxnId="{2FE72172-494D-4F4D-81F1-CE21390E273B}">
      <dgm:prSet/>
      <dgm:spPr/>
      <dgm:t>
        <a:bodyPr/>
        <a:lstStyle/>
        <a:p>
          <a:endParaRPr lang="zh-CN" altLang="en-US"/>
        </a:p>
      </dgm:t>
    </dgm:pt>
    <dgm:pt modelId="{13065E9D-AB4D-4757-A58C-5A746D8935AA}" type="sibTrans" cxnId="{2FE72172-494D-4F4D-81F1-CE21390E273B}">
      <dgm:prSet/>
      <dgm:spPr/>
      <dgm:t>
        <a:bodyPr/>
        <a:lstStyle/>
        <a:p>
          <a:endParaRPr lang="zh-CN" altLang="en-US"/>
        </a:p>
      </dgm:t>
    </dgm:pt>
    <dgm:pt modelId="{5CCFA1C1-6052-4A78-AF04-375C5C46BB21}">
      <dgm:prSet phldrT="[文本]" custT="1"/>
      <dgm:spPr/>
      <dgm:t>
        <a:bodyPr/>
        <a:lstStyle/>
        <a:p>
          <a:r>
            <a:rPr lang="en-US" altLang="zh-CN" sz="2000" dirty="0"/>
            <a:t>AES</a:t>
          </a:r>
        </a:p>
      </dgm:t>
    </dgm:pt>
    <dgm:pt modelId="{79E5ECAC-5C5C-4601-AC17-AB8352CB8AC8}" type="parTrans" cxnId="{28A801E2-1143-4E53-8A97-03F71EE5FB9A}">
      <dgm:prSet/>
      <dgm:spPr/>
      <dgm:t>
        <a:bodyPr/>
        <a:lstStyle/>
        <a:p>
          <a:endParaRPr lang="zh-CN" altLang="en-US"/>
        </a:p>
      </dgm:t>
    </dgm:pt>
    <dgm:pt modelId="{5FF92EEA-DBCC-44A4-8D72-17E1D1570456}" type="sibTrans" cxnId="{28A801E2-1143-4E53-8A97-03F71EE5FB9A}">
      <dgm:prSet/>
      <dgm:spPr/>
      <dgm:t>
        <a:bodyPr/>
        <a:lstStyle/>
        <a:p>
          <a:endParaRPr lang="zh-CN" altLang="en-US"/>
        </a:p>
      </dgm:t>
    </dgm:pt>
    <dgm:pt modelId="{669D54FA-98ED-4275-8B51-56F3EE23B84F}">
      <dgm:prSet phldrT="[文本]" custT="1"/>
      <dgm:spPr/>
      <dgm:t>
        <a:bodyPr/>
        <a:lstStyle/>
        <a:p>
          <a:r>
            <a:rPr lang="en-US" altLang="zh-CN" sz="2000" dirty="0"/>
            <a:t>RSA</a:t>
          </a:r>
        </a:p>
      </dgm:t>
    </dgm:pt>
    <dgm:pt modelId="{EEC42DD5-6FDF-4E71-B6A7-99082A3CC98A}" type="parTrans" cxnId="{F4555113-B8F6-4CCD-ADB7-86661560F111}">
      <dgm:prSet/>
      <dgm:spPr/>
      <dgm:t>
        <a:bodyPr/>
        <a:lstStyle/>
        <a:p>
          <a:endParaRPr lang="zh-CN" altLang="en-US"/>
        </a:p>
      </dgm:t>
    </dgm:pt>
    <dgm:pt modelId="{C28DB6CF-7823-467B-88DE-21A882A8E676}" type="sibTrans" cxnId="{F4555113-B8F6-4CCD-ADB7-86661560F111}">
      <dgm:prSet/>
      <dgm:spPr/>
      <dgm:t>
        <a:bodyPr/>
        <a:lstStyle/>
        <a:p>
          <a:endParaRPr lang="zh-CN" altLang="en-US"/>
        </a:p>
      </dgm:t>
    </dgm:pt>
    <dgm:pt modelId="{5F8EBD7C-37B3-469B-B236-9B4EDF07DC9F}">
      <dgm:prSet phldrT="[文本]" custT="1"/>
      <dgm:spPr/>
      <dgm:t>
        <a:bodyPr/>
        <a:lstStyle/>
        <a:p>
          <a:r>
            <a:rPr lang="en-US" altLang="zh-CN" sz="2000" dirty="0"/>
            <a:t>DSA</a:t>
          </a:r>
        </a:p>
      </dgm:t>
    </dgm:pt>
    <dgm:pt modelId="{38EFA7F5-B07A-4088-A185-CD28C6D22516}" type="parTrans" cxnId="{B3DC7A32-B86E-4E5D-917A-AC54558B55B6}">
      <dgm:prSet/>
      <dgm:spPr/>
      <dgm:t>
        <a:bodyPr/>
        <a:lstStyle/>
        <a:p>
          <a:endParaRPr lang="zh-CN" altLang="en-US"/>
        </a:p>
      </dgm:t>
    </dgm:pt>
    <dgm:pt modelId="{757A2E9D-44E0-4E11-BCA4-CB2EE5D3E0CA}" type="sibTrans" cxnId="{B3DC7A32-B86E-4E5D-917A-AC54558B55B6}">
      <dgm:prSet/>
      <dgm:spPr/>
      <dgm:t>
        <a:bodyPr/>
        <a:lstStyle/>
        <a:p>
          <a:endParaRPr lang="zh-CN" altLang="en-US"/>
        </a:p>
      </dgm:t>
    </dgm:pt>
    <dgm:pt modelId="{2A57647B-5705-494C-A1FF-61F634DAF9A6}">
      <dgm:prSet phldrT="[文本]" custT="1"/>
      <dgm:spPr/>
      <dgm:t>
        <a:bodyPr/>
        <a:lstStyle/>
        <a:p>
          <a:r>
            <a:rPr lang="zh-CN" altLang="en-US" sz="2400" dirty="0"/>
            <a:t>政府</a:t>
          </a:r>
          <a:endParaRPr lang="en-US" altLang="zh-CN" sz="2400" dirty="0"/>
        </a:p>
        <a:p>
          <a:r>
            <a:rPr lang="en-US" altLang="zh-CN" sz="2400" dirty="0"/>
            <a:t>Government</a:t>
          </a:r>
          <a:endParaRPr lang="zh-CN" altLang="en-US" sz="2400" dirty="0"/>
        </a:p>
      </dgm:t>
    </dgm:pt>
    <dgm:pt modelId="{BDD0584D-1E5D-4548-B287-0B5C6DB5C209}" type="parTrans" cxnId="{2803C28A-B59C-4237-8512-1E284B87609E}">
      <dgm:prSet/>
      <dgm:spPr/>
      <dgm:t>
        <a:bodyPr/>
        <a:lstStyle/>
        <a:p>
          <a:endParaRPr lang="zh-CN" altLang="en-US"/>
        </a:p>
      </dgm:t>
    </dgm:pt>
    <dgm:pt modelId="{33FB44D6-96E0-4160-9EB0-74296A74851F}" type="sibTrans" cxnId="{2803C28A-B59C-4237-8512-1E284B87609E}">
      <dgm:prSet/>
      <dgm:spPr/>
      <dgm:t>
        <a:bodyPr/>
        <a:lstStyle/>
        <a:p>
          <a:endParaRPr lang="zh-CN" altLang="en-US"/>
        </a:p>
      </dgm:t>
    </dgm:pt>
    <dgm:pt modelId="{5508CDDA-452A-4916-9B8E-301244A59FE2}">
      <dgm:prSet phldrT="[文本]" custT="1"/>
      <dgm:spPr/>
      <dgm:t>
        <a:bodyPr/>
        <a:lstStyle/>
        <a:p>
          <a:r>
            <a:rPr lang="zh-CN" altLang="en-US" sz="2400" dirty="0"/>
            <a:t>公司</a:t>
          </a:r>
          <a:endParaRPr lang="en-US" altLang="zh-CN" sz="2400" dirty="0"/>
        </a:p>
        <a:p>
          <a:r>
            <a:rPr lang="en-US" altLang="zh-CN" sz="2400" dirty="0"/>
            <a:t>Company</a:t>
          </a:r>
          <a:endParaRPr lang="zh-CN" altLang="en-US" sz="2400" dirty="0"/>
        </a:p>
      </dgm:t>
    </dgm:pt>
    <dgm:pt modelId="{BBCF5A92-FE8C-4474-8790-8E4C3A39DF1C}" type="parTrans" cxnId="{007FC97A-97CC-4FED-96B6-31B0796033F5}">
      <dgm:prSet/>
      <dgm:spPr/>
      <dgm:t>
        <a:bodyPr/>
        <a:lstStyle/>
        <a:p>
          <a:endParaRPr lang="zh-CN" altLang="en-US"/>
        </a:p>
      </dgm:t>
    </dgm:pt>
    <dgm:pt modelId="{2E1D81E5-6134-4D28-8337-570BD2D0FEC8}" type="sibTrans" cxnId="{007FC97A-97CC-4FED-96B6-31B0796033F5}">
      <dgm:prSet/>
      <dgm:spPr/>
      <dgm:t>
        <a:bodyPr/>
        <a:lstStyle/>
        <a:p>
          <a:endParaRPr lang="zh-CN" altLang="en-US"/>
        </a:p>
      </dgm:t>
    </dgm:pt>
    <dgm:pt modelId="{7E0D1BBA-911D-4341-BAC0-7810DAA3063F}">
      <dgm:prSet phldrT="[文本]" custT="1"/>
      <dgm:spPr/>
      <dgm:t>
        <a:bodyPr/>
        <a:lstStyle/>
        <a:p>
          <a:r>
            <a:rPr lang="en-US" altLang="zh-CN" sz="2000" dirty="0"/>
            <a:t>CFCA</a:t>
          </a:r>
        </a:p>
      </dgm:t>
    </dgm:pt>
    <dgm:pt modelId="{8B3783F9-78C7-475C-8AFB-CEA8C54EDDAF}" type="parTrans" cxnId="{DC9D9388-06A1-4C23-A95E-0FE90E1E5A6A}">
      <dgm:prSet/>
      <dgm:spPr/>
      <dgm:t>
        <a:bodyPr/>
        <a:lstStyle/>
        <a:p>
          <a:endParaRPr lang="zh-CN" altLang="en-US"/>
        </a:p>
      </dgm:t>
    </dgm:pt>
    <dgm:pt modelId="{00C7F460-3911-4761-8F32-8C71A653A479}" type="sibTrans" cxnId="{DC9D9388-06A1-4C23-A95E-0FE90E1E5A6A}">
      <dgm:prSet/>
      <dgm:spPr/>
      <dgm:t>
        <a:bodyPr/>
        <a:lstStyle/>
        <a:p>
          <a:endParaRPr lang="zh-CN" altLang="en-US"/>
        </a:p>
      </dgm:t>
    </dgm:pt>
    <dgm:pt modelId="{9A60BEF2-F81B-4E27-B5D1-CC66C10ED28B}" type="pres">
      <dgm:prSet presAssocID="{19C33EF7-A7DB-4F40-9937-EBB8D0A542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85B419-A52A-40D1-92C4-FA417E79B793}" type="pres">
      <dgm:prSet presAssocID="{A286126A-8135-4ED1-9321-F3815C288B20}" presName="root1" presStyleCnt="0"/>
      <dgm:spPr/>
    </dgm:pt>
    <dgm:pt modelId="{7AA7ED24-DC9B-456F-A51A-D3A22CDBFF0A}" type="pres">
      <dgm:prSet presAssocID="{A286126A-8135-4ED1-9321-F3815C288B20}" presName="LevelOneTextNode" presStyleLbl="node0" presStyleIdx="0" presStyleCnt="1" custScaleX="298585" custScaleY="295735">
        <dgm:presLayoutVars>
          <dgm:chPref val="3"/>
        </dgm:presLayoutVars>
      </dgm:prSet>
      <dgm:spPr/>
    </dgm:pt>
    <dgm:pt modelId="{4B69CE42-0BD1-4F5D-B46A-35ADD4352B81}" type="pres">
      <dgm:prSet presAssocID="{A286126A-8135-4ED1-9321-F3815C288B20}" presName="level2hierChild" presStyleCnt="0"/>
      <dgm:spPr/>
    </dgm:pt>
    <dgm:pt modelId="{05DA1B97-7A6F-42E3-B327-55C57CE91F5D}" type="pres">
      <dgm:prSet presAssocID="{177A5B19-E6B8-4F87-B42D-F45750CE42E3}" presName="conn2-1" presStyleLbl="parChTrans1D2" presStyleIdx="0" presStyleCnt="5"/>
      <dgm:spPr/>
    </dgm:pt>
    <dgm:pt modelId="{92139677-8B65-4150-BB4A-F6746B87E120}" type="pres">
      <dgm:prSet presAssocID="{177A5B19-E6B8-4F87-B42D-F45750CE42E3}" presName="connTx" presStyleLbl="parChTrans1D2" presStyleIdx="0" presStyleCnt="5"/>
      <dgm:spPr/>
    </dgm:pt>
    <dgm:pt modelId="{77F7448F-4D31-44DE-B6C8-DF29BA33B9DB}" type="pres">
      <dgm:prSet presAssocID="{59C204B5-6EAF-4240-874F-9BE2D37FBBAE}" presName="root2" presStyleCnt="0"/>
      <dgm:spPr/>
    </dgm:pt>
    <dgm:pt modelId="{E3AE3C81-E31D-4AA0-BD61-0855BDEC8612}" type="pres">
      <dgm:prSet presAssocID="{59C204B5-6EAF-4240-874F-9BE2D37FBBAE}" presName="LevelTwoTextNode" presStyleLbl="node2" presStyleIdx="0" presStyleCnt="5" custScaleX="232982" custScaleY="192116" custLinFactNeighborX="-4824">
        <dgm:presLayoutVars>
          <dgm:chPref val="3"/>
        </dgm:presLayoutVars>
      </dgm:prSet>
      <dgm:spPr/>
    </dgm:pt>
    <dgm:pt modelId="{76FD0B08-9284-43F5-A9DB-264B866B8E93}" type="pres">
      <dgm:prSet presAssocID="{59C204B5-6EAF-4240-874F-9BE2D37FBBAE}" presName="level3hierChild" presStyleCnt="0"/>
      <dgm:spPr/>
    </dgm:pt>
    <dgm:pt modelId="{6611CA7F-2CB6-4BE6-98D2-6BD25208F886}" type="pres">
      <dgm:prSet presAssocID="{BDD0584D-1E5D-4548-B287-0B5C6DB5C209}" presName="conn2-1" presStyleLbl="parChTrans1D3" presStyleIdx="0" presStyleCnt="8"/>
      <dgm:spPr/>
    </dgm:pt>
    <dgm:pt modelId="{77E2C69E-8E14-4C75-A458-7D829CA5F390}" type="pres">
      <dgm:prSet presAssocID="{BDD0584D-1E5D-4548-B287-0B5C6DB5C209}" presName="connTx" presStyleLbl="parChTrans1D3" presStyleIdx="0" presStyleCnt="8"/>
      <dgm:spPr/>
    </dgm:pt>
    <dgm:pt modelId="{74FEBC71-6F1E-4586-BA9B-69E116F5E4FE}" type="pres">
      <dgm:prSet presAssocID="{2A57647B-5705-494C-A1FF-61F634DAF9A6}" presName="root2" presStyleCnt="0"/>
      <dgm:spPr/>
    </dgm:pt>
    <dgm:pt modelId="{0F4F7C1F-7F75-48A2-BF94-DEDBDABAC1FE}" type="pres">
      <dgm:prSet presAssocID="{2A57647B-5705-494C-A1FF-61F634DAF9A6}" presName="LevelTwoTextNode" presStyleLbl="node3" presStyleIdx="0" presStyleCnt="8" custScaleX="232982" custScaleY="150469" custLinFactNeighborX="-4824">
        <dgm:presLayoutVars>
          <dgm:chPref val="3"/>
        </dgm:presLayoutVars>
      </dgm:prSet>
      <dgm:spPr/>
    </dgm:pt>
    <dgm:pt modelId="{C87F8F87-3B49-4AA6-9760-99AF8B4B8F80}" type="pres">
      <dgm:prSet presAssocID="{2A57647B-5705-494C-A1FF-61F634DAF9A6}" presName="level3hierChild" presStyleCnt="0"/>
      <dgm:spPr/>
    </dgm:pt>
    <dgm:pt modelId="{1581D6AA-B6F1-426E-A978-82D180EE7AE3}" type="pres">
      <dgm:prSet presAssocID="{8B3783F9-78C7-475C-8AFB-CEA8C54EDDAF}" presName="conn2-1" presStyleLbl="parChTrans1D4" presStyleIdx="0" presStyleCnt="9"/>
      <dgm:spPr/>
    </dgm:pt>
    <dgm:pt modelId="{F534DCF1-6E91-4AC8-BC28-44CB3A33BA49}" type="pres">
      <dgm:prSet presAssocID="{8B3783F9-78C7-475C-8AFB-CEA8C54EDDAF}" presName="connTx" presStyleLbl="parChTrans1D4" presStyleIdx="0" presStyleCnt="9"/>
      <dgm:spPr/>
    </dgm:pt>
    <dgm:pt modelId="{24F7563D-C0CA-4006-9E93-2CFEB6A9872B}" type="pres">
      <dgm:prSet presAssocID="{7E0D1BBA-911D-4341-BAC0-7810DAA3063F}" presName="root2" presStyleCnt="0"/>
      <dgm:spPr/>
    </dgm:pt>
    <dgm:pt modelId="{1FC882E6-ABB0-441E-9F73-AB510E2C6D32}" type="pres">
      <dgm:prSet presAssocID="{7E0D1BBA-911D-4341-BAC0-7810DAA3063F}" presName="LevelTwoTextNode" presStyleLbl="node4" presStyleIdx="0" presStyleCnt="9" custScaleX="243044" custLinFactNeighborX="-4824">
        <dgm:presLayoutVars>
          <dgm:chPref val="3"/>
        </dgm:presLayoutVars>
      </dgm:prSet>
      <dgm:spPr/>
    </dgm:pt>
    <dgm:pt modelId="{E4128EC2-C38D-4541-B241-71F53B22BF5D}" type="pres">
      <dgm:prSet presAssocID="{7E0D1BBA-911D-4341-BAC0-7810DAA3063F}" presName="level3hierChild" presStyleCnt="0"/>
      <dgm:spPr/>
    </dgm:pt>
    <dgm:pt modelId="{C77634D3-456E-43CB-B5B3-86DBB091AEDF}" type="pres">
      <dgm:prSet presAssocID="{BBCF5A92-FE8C-4474-8790-8E4C3A39DF1C}" presName="conn2-1" presStyleLbl="parChTrans1D3" presStyleIdx="1" presStyleCnt="8"/>
      <dgm:spPr/>
    </dgm:pt>
    <dgm:pt modelId="{B10A34B5-B19A-4324-9EA4-E4A6038797D0}" type="pres">
      <dgm:prSet presAssocID="{BBCF5A92-FE8C-4474-8790-8E4C3A39DF1C}" presName="connTx" presStyleLbl="parChTrans1D3" presStyleIdx="1" presStyleCnt="8"/>
      <dgm:spPr/>
    </dgm:pt>
    <dgm:pt modelId="{5CFD61EE-E74E-4704-A658-8ECDEE944F49}" type="pres">
      <dgm:prSet presAssocID="{5508CDDA-452A-4916-9B8E-301244A59FE2}" presName="root2" presStyleCnt="0"/>
      <dgm:spPr/>
    </dgm:pt>
    <dgm:pt modelId="{CE5256E9-0F41-4584-90E2-C70879D39667}" type="pres">
      <dgm:prSet presAssocID="{5508CDDA-452A-4916-9B8E-301244A59FE2}" presName="LevelTwoTextNode" presStyleLbl="node3" presStyleIdx="1" presStyleCnt="8" custScaleX="232982" custScaleY="150469" custLinFactNeighborX="-4824">
        <dgm:presLayoutVars>
          <dgm:chPref val="3"/>
        </dgm:presLayoutVars>
      </dgm:prSet>
      <dgm:spPr/>
    </dgm:pt>
    <dgm:pt modelId="{84FCE5D0-504E-4482-AC86-C23ECD738FD3}" type="pres">
      <dgm:prSet presAssocID="{5508CDDA-452A-4916-9B8E-301244A59FE2}" presName="level3hierChild" presStyleCnt="0"/>
      <dgm:spPr/>
    </dgm:pt>
    <dgm:pt modelId="{01E5A59E-260D-486B-BCD1-7B3FE9F007F7}" type="pres">
      <dgm:prSet presAssocID="{CE8DE24C-8ED6-41F1-86C1-FC0665E7ED00}" presName="conn2-1" presStyleLbl="parChTrans1D4" presStyleIdx="1" presStyleCnt="9"/>
      <dgm:spPr/>
    </dgm:pt>
    <dgm:pt modelId="{82A59233-01C9-43A5-9F41-5E8D04CB2B73}" type="pres">
      <dgm:prSet presAssocID="{CE8DE24C-8ED6-41F1-86C1-FC0665E7ED00}" presName="connTx" presStyleLbl="parChTrans1D4" presStyleIdx="1" presStyleCnt="9"/>
      <dgm:spPr/>
    </dgm:pt>
    <dgm:pt modelId="{F5CDBCC4-93E8-49E3-BA6E-932448C41BB5}" type="pres">
      <dgm:prSet presAssocID="{DC2FBD1F-C5E6-4A43-B0CC-9FDE6D3D87BB}" presName="root2" presStyleCnt="0"/>
      <dgm:spPr/>
    </dgm:pt>
    <dgm:pt modelId="{52A62057-A3E2-499A-93EF-5EB982661BF3}" type="pres">
      <dgm:prSet presAssocID="{DC2FBD1F-C5E6-4A43-B0CC-9FDE6D3D87BB}" presName="LevelTwoTextNode" presStyleLbl="node4" presStyleIdx="1" presStyleCnt="9" custScaleX="243216" custLinFactNeighborX="-4824">
        <dgm:presLayoutVars>
          <dgm:chPref val="3"/>
        </dgm:presLayoutVars>
      </dgm:prSet>
      <dgm:spPr/>
    </dgm:pt>
    <dgm:pt modelId="{9DDE1FF5-2139-4078-9555-36DD03F655A3}" type="pres">
      <dgm:prSet presAssocID="{DC2FBD1F-C5E6-4A43-B0CC-9FDE6D3D87BB}" presName="level3hierChild" presStyleCnt="0"/>
      <dgm:spPr/>
    </dgm:pt>
    <dgm:pt modelId="{4E8EAD63-00CF-4F76-9A77-F812ACE6C67F}" type="pres">
      <dgm:prSet presAssocID="{5A4320DE-04E4-4CA0-8B62-00097D02226C}" presName="conn2-1" presStyleLbl="parChTrans1D4" presStyleIdx="2" presStyleCnt="9"/>
      <dgm:spPr/>
    </dgm:pt>
    <dgm:pt modelId="{D8CF0736-04FE-49C5-B5C3-C72AA1D6FF92}" type="pres">
      <dgm:prSet presAssocID="{5A4320DE-04E4-4CA0-8B62-00097D02226C}" presName="connTx" presStyleLbl="parChTrans1D4" presStyleIdx="2" presStyleCnt="9"/>
      <dgm:spPr/>
    </dgm:pt>
    <dgm:pt modelId="{1A690B7E-3927-40C7-A509-F97A658EF692}" type="pres">
      <dgm:prSet presAssocID="{E2DF08F6-B2BF-4A53-A952-1FFEACC92BA6}" presName="root2" presStyleCnt="0"/>
      <dgm:spPr/>
    </dgm:pt>
    <dgm:pt modelId="{30F417CA-7551-4862-930D-FC70EB58A5D5}" type="pres">
      <dgm:prSet presAssocID="{E2DF08F6-B2BF-4A53-A952-1FFEACC92BA6}" presName="LevelTwoTextNode" presStyleLbl="node4" presStyleIdx="2" presStyleCnt="9" custScaleX="243216" custLinFactNeighborX="-4824">
        <dgm:presLayoutVars>
          <dgm:chPref val="3"/>
        </dgm:presLayoutVars>
      </dgm:prSet>
      <dgm:spPr/>
    </dgm:pt>
    <dgm:pt modelId="{E1272958-C7D7-45DD-A51D-8AC00C3133BE}" type="pres">
      <dgm:prSet presAssocID="{E2DF08F6-B2BF-4A53-A952-1FFEACC92BA6}" presName="level3hierChild" presStyleCnt="0"/>
      <dgm:spPr/>
    </dgm:pt>
    <dgm:pt modelId="{B4AE2CCF-4B45-4252-A1D0-FC56C1696F50}" type="pres">
      <dgm:prSet presAssocID="{EA0AF8C3-4AE6-4C64-8F57-8ACF7DBC029B}" presName="conn2-1" presStyleLbl="parChTrans1D2" presStyleIdx="1" presStyleCnt="5"/>
      <dgm:spPr/>
    </dgm:pt>
    <dgm:pt modelId="{21544B49-7E2A-4867-A3FF-5BB107D30334}" type="pres">
      <dgm:prSet presAssocID="{EA0AF8C3-4AE6-4C64-8F57-8ACF7DBC029B}" presName="connTx" presStyleLbl="parChTrans1D2" presStyleIdx="1" presStyleCnt="5"/>
      <dgm:spPr/>
    </dgm:pt>
    <dgm:pt modelId="{1CC6B12C-5E13-4B35-892D-4F0ED4862240}" type="pres">
      <dgm:prSet presAssocID="{9A944622-E070-482F-814A-F254E1B38A09}" presName="root2" presStyleCnt="0"/>
      <dgm:spPr/>
    </dgm:pt>
    <dgm:pt modelId="{534DE11B-8AC3-4A2B-8094-05E969B40F29}" type="pres">
      <dgm:prSet presAssocID="{9A944622-E070-482F-814A-F254E1B38A09}" presName="LevelTwoTextNode" presStyleLbl="node2" presStyleIdx="1" presStyleCnt="5" custScaleX="232982" custScaleY="192116" custLinFactNeighborX="-4824">
        <dgm:presLayoutVars>
          <dgm:chPref val="3"/>
        </dgm:presLayoutVars>
      </dgm:prSet>
      <dgm:spPr/>
    </dgm:pt>
    <dgm:pt modelId="{45506ED5-7ED6-4028-A3D6-1FD9471EFCDC}" type="pres">
      <dgm:prSet presAssocID="{9A944622-E070-482F-814A-F254E1B38A09}" presName="level3hierChild" presStyleCnt="0"/>
      <dgm:spPr/>
    </dgm:pt>
    <dgm:pt modelId="{D651BFE1-8424-47B4-A1DE-1A6EDFE92E68}" type="pres">
      <dgm:prSet presAssocID="{F3EB5AB3-4BFD-416C-9A75-03CA9CEE0476}" presName="conn2-1" presStyleLbl="parChTrans1D3" presStyleIdx="2" presStyleCnt="8"/>
      <dgm:spPr/>
    </dgm:pt>
    <dgm:pt modelId="{AEB6F7F0-A041-4E98-B7D5-A902A024E4CE}" type="pres">
      <dgm:prSet presAssocID="{F3EB5AB3-4BFD-416C-9A75-03CA9CEE0476}" presName="connTx" presStyleLbl="parChTrans1D3" presStyleIdx="2" presStyleCnt="8"/>
      <dgm:spPr/>
    </dgm:pt>
    <dgm:pt modelId="{E8AD311B-039D-4B23-AEDF-8720BE935DC0}" type="pres">
      <dgm:prSet presAssocID="{CF5E43FA-478A-4538-A6A1-E4BB7A3B6D80}" presName="root2" presStyleCnt="0"/>
      <dgm:spPr/>
    </dgm:pt>
    <dgm:pt modelId="{2608CF92-8439-48CE-9EAA-D083F6B9FA5D}" type="pres">
      <dgm:prSet presAssocID="{CF5E43FA-478A-4538-A6A1-E4BB7A3B6D80}" presName="LevelTwoTextNode" presStyleLbl="node3" presStyleIdx="2" presStyleCnt="8" custScaleX="237579" custLinFactNeighborX="-4824">
        <dgm:presLayoutVars>
          <dgm:chPref val="3"/>
        </dgm:presLayoutVars>
      </dgm:prSet>
      <dgm:spPr/>
    </dgm:pt>
    <dgm:pt modelId="{DD9B50C8-6C3C-4CED-BC29-AE311848E701}" type="pres">
      <dgm:prSet presAssocID="{CF5E43FA-478A-4538-A6A1-E4BB7A3B6D80}" presName="level3hierChild" presStyleCnt="0"/>
      <dgm:spPr/>
    </dgm:pt>
    <dgm:pt modelId="{31630B1E-22C8-4239-9701-02FAE4B202DA}" type="pres">
      <dgm:prSet presAssocID="{0E817785-EC39-403C-B820-C8B80341A5CB}" presName="conn2-1" presStyleLbl="parChTrans1D3" presStyleIdx="3" presStyleCnt="8"/>
      <dgm:spPr/>
    </dgm:pt>
    <dgm:pt modelId="{2B8534A7-D4C8-42CC-AE23-468312C23E7B}" type="pres">
      <dgm:prSet presAssocID="{0E817785-EC39-403C-B820-C8B80341A5CB}" presName="connTx" presStyleLbl="parChTrans1D3" presStyleIdx="3" presStyleCnt="8"/>
      <dgm:spPr/>
    </dgm:pt>
    <dgm:pt modelId="{CD00338F-14E9-4766-8BA6-859A810F6885}" type="pres">
      <dgm:prSet presAssocID="{4F3D1C0B-8AC1-4214-B133-FDD5715AA6F4}" presName="root2" presStyleCnt="0"/>
      <dgm:spPr/>
    </dgm:pt>
    <dgm:pt modelId="{356A1C1D-2CBA-4FCF-9F8C-AAB41E617BBF}" type="pres">
      <dgm:prSet presAssocID="{4F3D1C0B-8AC1-4214-B133-FDD5715AA6F4}" presName="LevelTwoTextNode" presStyleLbl="node3" presStyleIdx="3" presStyleCnt="8" custScaleX="237579" custLinFactNeighborX="-4824">
        <dgm:presLayoutVars>
          <dgm:chPref val="3"/>
        </dgm:presLayoutVars>
      </dgm:prSet>
      <dgm:spPr/>
    </dgm:pt>
    <dgm:pt modelId="{DEA80365-6219-478C-8356-03163F146E02}" type="pres">
      <dgm:prSet presAssocID="{4F3D1C0B-8AC1-4214-B133-FDD5715AA6F4}" presName="level3hierChild" presStyleCnt="0"/>
      <dgm:spPr/>
    </dgm:pt>
    <dgm:pt modelId="{E0236F60-BF6E-48C8-9BF3-2AA1D592BAD1}" type="pres">
      <dgm:prSet presAssocID="{B9C2130E-0FBA-461C-80B0-ADA81E1F79C0}" presName="conn2-1" presStyleLbl="parChTrans1D2" presStyleIdx="2" presStyleCnt="5"/>
      <dgm:spPr/>
    </dgm:pt>
    <dgm:pt modelId="{D5CF2577-CF55-4C12-A554-B64224D8D5DA}" type="pres">
      <dgm:prSet presAssocID="{B9C2130E-0FBA-461C-80B0-ADA81E1F79C0}" presName="connTx" presStyleLbl="parChTrans1D2" presStyleIdx="2" presStyleCnt="5"/>
      <dgm:spPr/>
    </dgm:pt>
    <dgm:pt modelId="{4B0B5F85-B667-4257-9654-A87B6195FBC9}" type="pres">
      <dgm:prSet presAssocID="{AE5CBE8B-0855-4C62-BA04-694AE978973D}" presName="root2" presStyleCnt="0"/>
      <dgm:spPr/>
    </dgm:pt>
    <dgm:pt modelId="{6767226F-4133-41ED-8223-A97E36043DC5}" type="pres">
      <dgm:prSet presAssocID="{AE5CBE8B-0855-4C62-BA04-694AE978973D}" presName="LevelTwoTextNode" presStyleLbl="node2" presStyleIdx="2" presStyleCnt="5" custScaleX="232982" custScaleY="192116" custLinFactNeighborX="-4824">
        <dgm:presLayoutVars>
          <dgm:chPref val="3"/>
        </dgm:presLayoutVars>
      </dgm:prSet>
      <dgm:spPr/>
    </dgm:pt>
    <dgm:pt modelId="{C8D0F0B0-559A-4633-9D6D-712440AF4C0E}" type="pres">
      <dgm:prSet presAssocID="{AE5CBE8B-0855-4C62-BA04-694AE978973D}" presName="level3hierChild" presStyleCnt="0"/>
      <dgm:spPr/>
    </dgm:pt>
    <dgm:pt modelId="{D2FA4770-0459-4433-836A-A853EC39A566}" type="pres">
      <dgm:prSet presAssocID="{6B5DBDCB-CACC-480F-8584-F7645A6B05B4}" presName="conn2-1" presStyleLbl="parChTrans1D3" presStyleIdx="4" presStyleCnt="8"/>
      <dgm:spPr/>
    </dgm:pt>
    <dgm:pt modelId="{23CDC261-CB2F-4FB8-9F28-A7948E41DFFF}" type="pres">
      <dgm:prSet presAssocID="{6B5DBDCB-CACC-480F-8584-F7645A6B05B4}" presName="connTx" presStyleLbl="parChTrans1D3" presStyleIdx="4" presStyleCnt="8"/>
      <dgm:spPr/>
    </dgm:pt>
    <dgm:pt modelId="{A121EA8A-C53C-459D-B4D6-9F4E88AEA1F2}" type="pres">
      <dgm:prSet presAssocID="{B8CBAB35-DA73-4FBA-92D9-084D9A777545}" presName="root2" presStyleCnt="0"/>
      <dgm:spPr/>
    </dgm:pt>
    <dgm:pt modelId="{070578D7-8318-412C-958E-73E9139D69D9}" type="pres">
      <dgm:prSet presAssocID="{B8CBAB35-DA73-4FBA-92D9-084D9A777545}" presName="LevelTwoTextNode" presStyleLbl="node3" presStyleIdx="4" presStyleCnt="8" custScaleX="232982" custScaleY="160943" custLinFactNeighborX="-4824">
        <dgm:presLayoutVars>
          <dgm:chPref val="3"/>
        </dgm:presLayoutVars>
      </dgm:prSet>
      <dgm:spPr/>
    </dgm:pt>
    <dgm:pt modelId="{BD8DE6AE-4F2B-4FAB-993D-D3035C20E835}" type="pres">
      <dgm:prSet presAssocID="{B8CBAB35-DA73-4FBA-92D9-084D9A777545}" presName="level3hierChild" presStyleCnt="0"/>
      <dgm:spPr/>
    </dgm:pt>
    <dgm:pt modelId="{AACC41F2-0C85-40E8-8791-56D6512E470E}" type="pres">
      <dgm:prSet presAssocID="{B9FC536A-3C3F-4939-8E18-79D23A3DECA5}" presName="conn2-1" presStyleLbl="parChTrans1D4" presStyleIdx="3" presStyleCnt="9"/>
      <dgm:spPr/>
    </dgm:pt>
    <dgm:pt modelId="{7E72539A-09E3-4DB9-83C0-1AC666E16065}" type="pres">
      <dgm:prSet presAssocID="{B9FC536A-3C3F-4939-8E18-79D23A3DECA5}" presName="connTx" presStyleLbl="parChTrans1D4" presStyleIdx="3" presStyleCnt="9"/>
      <dgm:spPr/>
    </dgm:pt>
    <dgm:pt modelId="{48A9182F-5C62-42EF-932A-60D0893D34D4}" type="pres">
      <dgm:prSet presAssocID="{F67372C4-DAD5-4540-9409-D3DEFBD636DA}" presName="root2" presStyleCnt="0"/>
      <dgm:spPr/>
    </dgm:pt>
    <dgm:pt modelId="{9CC79243-5733-4127-9647-259EFD936983}" type="pres">
      <dgm:prSet presAssocID="{F67372C4-DAD5-4540-9409-D3DEFBD636DA}" presName="LevelTwoTextNode" presStyleLbl="node4" presStyleIdx="3" presStyleCnt="9" custScaleX="232982" custScaleY="190590">
        <dgm:presLayoutVars>
          <dgm:chPref val="3"/>
        </dgm:presLayoutVars>
      </dgm:prSet>
      <dgm:spPr/>
    </dgm:pt>
    <dgm:pt modelId="{EFE0B2F1-D28D-4D24-9DB2-C1E43D33C3A6}" type="pres">
      <dgm:prSet presAssocID="{F67372C4-DAD5-4540-9409-D3DEFBD636DA}" presName="level3hierChild" presStyleCnt="0"/>
      <dgm:spPr/>
    </dgm:pt>
    <dgm:pt modelId="{06AB3032-A9DE-4814-9BFD-261BC8E5DBB5}" type="pres">
      <dgm:prSet presAssocID="{27428C8E-A96C-4A25-959F-A4E770E17B1E}" presName="conn2-1" presStyleLbl="parChTrans1D4" presStyleIdx="4" presStyleCnt="9"/>
      <dgm:spPr/>
    </dgm:pt>
    <dgm:pt modelId="{AE065369-5DC5-4414-BA10-85FB1EEC9088}" type="pres">
      <dgm:prSet presAssocID="{27428C8E-A96C-4A25-959F-A4E770E17B1E}" presName="connTx" presStyleLbl="parChTrans1D4" presStyleIdx="4" presStyleCnt="9"/>
      <dgm:spPr/>
    </dgm:pt>
    <dgm:pt modelId="{69B2300B-72C4-45F5-95F4-758221E1D609}" type="pres">
      <dgm:prSet presAssocID="{A226CA59-E4A1-4188-B7C9-1AF85A04023D}" presName="root2" presStyleCnt="0"/>
      <dgm:spPr/>
    </dgm:pt>
    <dgm:pt modelId="{16E9F705-9929-4FDF-9D8B-9D0B331292F3}" type="pres">
      <dgm:prSet presAssocID="{A226CA59-E4A1-4188-B7C9-1AF85A04023D}" presName="LevelTwoTextNode" presStyleLbl="node4" presStyleIdx="4" presStyleCnt="9" custScaleX="232982">
        <dgm:presLayoutVars>
          <dgm:chPref val="3"/>
        </dgm:presLayoutVars>
      </dgm:prSet>
      <dgm:spPr/>
    </dgm:pt>
    <dgm:pt modelId="{A46DF0CF-E4CB-4377-A29D-E422F0556CA9}" type="pres">
      <dgm:prSet presAssocID="{A226CA59-E4A1-4188-B7C9-1AF85A04023D}" presName="level3hierChild" presStyleCnt="0"/>
      <dgm:spPr/>
    </dgm:pt>
    <dgm:pt modelId="{95FF0CA8-6798-4778-8710-8FC9E576240D}" type="pres">
      <dgm:prSet presAssocID="{79E5ECAC-5C5C-4601-AC17-AB8352CB8AC8}" presName="conn2-1" presStyleLbl="parChTrans1D4" presStyleIdx="5" presStyleCnt="9"/>
      <dgm:spPr/>
    </dgm:pt>
    <dgm:pt modelId="{918E7209-7B51-49C1-A4D6-99BAE5A3F9FD}" type="pres">
      <dgm:prSet presAssocID="{79E5ECAC-5C5C-4601-AC17-AB8352CB8AC8}" presName="connTx" presStyleLbl="parChTrans1D4" presStyleIdx="5" presStyleCnt="9"/>
      <dgm:spPr/>
    </dgm:pt>
    <dgm:pt modelId="{410A1BCC-F41D-4003-8FFA-CEE7A72045E0}" type="pres">
      <dgm:prSet presAssocID="{5CCFA1C1-6052-4A78-AF04-375C5C46BB21}" presName="root2" presStyleCnt="0"/>
      <dgm:spPr/>
    </dgm:pt>
    <dgm:pt modelId="{8E908894-71C1-48DC-9702-9E2C802A153B}" type="pres">
      <dgm:prSet presAssocID="{5CCFA1C1-6052-4A78-AF04-375C5C46BB21}" presName="LevelTwoTextNode" presStyleLbl="node4" presStyleIdx="5" presStyleCnt="9" custScaleX="232982">
        <dgm:presLayoutVars>
          <dgm:chPref val="3"/>
        </dgm:presLayoutVars>
      </dgm:prSet>
      <dgm:spPr/>
    </dgm:pt>
    <dgm:pt modelId="{1ED65AF1-6321-47EB-AB4F-9C76FCB050C9}" type="pres">
      <dgm:prSet presAssocID="{5CCFA1C1-6052-4A78-AF04-375C5C46BB21}" presName="level3hierChild" presStyleCnt="0"/>
      <dgm:spPr/>
    </dgm:pt>
    <dgm:pt modelId="{A7445218-3C97-456F-BFB2-51408EB0D0CC}" type="pres">
      <dgm:prSet presAssocID="{0ED24F46-AD76-4A98-8106-0BCEBC6A014E}" presName="conn2-1" presStyleLbl="parChTrans1D4" presStyleIdx="6" presStyleCnt="9"/>
      <dgm:spPr/>
    </dgm:pt>
    <dgm:pt modelId="{AA4AF6E6-663C-4464-90A4-6259F092301E}" type="pres">
      <dgm:prSet presAssocID="{0ED24F46-AD76-4A98-8106-0BCEBC6A014E}" presName="connTx" presStyleLbl="parChTrans1D4" presStyleIdx="6" presStyleCnt="9"/>
      <dgm:spPr/>
    </dgm:pt>
    <dgm:pt modelId="{8598499F-FA5D-4C4C-9BD5-7EAD67350DD5}" type="pres">
      <dgm:prSet presAssocID="{4CD3FBBC-EC9F-410B-906C-7D2BF8799BE8}" presName="root2" presStyleCnt="0"/>
      <dgm:spPr/>
    </dgm:pt>
    <dgm:pt modelId="{8FF79A86-ADA9-4678-AB4B-CE90F7A8A8C3}" type="pres">
      <dgm:prSet presAssocID="{4CD3FBBC-EC9F-410B-906C-7D2BF8799BE8}" presName="LevelTwoTextNode" presStyleLbl="node4" presStyleIdx="6" presStyleCnt="9" custScaleX="232982" custScaleY="200170">
        <dgm:presLayoutVars>
          <dgm:chPref val="3"/>
        </dgm:presLayoutVars>
      </dgm:prSet>
      <dgm:spPr/>
    </dgm:pt>
    <dgm:pt modelId="{F73F696C-4C6C-479F-B9BB-0A16DC4E47E0}" type="pres">
      <dgm:prSet presAssocID="{4CD3FBBC-EC9F-410B-906C-7D2BF8799BE8}" presName="level3hierChild" presStyleCnt="0"/>
      <dgm:spPr/>
    </dgm:pt>
    <dgm:pt modelId="{AF7F99AE-DD46-47EE-A552-DE0767DD2144}" type="pres">
      <dgm:prSet presAssocID="{EEC42DD5-6FDF-4E71-B6A7-99082A3CC98A}" presName="conn2-1" presStyleLbl="parChTrans1D4" presStyleIdx="7" presStyleCnt="9"/>
      <dgm:spPr/>
    </dgm:pt>
    <dgm:pt modelId="{647235BF-DD55-4D18-9944-93005196C113}" type="pres">
      <dgm:prSet presAssocID="{EEC42DD5-6FDF-4E71-B6A7-99082A3CC98A}" presName="connTx" presStyleLbl="parChTrans1D4" presStyleIdx="7" presStyleCnt="9"/>
      <dgm:spPr/>
    </dgm:pt>
    <dgm:pt modelId="{B6A92FA0-C67E-478B-A3C3-1830A5E1E05C}" type="pres">
      <dgm:prSet presAssocID="{669D54FA-98ED-4275-8B51-56F3EE23B84F}" presName="root2" presStyleCnt="0"/>
      <dgm:spPr/>
    </dgm:pt>
    <dgm:pt modelId="{002C217E-254C-405D-AF1E-6AFA8F2744E0}" type="pres">
      <dgm:prSet presAssocID="{669D54FA-98ED-4275-8B51-56F3EE23B84F}" presName="LevelTwoTextNode" presStyleLbl="node4" presStyleIdx="7" presStyleCnt="9" custScaleX="232982">
        <dgm:presLayoutVars>
          <dgm:chPref val="3"/>
        </dgm:presLayoutVars>
      </dgm:prSet>
      <dgm:spPr/>
    </dgm:pt>
    <dgm:pt modelId="{0668D499-2B5A-4E96-8827-D47DE2559E65}" type="pres">
      <dgm:prSet presAssocID="{669D54FA-98ED-4275-8B51-56F3EE23B84F}" presName="level3hierChild" presStyleCnt="0"/>
      <dgm:spPr/>
    </dgm:pt>
    <dgm:pt modelId="{744E1F10-75F1-49AB-A403-63767D50D742}" type="pres">
      <dgm:prSet presAssocID="{38EFA7F5-B07A-4088-A185-CD28C6D22516}" presName="conn2-1" presStyleLbl="parChTrans1D4" presStyleIdx="8" presStyleCnt="9"/>
      <dgm:spPr/>
    </dgm:pt>
    <dgm:pt modelId="{A984B2A2-EB63-492D-B8E7-8D2398D6EB62}" type="pres">
      <dgm:prSet presAssocID="{38EFA7F5-B07A-4088-A185-CD28C6D22516}" presName="connTx" presStyleLbl="parChTrans1D4" presStyleIdx="8" presStyleCnt="9"/>
      <dgm:spPr/>
    </dgm:pt>
    <dgm:pt modelId="{1F581801-5828-49BA-B8A9-10FA9E4C5202}" type="pres">
      <dgm:prSet presAssocID="{5F8EBD7C-37B3-469B-B236-9B4EDF07DC9F}" presName="root2" presStyleCnt="0"/>
      <dgm:spPr/>
    </dgm:pt>
    <dgm:pt modelId="{2FAB3A49-D02A-4CE9-B08A-3E45FF79AB84}" type="pres">
      <dgm:prSet presAssocID="{5F8EBD7C-37B3-469B-B236-9B4EDF07DC9F}" presName="LevelTwoTextNode" presStyleLbl="node4" presStyleIdx="8" presStyleCnt="9" custScaleX="232982">
        <dgm:presLayoutVars>
          <dgm:chPref val="3"/>
        </dgm:presLayoutVars>
      </dgm:prSet>
      <dgm:spPr/>
    </dgm:pt>
    <dgm:pt modelId="{60CE8D86-5A89-4BAA-920C-B6987C108655}" type="pres">
      <dgm:prSet presAssocID="{5F8EBD7C-37B3-469B-B236-9B4EDF07DC9F}" presName="level3hierChild" presStyleCnt="0"/>
      <dgm:spPr/>
    </dgm:pt>
    <dgm:pt modelId="{755F818F-F58C-47E6-BC7A-B44DC85E064F}" type="pres">
      <dgm:prSet presAssocID="{3223DFCE-4DF1-4A50-847E-416A637EAEC3}" presName="conn2-1" presStyleLbl="parChTrans1D2" presStyleIdx="3" presStyleCnt="5"/>
      <dgm:spPr/>
    </dgm:pt>
    <dgm:pt modelId="{82A2369F-977E-4AA8-B924-FC8485C85553}" type="pres">
      <dgm:prSet presAssocID="{3223DFCE-4DF1-4A50-847E-416A637EAEC3}" presName="connTx" presStyleLbl="parChTrans1D2" presStyleIdx="3" presStyleCnt="5"/>
      <dgm:spPr/>
    </dgm:pt>
    <dgm:pt modelId="{DDF97FFF-A1A6-49BB-8F45-67C107AFF04C}" type="pres">
      <dgm:prSet presAssocID="{3B2EBF6A-F29C-45AE-B6EE-19AD574F1614}" presName="root2" presStyleCnt="0"/>
      <dgm:spPr/>
    </dgm:pt>
    <dgm:pt modelId="{29D8F2DB-198C-44EA-80E4-2E9B2ABF8E3D}" type="pres">
      <dgm:prSet presAssocID="{3B2EBF6A-F29C-45AE-B6EE-19AD574F1614}" presName="LevelTwoTextNode" presStyleLbl="node2" presStyleIdx="3" presStyleCnt="5" custScaleX="232982" custScaleY="192116" custLinFactNeighborX="-4824">
        <dgm:presLayoutVars>
          <dgm:chPref val="3"/>
        </dgm:presLayoutVars>
      </dgm:prSet>
      <dgm:spPr/>
    </dgm:pt>
    <dgm:pt modelId="{358A72F9-53EF-45F8-A0F2-4B1D830CC65C}" type="pres">
      <dgm:prSet presAssocID="{3B2EBF6A-F29C-45AE-B6EE-19AD574F1614}" presName="level3hierChild" presStyleCnt="0"/>
      <dgm:spPr/>
    </dgm:pt>
    <dgm:pt modelId="{F7B76582-57BE-44BA-848C-144A8AD7922F}" type="pres">
      <dgm:prSet presAssocID="{ACCDD78A-B70C-4D9F-8CA8-5B2D120FD4A4}" presName="conn2-1" presStyleLbl="parChTrans1D3" presStyleIdx="5" presStyleCnt="8"/>
      <dgm:spPr/>
    </dgm:pt>
    <dgm:pt modelId="{41A46E2E-9871-481F-B1AB-97E77D5EA384}" type="pres">
      <dgm:prSet presAssocID="{ACCDD78A-B70C-4D9F-8CA8-5B2D120FD4A4}" presName="connTx" presStyleLbl="parChTrans1D3" presStyleIdx="5" presStyleCnt="8"/>
      <dgm:spPr/>
    </dgm:pt>
    <dgm:pt modelId="{ADD34906-487B-4FD1-B22F-7F218B328634}" type="pres">
      <dgm:prSet presAssocID="{FED36E14-8D6D-427C-8616-B8DD967E3773}" presName="root2" presStyleCnt="0"/>
      <dgm:spPr/>
    </dgm:pt>
    <dgm:pt modelId="{7B1AED2B-2394-4B7A-AF99-36D2FD6F532B}" type="pres">
      <dgm:prSet presAssocID="{FED36E14-8D6D-427C-8616-B8DD967E3773}" presName="LevelTwoTextNode" presStyleLbl="node3" presStyleIdx="5" presStyleCnt="8" custScaleX="232982" custLinFactNeighborX="-4824">
        <dgm:presLayoutVars>
          <dgm:chPref val="3"/>
        </dgm:presLayoutVars>
      </dgm:prSet>
      <dgm:spPr/>
    </dgm:pt>
    <dgm:pt modelId="{64938ED5-13E5-4CE2-87D2-4B3BF6329F15}" type="pres">
      <dgm:prSet presAssocID="{FED36E14-8D6D-427C-8616-B8DD967E3773}" presName="level3hierChild" presStyleCnt="0"/>
      <dgm:spPr/>
    </dgm:pt>
    <dgm:pt modelId="{F324CB69-6313-4B4B-AB98-50ED30AD5A6A}" type="pres">
      <dgm:prSet presAssocID="{029FECC8-98A5-4263-8983-C5AD8686D310}" presName="conn2-1" presStyleLbl="parChTrans1D3" presStyleIdx="6" presStyleCnt="8"/>
      <dgm:spPr/>
    </dgm:pt>
    <dgm:pt modelId="{E9D495C6-43E9-424C-9C7E-7D2DBF354764}" type="pres">
      <dgm:prSet presAssocID="{029FECC8-98A5-4263-8983-C5AD8686D310}" presName="connTx" presStyleLbl="parChTrans1D3" presStyleIdx="6" presStyleCnt="8"/>
      <dgm:spPr/>
    </dgm:pt>
    <dgm:pt modelId="{9386A5BF-D7C0-4E57-AF24-62790A385E1C}" type="pres">
      <dgm:prSet presAssocID="{86B6E82C-468B-45BD-9623-F9CF782F63E4}" presName="root2" presStyleCnt="0"/>
      <dgm:spPr/>
    </dgm:pt>
    <dgm:pt modelId="{7E199AE7-D2DF-435B-8DBF-6447CD5375A6}" type="pres">
      <dgm:prSet presAssocID="{86B6E82C-468B-45BD-9623-F9CF782F63E4}" presName="LevelTwoTextNode" presStyleLbl="node3" presStyleIdx="6" presStyleCnt="8" custScaleX="232982" custLinFactNeighborX="-4824">
        <dgm:presLayoutVars>
          <dgm:chPref val="3"/>
        </dgm:presLayoutVars>
      </dgm:prSet>
      <dgm:spPr/>
    </dgm:pt>
    <dgm:pt modelId="{767AC268-3813-427F-82BF-46189B2ABAF7}" type="pres">
      <dgm:prSet presAssocID="{86B6E82C-468B-45BD-9623-F9CF782F63E4}" presName="level3hierChild" presStyleCnt="0"/>
      <dgm:spPr/>
    </dgm:pt>
    <dgm:pt modelId="{7C1096BD-5BCD-4374-8F8E-B686FF8A3908}" type="pres">
      <dgm:prSet presAssocID="{5D7E597C-CE6A-46EA-B58E-65448722EA68}" presName="conn2-1" presStyleLbl="parChTrans1D2" presStyleIdx="4" presStyleCnt="5"/>
      <dgm:spPr/>
    </dgm:pt>
    <dgm:pt modelId="{E0A5ECCF-3355-4F6D-A7AA-3A31DD6751A7}" type="pres">
      <dgm:prSet presAssocID="{5D7E597C-CE6A-46EA-B58E-65448722EA68}" presName="connTx" presStyleLbl="parChTrans1D2" presStyleIdx="4" presStyleCnt="5"/>
      <dgm:spPr/>
    </dgm:pt>
    <dgm:pt modelId="{DABCE64A-7C08-4E9D-AEF2-A2C8DB47FF3C}" type="pres">
      <dgm:prSet presAssocID="{9A7B01E7-F161-46A3-ABF7-1BB8E2B2A0CE}" presName="root2" presStyleCnt="0"/>
      <dgm:spPr/>
    </dgm:pt>
    <dgm:pt modelId="{B1DD0299-7AA0-4D3F-A3CB-74A8B19218B8}" type="pres">
      <dgm:prSet presAssocID="{9A7B01E7-F161-46A3-ABF7-1BB8E2B2A0CE}" presName="LevelTwoTextNode" presStyleLbl="node2" presStyleIdx="4" presStyleCnt="5" custScaleX="232982" custScaleY="192116" custLinFactNeighborX="-4824">
        <dgm:presLayoutVars>
          <dgm:chPref val="3"/>
        </dgm:presLayoutVars>
      </dgm:prSet>
      <dgm:spPr/>
    </dgm:pt>
    <dgm:pt modelId="{13D02E94-4487-4249-A4C3-F1E7FF97ECD3}" type="pres">
      <dgm:prSet presAssocID="{9A7B01E7-F161-46A3-ABF7-1BB8E2B2A0CE}" presName="level3hierChild" presStyleCnt="0"/>
      <dgm:spPr/>
    </dgm:pt>
    <dgm:pt modelId="{09C7146D-83A6-436B-99CE-4486C0588E85}" type="pres">
      <dgm:prSet presAssocID="{73C449C7-D143-49F9-ACCA-2D89DBFBB4A8}" presName="conn2-1" presStyleLbl="parChTrans1D3" presStyleIdx="7" presStyleCnt="8"/>
      <dgm:spPr/>
    </dgm:pt>
    <dgm:pt modelId="{FD6F4051-0503-4F26-825A-1D7DC7C26984}" type="pres">
      <dgm:prSet presAssocID="{73C449C7-D143-49F9-ACCA-2D89DBFBB4A8}" presName="connTx" presStyleLbl="parChTrans1D3" presStyleIdx="7" presStyleCnt="8"/>
      <dgm:spPr/>
    </dgm:pt>
    <dgm:pt modelId="{DBF132DD-7545-4050-A58B-C84A7ABFDD84}" type="pres">
      <dgm:prSet presAssocID="{07D53BF2-83EF-4D85-A1B6-124888AF60D7}" presName="root2" presStyleCnt="0"/>
      <dgm:spPr/>
    </dgm:pt>
    <dgm:pt modelId="{64924764-5021-449B-8944-27C846BC167B}" type="pres">
      <dgm:prSet presAssocID="{07D53BF2-83EF-4D85-A1B6-124888AF60D7}" presName="LevelTwoTextNode" presStyleLbl="node3" presStyleIdx="7" presStyleCnt="8" custScaleX="232982" custLinFactNeighborX="-4824">
        <dgm:presLayoutVars>
          <dgm:chPref val="3"/>
        </dgm:presLayoutVars>
      </dgm:prSet>
      <dgm:spPr/>
    </dgm:pt>
    <dgm:pt modelId="{C695B386-F492-43B3-BF66-020E81D03551}" type="pres">
      <dgm:prSet presAssocID="{07D53BF2-83EF-4D85-A1B6-124888AF60D7}" presName="level3hierChild" presStyleCnt="0"/>
      <dgm:spPr/>
    </dgm:pt>
  </dgm:ptLst>
  <dgm:cxnLst>
    <dgm:cxn modelId="{BEFE9300-DD70-4A05-832B-1A2F40EAE544}" type="presOf" srcId="{9A944622-E070-482F-814A-F254E1B38A09}" destId="{534DE11B-8AC3-4A2B-8094-05E969B40F29}" srcOrd="0" destOrd="0" presId="urn:microsoft.com/office/officeart/2005/8/layout/hierarchy2"/>
    <dgm:cxn modelId="{E3DA3303-ACED-4C57-9D9C-84B1EDE75930}" type="presOf" srcId="{9A7B01E7-F161-46A3-ABF7-1BB8E2B2A0CE}" destId="{B1DD0299-7AA0-4D3F-A3CB-74A8B19218B8}" srcOrd="0" destOrd="0" presId="urn:microsoft.com/office/officeart/2005/8/layout/hierarchy2"/>
    <dgm:cxn modelId="{6041C903-38FD-4732-A07D-2ECEFBF8F548}" type="presOf" srcId="{EA0AF8C3-4AE6-4C64-8F57-8ACF7DBC029B}" destId="{21544B49-7E2A-4867-A3FF-5BB107D30334}" srcOrd="1" destOrd="0" presId="urn:microsoft.com/office/officeart/2005/8/layout/hierarchy2"/>
    <dgm:cxn modelId="{DB1DD004-5F15-4998-8369-7D0F9074CDFF}" type="presOf" srcId="{EEC42DD5-6FDF-4E71-B6A7-99082A3CC98A}" destId="{AF7F99AE-DD46-47EE-A552-DE0767DD2144}" srcOrd="0" destOrd="0" presId="urn:microsoft.com/office/officeart/2005/8/layout/hierarchy2"/>
    <dgm:cxn modelId="{193B6A06-C018-4382-9F93-893922E21A0A}" type="presOf" srcId="{FED36E14-8D6D-427C-8616-B8DD967E3773}" destId="{7B1AED2B-2394-4B7A-AF99-36D2FD6F532B}" srcOrd="0" destOrd="0" presId="urn:microsoft.com/office/officeart/2005/8/layout/hierarchy2"/>
    <dgm:cxn modelId="{6290FA0F-B005-416A-889A-ED5E891F73CA}" type="presOf" srcId="{B8CBAB35-DA73-4FBA-92D9-084D9A777545}" destId="{070578D7-8318-412C-958E-73E9139D69D9}" srcOrd="0" destOrd="0" presId="urn:microsoft.com/office/officeart/2005/8/layout/hierarchy2"/>
    <dgm:cxn modelId="{F4555113-B8F6-4CCD-ADB7-86661560F111}" srcId="{4CD3FBBC-EC9F-410B-906C-7D2BF8799BE8}" destId="{669D54FA-98ED-4275-8B51-56F3EE23B84F}" srcOrd="0" destOrd="0" parTransId="{EEC42DD5-6FDF-4E71-B6A7-99082A3CC98A}" sibTransId="{C28DB6CF-7823-467B-88DE-21A882A8E676}"/>
    <dgm:cxn modelId="{59F51E15-898C-4913-A1CE-0D02F3EA366A}" type="presOf" srcId="{86B6E82C-468B-45BD-9623-F9CF782F63E4}" destId="{7E199AE7-D2DF-435B-8DBF-6447CD5375A6}" srcOrd="0" destOrd="0" presId="urn:microsoft.com/office/officeart/2005/8/layout/hierarchy2"/>
    <dgm:cxn modelId="{4286D21A-8085-4529-A79A-8CBD4A2DA710}" type="presOf" srcId="{5A4320DE-04E4-4CA0-8B62-00097D02226C}" destId="{D8CF0736-04FE-49C5-B5C3-C72AA1D6FF92}" srcOrd="1" destOrd="0" presId="urn:microsoft.com/office/officeart/2005/8/layout/hierarchy2"/>
    <dgm:cxn modelId="{4994A020-588E-4154-83D6-2935CCE97E46}" srcId="{9A944622-E070-482F-814A-F254E1B38A09}" destId="{4F3D1C0B-8AC1-4214-B133-FDD5715AA6F4}" srcOrd="1" destOrd="0" parTransId="{0E817785-EC39-403C-B820-C8B80341A5CB}" sibTransId="{98E820B9-C7C1-4E0E-B67E-F8C1C71E5D37}"/>
    <dgm:cxn modelId="{09E24424-E376-4D5A-A15D-BCADE4D57B9A}" type="presOf" srcId="{38EFA7F5-B07A-4088-A185-CD28C6D22516}" destId="{A984B2A2-EB63-492D-B8E7-8D2398D6EB62}" srcOrd="1" destOrd="0" presId="urn:microsoft.com/office/officeart/2005/8/layout/hierarchy2"/>
    <dgm:cxn modelId="{DD4CD326-8107-4711-A833-D592AFFF95A6}" type="presOf" srcId="{59C204B5-6EAF-4240-874F-9BE2D37FBBAE}" destId="{E3AE3C81-E31D-4AA0-BD61-0855BDEC8612}" srcOrd="0" destOrd="0" presId="urn:microsoft.com/office/officeart/2005/8/layout/hierarchy2"/>
    <dgm:cxn modelId="{7395712C-8022-439A-A43C-6AFE1DC7F746}" type="presOf" srcId="{AE5CBE8B-0855-4C62-BA04-694AE978973D}" destId="{6767226F-4133-41ED-8223-A97E36043DC5}" srcOrd="0" destOrd="0" presId="urn:microsoft.com/office/officeart/2005/8/layout/hierarchy2"/>
    <dgm:cxn modelId="{FC06342E-2821-4877-84E1-BCAADC9DC889}" type="presOf" srcId="{0ED24F46-AD76-4A98-8106-0BCEBC6A014E}" destId="{A7445218-3C97-456F-BFB2-51408EB0D0CC}" srcOrd="0" destOrd="0" presId="urn:microsoft.com/office/officeart/2005/8/layout/hierarchy2"/>
    <dgm:cxn modelId="{CE3B9E2E-B00E-4A34-AFFD-8B84A8C33C95}" type="presOf" srcId="{8B3783F9-78C7-475C-8AFB-CEA8C54EDDAF}" destId="{F534DCF1-6E91-4AC8-BC28-44CB3A33BA49}" srcOrd="1" destOrd="0" presId="urn:microsoft.com/office/officeart/2005/8/layout/hierarchy2"/>
    <dgm:cxn modelId="{2682932F-BA85-4718-AE4A-BE08EEF25BF5}" type="presOf" srcId="{0E817785-EC39-403C-B820-C8B80341A5CB}" destId="{31630B1E-22C8-4239-9701-02FAE4B202DA}" srcOrd="0" destOrd="0" presId="urn:microsoft.com/office/officeart/2005/8/layout/hierarchy2"/>
    <dgm:cxn modelId="{3C9DE430-CF58-4669-BC26-7BB52D1F5F91}" type="presOf" srcId="{6B5DBDCB-CACC-480F-8584-F7645A6B05B4}" destId="{23CDC261-CB2F-4FB8-9F28-A7948E41DFFF}" srcOrd="1" destOrd="0" presId="urn:microsoft.com/office/officeart/2005/8/layout/hierarchy2"/>
    <dgm:cxn modelId="{B3DC7A32-B86E-4E5D-917A-AC54558B55B6}" srcId="{4CD3FBBC-EC9F-410B-906C-7D2BF8799BE8}" destId="{5F8EBD7C-37B3-469B-B236-9B4EDF07DC9F}" srcOrd="1" destOrd="0" parTransId="{38EFA7F5-B07A-4088-A185-CD28C6D22516}" sibTransId="{757A2E9D-44E0-4E11-BCA4-CB2EE5D3E0CA}"/>
    <dgm:cxn modelId="{14730B35-9C06-494C-97AC-6153D3407330}" type="presOf" srcId="{ACCDD78A-B70C-4D9F-8CA8-5B2D120FD4A4}" destId="{F7B76582-57BE-44BA-848C-144A8AD7922F}" srcOrd="0" destOrd="0" presId="urn:microsoft.com/office/officeart/2005/8/layout/hierarchy2"/>
    <dgm:cxn modelId="{3965E335-F3A5-413C-B588-7E9F0FFCAD22}" srcId="{3B2EBF6A-F29C-45AE-B6EE-19AD574F1614}" destId="{86B6E82C-468B-45BD-9623-F9CF782F63E4}" srcOrd="1" destOrd="0" parTransId="{029FECC8-98A5-4263-8983-C5AD8686D310}" sibTransId="{D18C0BB4-31B6-4196-B31E-C45D6E02814E}"/>
    <dgm:cxn modelId="{39F24636-4C74-4378-882E-F499ECF67185}" type="presOf" srcId="{79E5ECAC-5C5C-4601-AC17-AB8352CB8AC8}" destId="{95FF0CA8-6798-4778-8710-8FC9E576240D}" srcOrd="0" destOrd="0" presId="urn:microsoft.com/office/officeart/2005/8/layout/hierarchy2"/>
    <dgm:cxn modelId="{EFF07A36-A4B0-4B87-AF13-39B0E5F0FA14}" srcId="{19C33EF7-A7DB-4F40-9937-EBB8D0A54208}" destId="{A286126A-8135-4ED1-9321-F3815C288B20}" srcOrd="0" destOrd="0" parTransId="{876B1BE2-1D72-4A15-86F6-F046B1B8DABF}" sibTransId="{1C76DDD4-CF69-4402-96A8-D4F697ABAB0D}"/>
    <dgm:cxn modelId="{5675CA37-24EF-499A-AB64-B40927CD4E16}" srcId="{5508CDDA-452A-4916-9B8E-301244A59FE2}" destId="{E2DF08F6-B2BF-4A53-A952-1FFEACC92BA6}" srcOrd="1" destOrd="0" parTransId="{5A4320DE-04E4-4CA0-8B62-00097D02226C}" sibTransId="{DDD3C175-B101-4F6B-A415-CE61A82B7538}"/>
    <dgm:cxn modelId="{03812239-CFF5-47D4-BAEE-584028ED7E2F}" type="presOf" srcId="{7E0D1BBA-911D-4341-BAC0-7810DAA3063F}" destId="{1FC882E6-ABB0-441E-9F73-AB510E2C6D32}" srcOrd="0" destOrd="0" presId="urn:microsoft.com/office/officeart/2005/8/layout/hierarchy2"/>
    <dgm:cxn modelId="{9A5DE33A-930D-4051-ACC4-842550985CC9}" type="presOf" srcId="{B9C2130E-0FBA-461C-80B0-ADA81E1F79C0}" destId="{D5CF2577-CF55-4C12-A554-B64224D8D5DA}" srcOrd="1" destOrd="0" presId="urn:microsoft.com/office/officeart/2005/8/layout/hierarchy2"/>
    <dgm:cxn modelId="{A294413B-469E-4D97-A680-E7AB2DE68045}" type="presOf" srcId="{5D7E597C-CE6A-46EA-B58E-65448722EA68}" destId="{E0A5ECCF-3355-4F6D-A7AA-3A31DD6751A7}" srcOrd="1" destOrd="0" presId="urn:microsoft.com/office/officeart/2005/8/layout/hierarchy2"/>
    <dgm:cxn modelId="{69D6733D-9B58-4D65-BF22-FF0998374842}" type="presOf" srcId="{6B5DBDCB-CACC-480F-8584-F7645A6B05B4}" destId="{D2FA4770-0459-4433-836A-A853EC39A566}" srcOrd="0" destOrd="0" presId="urn:microsoft.com/office/officeart/2005/8/layout/hierarchy2"/>
    <dgm:cxn modelId="{000F7C3D-97A0-4DFC-9D38-8AF2F32186AC}" type="presOf" srcId="{EA0AF8C3-4AE6-4C64-8F57-8ACF7DBC029B}" destId="{B4AE2CCF-4B45-4252-A1D0-FC56C1696F50}" srcOrd="0" destOrd="0" presId="urn:microsoft.com/office/officeart/2005/8/layout/hierarchy2"/>
    <dgm:cxn modelId="{3D45415C-FF56-46A2-8BD7-610885E36652}" type="presOf" srcId="{BBCF5A92-FE8C-4474-8790-8E4C3A39DF1C}" destId="{B10A34B5-B19A-4324-9EA4-E4A6038797D0}" srcOrd="1" destOrd="0" presId="urn:microsoft.com/office/officeart/2005/8/layout/hierarchy2"/>
    <dgm:cxn modelId="{4C54765F-46CE-42EF-9E40-BBA6CA9CADF8}" type="presOf" srcId="{BDD0584D-1E5D-4548-B287-0B5C6DB5C209}" destId="{6611CA7F-2CB6-4BE6-98D2-6BD25208F886}" srcOrd="0" destOrd="0" presId="urn:microsoft.com/office/officeart/2005/8/layout/hierarchy2"/>
    <dgm:cxn modelId="{575FDC5F-CAF1-47AE-ABF3-2DE7C6AEAD93}" type="presOf" srcId="{79E5ECAC-5C5C-4601-AC17-AB8352CB8AC8}" destId="{918E7209-7B51-49C1-A4D6-99BAE5A3F9FD}" srcOrd="1" destOrd="0" presId="urn:microsoft.com/office/officeart/2005/8/layout/hierarchy2"/>
    <dgm:cxn modelId="{54D47261-AEA7-40ED-8FF5-6F9E16602DA0}" type="presOf" srcId="{27428C8E-A96C-4A25-959F-A4E770E17B1E}" destId="{AE065369-5DC5-4414-BA10-85FB1EEC9088}" srcOrd="1" destOrd="0" presId="urn:microsoft.com/office/officeart/2005/8/layout/hierarchy2"/>
    <dgm:cxn modelId="{87159866-C3A4-49A3-AAB1-9AC91E24FF35}" type="presOf" srcId="{B9FC536A-3C3F-4939-8E18-79D23A3DECA5}" destId="{7E72539A-09E3-4DB9-83C0-1AC666E16065}" srcOrd="1" destOrd="0" presId="urn:microsoft.com/office/officeart/2005/8/layout/hierarchy2"/>
    <dgm:cxn modelId="{6F75AA47-1FD3-4213-9A8C-F024028F81A0}" srcId="{A286126A-8135-4ED1-9321-F3815C288B20}" destId="{9A7B01E7-F161-46A3-ABF7-1BB8E2B2A0CE}" srcOrd="4" destOrd="0" parTransId="{5D7E597C-CE6A-46EA-B58E-65448722EA68}" sibTransId="{971A95FC-6EB4-4800-9D67-A8835DD31B77}"/>
    <dgm:cxn modelId="{DE18A669-F98E-4813-8DB4-49642A78810A}" type="presOf" srcId="{669D54FA-98ED-4275-8B51-56F3EE23B84F}" destId="{002C217E-254C-405D-AF1E-6AFA8F2744E0}" srcOrd="0" destOrd="0" presId="urn:microsoft.com/office/officeart/2005/8/layout/hierarchy2"/>
    <dgm:cxn modelId="{F697DD4B-6B99-4501-87FE-4AE1F86E8FDA}" srcId="{9A7B01E7-F161-46A3-ABF7-1BB8E2B2A0CE}" destId="{07D53BF2-83EF-4D85-A1B6-124888AF60D7}" srcOrd="0" destOrd="0" parTransId="{73C449C7-D143-49F9-ACCA-2D89DBFBB4A8}" sibTransId="{75AEC99D-D9CC-4192-8A52-1A2DF0345F17}"/>
    <dgm:cxn modelId="{33E2174C-A777-456B-B822-FA20A9422B8B}" type="presOf" srcId="{38EFA7F5-B07A-4088-A185-CD28C6D22516}" destId="{744E1F10-75F1-49AB-A403-63767D50D742}" srcOrd="0" destOrd="0" presId="urn:microsoft.com/office/officeart/2005/8/layout/hierarchy2"/>
    <dgm:cxn modelId="{6B2B7D6C-C3BD-4FE2-9D2C-18CE3EDCE226}" type="presOf" srcId="{E2DF08F6-B2BF-4A53-A952-1FFEACC92BA6}" destId="{30F417CA-7551-4862-930D-FC70EB58A5D5}" srcOrd="0" destOrd="0" presId="urn:microsoft.com/office/officeart/2005/8/layout/hierarchy2"/>
    <dgm:cxn modelId="{C3EEF36D-72FB-4A68-99F6-A67817DC168D}" type="presOf" srcId="{B9FC536A-3C3F-4939-8E18-79D23A3DECA5}" destId="{AACC41F2-0C85-40E8-8791-56D6512E470E}" srcOrd="0" destOrd="0" presId="urn:microsoft.com/office/officeart/2005/8/layout/hierarchy2"/>
    <dgm:cxn modelId="{0608A66E-41E3-4008-9807-286FE805B911}" type="presOf" srcId="{CF5E43FA-478A-4538-A6A1-E4BB7A3B6D80}" destId="{2608CF92-8439-48CE-9EAA-D083F6B9FA5D}" srcOrd="0" destOrd="0" presId="urn:microsoft.com/office/officeart/2005/8/layout/hierarchy2"/>
    <dgm:cxn modelId="{27E5AC6F-79D4-4B67-9354-03E92955388F}" type="presOf" srcId="{5D7E597C-CE6A-46EA-B58E-65448722EA68}" destId="{7C1096BD-5BCD-4374-8F8E-B686FF8A3908}" srcOrd="0" destOrd="0" presId="urn:microsoft.com/office/officeart/2005/8/layout/hierarchy2"/>
    <dgm:cxn modelId="{541F6050-3660-4406-A4B4-EEE4F92CA11E}" type="presOf" srcId="{4F3D1C0B-8AC1-4214-B133-FDD5715AA6F4}" destId="{356A1C1D-2CBA-4FCF-9F8C-AAB41E617BBF}" srcOrd="0" destOrd="0" presId="urn:microsoft.com/office/officeart/2005/8/layout/hierarchy2"/>
    <dgm:cxn modelId="{EC6E7550-1C53-4129-8376-7F07D961220F}" type="presOf" srcId="{A286126A-8135-4ED1-9321-F3815C288B20}" destId="{7AA7ED24-DC9B-456F-A51A-D3A22CDBFF0A}" srcOrd="0" destOrd="0" presId="urn:microsoft.com/office/officeart/2005/8/layout/hierarchy2"/>
    <dgm:cxn modelId="{B0336E51-BB1C-4F4C-80D3-F8D5FB37FA2E}" type="presOf" srcId="{F67372C4-DAD5-4540-9409-D3DEFBD636DA}" destId="{9CC79243-5733-4127-9647-259EFD936983}" srcOrd="0" destOrd="0" presId="urn:microsoft.com/office/officeart/2005/8/layout/hierarchy2"/>
    <dgm:cxn modelId="{2FE72172-494D-4F4D-81F1-CE21390E273B}" srcId="{F67372C4-DAD5-4540-9409-D3DEFBD636DA}" destId="{A226CA59-E4A1-4188-B7C9-1AF85A04023D}" srcOrd="0" destOrd="0" parTransId="{27428C8E-A96C-4A25-959F-A4E770E17B1E}" sibTransId="{13065E9D-AB4D-4757-A58C-5A746D8935AA}"/>
    <dgm:cxn modelId="{46615C72-24D9-4D68-8B77-47897AC5D841}" srcId="{A286126A-8135-4ED1-9321-F3815C288B20}" destId="{AE5CBE8B-0855-4C62-BA04-694AE978973D}" srcOrd="2" destOrd="0" parTransId="{B9C2130E-0FBA-461C-80B0-ADA81E1F79C0}" sibTransId="{12028FAD-2C8E-47F0-9870-FBE6B756F013}"/>
    <dgm:cxn modelId="{F73A8272-304C-4DCA-ABE7-A9E9809287C3}" srcId="{A286126A-8135-4ED1-9321-F3815C288B20}" destId="{3B2EBF6A-F29C-45AE-B6EE-19AD574F1614}" srcOrd="3" destOrd="0" parTransId="{3223DFCE-4DF1-4A50-847E-416A637EAEC3}" sibTransId="{20D20AB0-6E7E-4054-B637-85E6DC255A8B}"/>
    <dgm:cxn modelId="{8D9B1354-1A80-4BB1-A782-DE6245FF8EA1}" srcId="{5508CDDA-452A-4916-9B8E-301244A59FE2}" destId="{DC2FBD1F-C5E6-4A43-B0CC-9FDE6D3D87BB}" srcOrd="0" destOrd="0" parTransId="{CE8DE24C-8ED6-41F1-86C1-FC0665E7ED00}" sibTransId="{F9E33395-F62C-4134-BBB0-07D9435DA18B}"/>
    <dgm:cxn modelId="{AA234655-DD21-42B5-B1EF-59940E42ECAE}" type="presOf" srcId="{19C33EF7-A7DB-4F40-9937-EBB8D0A54208}" destId="{9A60BEF2-F81B-4E27-B5D1-CC66C10ED28B}" srcOrd="0" destOrd="0" presId="urn:microsoft.com/office/officeart/2005/8/layout/hierarchy2"/>
    <dgm:cxn modelId="{00A2E876-B674-4DA9-98BA-84BD19AA3DAB}" srcId="{B8CBAB35-DA73-4FBA-92D9-084D9A777545}" destId="{4CD3FBBC-EC9F-410B-906C-7D2BF8799BE8}" srcOrd="1" destOrd="0" parTransId="{0ED24F46-AD76-4A98-8106-0BCEBC6A014E}" sibTransId="{1F645A05-98B1-4670-9ECA-6DD71B8C9C08}"/>
    <dgm:cxn modelId="{85A9E856-4FB6-4206-8C68-27C0401F93BB}" type="presOf" srcId="{A226CA59-E4A1-4188-B7C9-1AF85A04023D}" destId="{16E9F705-9929-4FDF-9D8B-9D0B331292F3}" srcOrd="0" destOrd="0" presId="urn:microsoft.com/office/officeart/2005/8/layout/hierarchy2"/>
    <dgm:cxn modelId="{007FC97A-97CC-4FED-96B6-31B0796033F5}" srcId="{59C204B5-6EAF-4240-874F-9BE2D37FBBAE}" destId="{5508CDDA-452A-4916-9B8E-301244A59FE2}" srcOrd="1" destOrd="0" parTransId="{BBCF5A92-FE8C-4474-8790-8E4C3A39DF1C}" sibTransId="{2E1D81E5-6134-4D28-8337-570BD2D0FEC8}"/>
    <dgm:cxn modelId="{8EBFF97F-8FA1-4389-992C-C234B39167A5}" type="presOf" srcId="{5CCFA1C1-6052-4A78-AF04-375C5C46BB21}" destId="{8E908894-71C1-48DC-9702-9E2C802A153B}" srcOrd="0" destOrd="0" presId="urn:microsoft.com/office/officeart/2005/8/layout/hierarchy2"/>
    <dgm:cxn modelId="{9794F586-C2A9-4A32-B0EC-C0045E879A50}" srcId="{A286126A-8135-4ED1-9321-F3815C288B20}" destId="{9A944622-E070-482F-814A-F254E1B38A09}" srcOrd="1" destOrd="0" parTransId="{EA0AF8C3-4AE6-4C64-8F57-8ACF7DBC029B}" sibTransId="{20B41AF6-73A1-46F9-A5DB-E3CFBED8FE3F}"/>
    <dgm:cxn modelId="{302D1388-B811-48A1-82B6-3F577231565F}" type="presOf" srcId="{0E817785-EC39-403C-B820-C8B80341A5CB}" destId="{2B8534A7-D4C8-42CC-AE23-468312C23E7B}" srcOrd="1" destOrd="0" presId="urn:microsoft.com/office/officeart/2005/8/layout/hierarchy2"/>
    <dgm:cxn modelId="{DC9D9388-06A1-4C23-A95E-0FE90E1E5A6A}" srcId="{2A57647B-5705-494C-A1FF-61F634DAF9A6}" destId="{7E0D1BBA-911D-4341-BAC0-7810DAA3063F}" srcOrd="0" destOrd="0" parTransId="{8B3783F9-78C7-475C-8AFB-CEA8C54EDDAF}" sibTransId="{00C7F460-3911-4761-8F32-8C71A653A479}"/>
    <dgm:cxn modelId="{2803C28A-B59C-4237-8512-1E284B87609E}" srcId="{59C204B5-6EAF-4240-874F-9BE2D37FBBAE}" destId="{2A57647B-5705-494C-A1FF-61F634DAF9A6}" srcOrd="0" destOrd="0" parTransId="{BDD0584D-1E5D-4548-B287-0B5C6DB5C209}" sibTransId="{33FB44D6-96E0-4160-9EB0-74296A74851F}"/>
    <dgm:cxn modelId="{0815108B-29D2-4B7D-879A-6D372BDD21C4}" type="presOf" srcId="{5F8EBD7C-37B3-469B-B236-9B4EDF07DC9F}" destId="{2FAB3A49-D02A-4CE9-B08A-3E45FF79AB84}" srcOrd="0" destOrd="0" presId="urn:microsoft.com/office/officeart/2005/8/layout/hierarchy2"/>
    <dgm:cxn modelId="{92F4CA8F-CB4E-43AB-AB73-E2AD47F71A4F}" type="presOf" srcId="{F3EB5AB3-4BFD-416C-9A75-03CA9CEE0476}" destId="{AEB6F7F0-A041-4E98-B7D5-A902A024E4CE}" srcOrd="1" destOrd="0" presId="urn:microsoft.com/office/officeart/2005/8/layout/hierarchy2"/>
    <dgm:cxn modelId="{D5126C91-4D31-4F22-8F12-FE0F26D81D3F}" srcId="{3B2EBF6A-F29C-45AE-B6EE-19AD574F1614}" destId="{FED36E14-8D6D-427C-8616-B8DD967E3773}" srcOrd="0" destOrd="0" parTransId="{ACCDD78A-B70C-4D9F-8CA8-5B2D120FD4A4}" sibTransId="{C0C57F60-F0DF-4577-AD04-117EA409F7E9}"/>
    <dgm:cxn modelId="{052CEF92-D779-491D-B5B7-88405415BBA0}" type="presOf" srcId="{07D53BF2-83EF-4D85-A1B6-124888AF60D7}" destId="{64924764-5021-449B-8944-27C846BC167B}" srcOrd="0" destOrd="0" presId="urn:microsoft.com/office/officeart/2005/8/layout/hierarchy2"/>
    <dgm:cxn modelId="{76C10A93-F184-435E-8396-7E71B64311CF}" type="presOf" srcId="{73C449C7-D143-49F9-ACCA-2D89DBFBB4A8}" destId="{FD6F4051-0503-4F26-825A-1D7DC7C26984}" srcOrd="1" destOrd="0" presId="urn:microsoft.com/office/officeart/2005/8/layout/hierarchy2"/>
    <dgm:cxn modelId="{3F494794-1DF6-4C5F-AE81-605C5B4C03F9}" type="presOf" srcId="{B9C2130E-0FBA-461C-80B0-ADA81E1F79C0}" destId="{E0236F60-BF6E-48C8-9BF3-2AA1D592BAD1}" srcOrd="0" destOrd="0" presId="urn:microsoft.com/office/officeart/2005/8/layout/hierarchy2"/>
    <dgm:cxn modelId="{9C8E1495-9205-424A-BFE3-051DE24E7A5E}" type="presOf" srcId="{CE8DE24C-8ED6-41F1-86C1-FC0665E7ED00}" destId="{01E5A59E-260D-486B-BCD1-7B3FE9F007F7}" srcOrd="0" destOrd="0" presId="urn:microsoft.com/office/officeart/2005/8/layout/hierarchy2"/>
    <dgm:cxn modelId="{904C2196-5A41-48A5-82A6-A74079F95291}" type="presOf" srcId="{177A5B19-E6B8-4F87-B42D-F45750CE42E3}" destId="{05DA1B97-7A6F-42E3-B327-55C57CE91F5D}" srcOrd="0" destOrd="0" presId="urn:microsoft.com/office/officeart/2005/8/layout/hierarchy2"/>
    <dgm:cxn modelId="{86174B98-549A-4AE2-B102-732F0ED3B59B}" type="presOf" srcId="{73C449C7-D143-49F9-ACCA-2D89DBFBB4A8}" destId="{09C7146D-83A6-436B-99CE-4486C0588E85}" srcOrd="0" destOrd="0" presId="urn:microsoft.com/office/officeart/2005/8/layout/hierarchy2"/>
    <dgm:cxn modelId="{48CDE99A-E7F3-4758-B965-AF3AC4798349}" srcId="{A286126A-8135-4ED1-9321-F3815C288B20}" destId="{59C204B5-6EAF-4240-874F-9BE2D37FBBAE}" srcOrd="0" destOrd="0" parTransId="{177A5B19-E6B8-4F87-B42D-F45750CE42E3}" sibTransId="{BF7F3975-4FCD-4DE9-A76B-2A249DA46624}"/>
    <dgm:cxn modelId="{5655F19B-7862-4588-91CA-E1E0E929ACE3}" type="presOf" srcId="{27428C8E-A96C-4A25-959F-A4E770E17B1E}" destId="{06AB3032-A9DE-4814-9BFD-261BC8E5DBB5}" srcOrd="0" destOrd="0" presId="urn:microsoft.com/office/officeart/2005/8/layout/hierarchy2"/>
    <dgm:cxn modelId="{98D8D09F-E7F5-49A8-81A4-90B176C8E69D}" type="presOf" srcId="{029FECC8-98A5-4263-8983-C5AD8686D310}" destId="{E9D495C6-43E9-424C-9C7E-7D2DBF354764}" srcOrd="1" destOrd="0" presId="urn:microsoft.com/office/officeart/2005/8/layout/hierarchy2"/>
    <dgm:cxn modelId="{E39FACA6-A9CC-4C6F-AA15-4BD78997B2DC}" type="presOf" srcId="{BDD0584D-1E5D-4548-B287-0B5C6DB5C209}" destId="{77E2C69E-8E14-4C75-A458-7D829CA5F390}" srcOrd="1" destOrd="0" presId="urn:microsoft.com/office/officeart/2005/8/layout/hierarchy2"/>
    <dgm:cxn modelId="{85D11DAA-DD9A-4E30-A165-840264C3CA86}" type="presOf" srcId="{0ED24F46-AD76-4A98-8106-0BCEBC6A014E}" destId="{AA4AF6E6-663C-4464-90A4-6259F092301E}" srcOrd="1" destOrd="0" presId="urn:microsoft.com/office/officeart/2005/8/layout/hierarchy2"/>
    <dgm:cxn modelId="{0153F3AA-6F5A-4F7A-AC03-CD48AE2B5609}" type="presOf" srcId="{ACCDD78A-B70C-4D9F-8CA8-5B2D120FD4A4}" destId="{41A46E2E-9871-481F-B1AB-97E77D5EA384}" srcOrd="1" destOrd="0" presId="urn:microsoft.com/office/officeart/2005/8/layout/hierarchy2"/>
    <dgm:cxn modelId="{221C3EB8-6929-4BB0-A900-7AB814E86B81}" type="presOf" srcId="{F3EB5AB3-4BFD-416C-9A75-03CA9CEE0476}" destId="{D651BFE1-8424-47B4-A1DE-1A6EDFE92E68}" srcOrd="0" destOrd="0" presId="urn:microsoft.com/office/officeart/2005/8/layout/hierarchy2"/>
    <dgm:cxn modelId="{1CD64DBA-38E1-4A5F-B4FB-456991F766B8}" srcId="{B8CBAB35-DA73-4FBA-92D9-084D9A777545}" destId="{F67372C4-DAD5-4540-9409-D3DEFBD636DA}" srcOrd="0" destOrd="0" parTransId="{B9FC536A-3C3F-4939-8E18-79D23A3DECA5}" sibTransId="{E0C9AF52-DBD3-45C4-9F0B-A8C7BBF18D8C}"/>
    <dgm:cxn modelId="{8A8960BB-BCE3-4941-B3A0-CA45206288D6}" type="presOf" srcId="{029FECC8-98A5-4263-8983-C5AD8686D310}" destId="{F324CB69-6313-4B4B-AB98-50ED30AD5A6A}" srcOrd="0" destOrd="0" presId="urn:microsoft.com/office/officeart/2005/8/layout/hierarchy2"/>
    <dgm:cxn modelId="{6D8F48BC-61D7-4C77-AA1A-8721AF72CE44}" type="presOf" srcId="{3223DFCE-4DF1-4A50-847E-416A637EAEC3}" destId="{82A2369F-977E-4AA8-B924-FC8485C85553}" srcOrd="1" destOrd="0" presId="urn:microsoft.com/office/officeart/2005/8/layout/hierarchy2"/>
    <dgm:cxn modelId="{6EAB85BF-8067-4E0B-9EE7-0D330A4F2EB2}" type="presOf" srcId="{DC2FBD1F-C5E6-4A43-B0CC-9FDE6D3D87BB}" destId="{52A62057-A3E2-499A-93EF-5EB982661BF3}" srcOrd="0" destOrd="0" presId="urn:microsoft.com/office/officeart/2005/8/layout/hierarchy2"/>
    <dgm:cxn modelId="{73C482D0-76BE-4F28-98E7-44D09DB25BF8}" type="presOf" srcId="{CE8DE24C-8ED6-41F1-86C1-FC0665E7ED00}" destId="{82A59233-01C9-43A5-9F41-5E8D04CB2B73}" srcOrd="1" destOrd="0" presId="urn:microsoft.com/office/officeart/2005/8/layout/hierarchy2"/>
    <dgm:cxn modelId="{33EDC1D8-BD0D-4435-A462-54791FD7CBD1}" type="presOf" srcId="{3223DFCE-4DF1-4A50-847E-416A637EAEC3}" destId="{755F818F-F58C-47E6-BC7A-B44DC85E064F}" srcOrd="0" destOrd="0" presId="urn:microsoft.com/office/officeart/2005/8/layout/hierarchy2"/>
    <dgm:cxn modelId="{178E1EDA-1F39-4A65-8263-0225C64AD030}" srcId="{AE5CBE8B-0855-4C62-BA04-694AE978973D}" destId="{B8CBAB35-DA73-4FBA-92D9-084D9A777545}" srcOrd="0" destOrd="0" parTransId="{6B5DBDCB-CACC-480F-8584-F7645A6B05B4}" sibTransId="{EB71D8E8-F8BE-48ED-9736-C9ACC15DAFD7}"/>
    <dgm:cxn modelId="{182B9EDA-2030-4302-ADF6-AAFF6EC2D02D}" type="presOf" srcId="{177A5B19-E6B8-4F87-B42D-F45750CE42E3}" destId="{92139677-8B65-4150-BB4A-F6746B87E120}" srcOrd="1" destOrd="0" presId="urn:microsoft.com/office/officeart/2005/8/layout/hierarchy2"/>
    <dgm:cxn modelId="{B22D27DB-3F48-4AB9-A361-D19A5D674961}" srcId="{9A944622-E070-482F-814A-F254E1B38A09}" destId="{CF5E43FA-478A-4538-A6A1-E4BB7A3B6D80}" srcOrd="0" destOrd="0" parTransId="{F3EB5AB3-4BFD-416C-9A75-03CA9CEE0476}" sibTransId="{A5C4FEF7-0909-47B0-8C59-D53B9D55689E}"/>
    <dgm:cxn modelId="{8BB6BBDB-B6B1-4602-9200-D6ECEBBC566F}" type="presOf" srcId="{EEC42DD5-6FDF-4E71-B6A7-99082A3CC98A}" destId="{647235BF-DD55-4D18-9944-93005196C113}" srcOrd="1" destOrd="0" presId="urn:microsoft.com/office/officeart/2005/8/layout/hierarchy2"/>
    <dgm:cxn modelId="{30B36BDF-CF0B-4648-B196-49B9C59F99CC}" type="presOf" srcId="{4CD3FBBC-EC9F-410B-906C-7D2BF8799BE8}" destId="{8FF79A86-ADA9-4678-AB4B-CE90F7A8A8C3}" srcOrd="0" destOrd="0" presId="urn:microsoft.com/office/officeart/2005/8/layout/hierarchy2"/>
    <dgm:cxn modelId="{28A801E2-1143-4E53-8A97-03F71EE5FB9A}" srcId="{F67372C4-DAD5-4540-9409-D3DEFBD636DA}" destId="{5CCFA1C1-6052-4A78-AF04-375C5C46BB21}" srcOrd="1" destOrd="0" parTransId="{79E5ECAC-5C5C-4601-AC17-AB8352CB8AC8}" sibTransId="{5FF92EEA-DBCC-44A4-8D72-17E1D1570456}"/>
    <dgm:cxn modelId="{40C049E4-085D-4EC8-8809-63272275C347}" type="presOf" srcId="{BBCF5A92-FE8C-4474-8790-8E4C3A39DF1C}" destId="{C77634D3-456E-43CB-B5B3-86DBB091AEDF}" srcOrd="0" destOrd="0" presId="urn:microsoft.com/office/officeart/2005/8/layout/hierarchy2"/>
    <dgm:cxn modelId="{96B526F5-4228-4450-AD4D-494A0330C058}" type="presOf" srcId="{5A4320DE-04E4-4CA0-8B62-00097D02226C}" destId="{4E8EAD63-00CF-4F76-9A77-F812ACE6C67F}" srcOrd="0" destOrd="0" presId="urn:microsoft.com/office/officeart/2005/8/layout/hierarchy2"/>
    <dgm:cxn modelId="{BC1537F5-F91F-42CB-BD43-F409F62BDAC8}" type="presOf" srcId="{8B3783F9-78C7-475C-8AFB-CEA8C54EDDAF}" destId="{1581D6AA-B6F1-426E-A978-82D180EE7AE3}" srcOrd="0" destOrd="0" presId="urn:microsoft.com/office/officeart/2005/8/layout/hierarchy2"/>
    <dgm:cxn modelId="{559AA8F8-E40C-445B-ADCB-D6F9F27C31D0}" type="presOf" srcId="{5508CDDA-452A-4916-9B8E-301244A59FE2}" destId="{CE5256E9-0F41-4584-90E2-C70879D39667}" srcOrd="0" destOrd="0" presId="urn:microsoft.com/office/officeart/2005/8/layout/hierarchy2"/>
    <dgm:cxn modelId="{7F0A1CFC-61F0-4A58-8BFD-2CCDA413EF7D}" type="presOf" srcId="{3B2EBF6A-F29C-45AE-B6EE-19AD574F1614}" destId="{29D8F2DB-198C-44EA-80E4-2E9B2ABF8E3D}" srcOrd="0" destOrd="0" presId="urn:microsoft.com/office/officeart/2005/8/layout/hierarchy2"/>
    <dgm:cxn modelId="{605D28FC-F883-4843-ABC7-0E7E2271BA32}" type="presOf" srcId="{2A57647B-5705-494C-A1FF-61F634DAF9A6}" destId="{0F4F7C1F-7F75-48A2-BF94-DEDBDABAC1FE}" srcOrd="0" destOrd="0" presId="urn:microsoft.com/office/officeart/2005/8/layout/hierarchy2"/>
    <dgm:cxn modelId="{9F4A6F35-12C4-4B8D-9756-D8BE72724BE9}" type="presParOf" srcId="{9A60BEF2-F81B-4E27-B5D1-CC66C10ED28B}" destId="{3185B419-A52A-40D1-92C4-FA417E79B793}" srcOrd="0" destOrd="0" presId="urn:microsoft.com/office/officeart/2005/8/layout/hierarchy2"/>
    <dgm:cxn modelId="{4863349D-2B21-4E94-96EE-FE3185A9DD18}" type="presParOf" srcId="{3185B419-A52A-40D1-92C4-FA417E79B793}" destId="{7AA7ED24-DC9B-456F-A51A-D3A22CDBFF0A}" srcOrd="0" destOrd="0" presId="urn:microsoft.com/office/officeart/2005/8/layout/hierarchy2"/>
    <dgm:cxn modelId="{4E32A284-4C57-4166-A843-658117A2FB1D}" type="presParOf" srcId="{3185B419-A52A-40D1-92C4-FA417E79B793}" destId="{4B69CE42-0BD1-4F5D-B46A-35ADD4352B81}" srcOrd="1" destOrd="0" presId="urn:microsoft.com/office/officeart/2005/8/layout/hierarchy2"/>
    <dgm:cxn modelId="{A9DC7A59-BB84-4261-ACD6-BE46631CFF82}" type="presParOf" srcId="{4B69CE42-0BD1-4F5D-B46A-35ADD4352B81}" destId="{05DA1B97-7A6F-42E3-B327-55C57CE91F5D}" srcOrd="0" destOrd="0" presId="urn:microsoft.com/office/officeart/2005/8/layout/hierarchy2"/>
    <dgm:cxn modelId="{B89D96E8-BD91-44DB-8160-C8C5D6CDA1FC}" type="presParOf" srcId="{05DA1B97-7A6F-42E3-B327-55C57CE91F5D}" destId="{92139677-8B65-4150-BB4A-F6746B87E120}" srcOrd="0" destOrd="0" presId="urn:microsoft.com/office/officeart/2005/8/layout/hierarchy2"/>
    <dgm:cxn modelId="{B7D7998E-9C2A-4ABC-B4AE-4F663D87164B}" type="presParOf" srcId="{4B69CE42-0BD1-4F5D-B46A-35ADD4352B81}" destId="{77F7448F-4D31-44DE-B6C8-DF29BA33B9DB}" srcOrd="1" destOrd="0" presId="urn:microsoft.com/office/officeart/2005/8/layout/hierarchy2"/>
    <dgm:cxn modelId="{435681DE-9DF5-471E-9EE2-20D8121CDD66}" type="presParOf" srcId="{77F7448F-4D31-44DE-B6C8-DF29BA33B9DB}" destId="{E3AE3C81-E31D-4AA0-BD61-0855BDEC8612}" srcOrd="0" destOrd="0" presId="urn:microsoft.com/office/officeart/2005/8/layout/hierarchy2"/>
    <dgm:cxn modelId="{6AE5B055-80A9-48FC-B419-C861C9257657}" type="presParOf" srcId="{77F7448F-4D31-44DE-B6C8-DF29BA33B9DB}" destId="{76FD0B08-9284-43F5-A9DB-264B866B8E93}" srcOrd="1" destOrd="0" presId="urn:microsoft.com/office/officeart/2005/8/layout/hierarchy2"/>
    <dgm:cxn modelId="{5AF881D7-5E00-4268-A2F2-B71B3D078676}" type="presParOf" srcId="{76FD0B08-9284-43F5-A9DB-264B866B8E93}" destId="{6611CA7F-2CB6-4BE6-98D2-6BD25208F886}" srcOrd="0" destOrd="0" presId="urn:microsoft.com/office/officeart/2005/8/layout/hierarchy2"/>
    <dgm:cxn modelId="{2D188ECA-6620-40A5-8079-BA00BB201D6C}" type="presParOf" srcId="{6611CA7F-2CB6-4BE6-98D2-6BD25208F886}" destId="{77E2C69E-8E14-4C75-A458-7D829CA5F390}" srcOrd="0" destOrd="0" presId="urn:microsoft.com/office/officeart/2005/8/layout/hierarchy2"/>
    <dgm:cxn modelId="{C54AB9CB-C80E-4A01-B787-C1777E7D568B}" type="presParOf" srcId="{76FD0B08-9284-43F5-A9DB-264B866B8E93}" destId="{74FEBC71-6F1E-4586-BA9B-69E116F5E4FE}" srcOrd="1" destOrd="0" presId="urn:microsoft.com/office/officeart/2005/8/layout/hierarchy2"/>
    <dgm:cxn modelId="{0AA52501-2913-4DAB-9C6D-68739870C793}" type="presParOf" srcId="{74FEBC71-6F1E-4586-BA9B-69E116F5E4FE}" destId="{0F4F7C1F-7F75-48A2-BF94-DEDBDABAC1FE}" srcOrd="0" destOrd="0" presId="urn:microsoft.com/office/officeart/2005/8/layout/hierarchy2"/>
    <dgm:cxn modelId="{57994D24-CED5-4F66-9155-6571BD77C5BA}" type="presParOf" srcId="{74FEBC71-6F1E-4586-BA9B-69E116F5E4FE}" destId="{C87F8F87-3B49-4AA6-9760-99AF8B4B8F80}" srcOrd="1" destOrd="0" presId="urn:microsoft.com/office/officeart/2005/8/layout/hierarchy2"/>
    <dgm:cxn modelId="{C77C8F6A-6DDF-49F4-A353-943BA81B69FE}" type="presParOf" srcId="{C87F8F87-3B49-4AA6-9760-99AF8B4B8F80}" destId="{1581D6AA-B6F1-426E-A978-82D180EE7AE3}" srcOrd="0" destOrd="0" presId="urn:microsoft.com/office/officeart/2005/8/layout/hierarchy2"/>
    <dgm:cxn modelId="{56F09D5F-606B-4A7F-8994-10B0389EC11E}" type="presParOf" srcId="{1581D6AA-B6F1-426E-A978-82D180EE7AE3}" destId="{F534DCF1-6E91-4AC8-BC28-44CB3A33BA49}" srcOrd="0" destOrd="0" presId="urn:microsoft.com/office/officeart/2005/8/layout/hierarchy2"/>
    <dgm:cxn modelId="{17C90558-093F-4D98-A675-6D4F50F2FF19}" type="presParOf" srcId="{C87F8F87-3B49-4AA6-9760-99AF8B4B8F80}" destId="{24F7563D-C0CA-4006-9E93-2CFEB6A9872B}" srcOrd="1" destOrd="0" presId="urn:microsoft.com/office/officeart/2005/8/layout/hierarchy2"/>
    <dgm:cxn modelId="{75AAE24D-11B4-4951-9F73-8D70D17E66C9}" type="presParOf" srcId="{24F7563D-C0CA-4006-9E93-2CFEB6A9872B}" destId="{1FC882E6-ABB0-441E-9F73-AB510E2C6D32}" srcOrd="0" destOrd="0" presId="urn:microsoft.com/office/officeart/2005/8/layout/hierarchy2"/>
    <dgm:cxn modelId="{A8EBB433-1E22-4549-ADF2-B1B0817E30E4}" type="presParOf" srcId="{24F7563D-C0CA-4006-9E93-2CFEB6A9872B}" destId="{E4128EC2-C38D-4541-B241-71F53B22BF5D}" srcOrd="1" destOrd="0" presId="urn:microsoft.com/office/officeart/2005/8/layout/hierarchy2"/>
    <dgm:cxn modelId="{084F0AB3-4177-451E-9675-4087140337BB}" type="presParOf" srcId="{76FD0B08-9284-43F5-A9DB-264B866B8E93}" destId="{C77634D3-456E-43CB-B5B3-86DBB091AEDF}" srcOrd="2" destOrd="0" presId="urn:microsoft.com/office/officeart/2005/8/layout/hierarchy2"/>
    <dgm:cxn modelId="{0C320C1C-ED8F-471A-9A48-10564863A787}" type="presParOf" srcId="{C77634D3-456E-43CB-B5B3-86DBB091AEDF}" destId="{B10A34B5-B19A-4324-9EA4-E4A6038797D0}" srcOrd="0" destOrd="0" presId="urn:microsoft.com/office/officeart/2005/8/layout/hierarchy2"/>
    <dgm:cxn modelId="{36D106B7-1F2D-4482-85EC-B45FB6EE88E9}" type="presParOf" srcId="{76FD0B08-9284-43F5-A9DB-264B866B8E93}" destId="{5CFD61EE-E74E-4704-A658-8ECDEE944F49}" srcOrd="3" destOrd="0" presId="urn:microsoft.com/office/officeart/2005/8/layout/hierarchy2"/>
    <dgm:cxn modelId="{3D1AD9CC-AE0C-4DA6-BF9B-5DA776519900}" type="presParOf" srcId="{5CFD61EE-E74E-4704-A658-8ECDEE944F49}" destId="{CE5256E9-0F41-4584-90E2-C70879D39667}" srcOrd="0" destOrd="0" presId="urn:microsoft.com/office/officeart/2005/8/layout/hierarchy2"/>
    <dgm:cxn modelId="{19F89E3D-A623-4BB7-8C50-90F0A1FBF749}" type="presParOf" srcId="{5CFD61EE-E74E-4704-A658-8ECDEE944F49}" destId="{84FCE5D0-504E-4482-AC86-C23ECD738FD3}" srcOrd="1" destOrd="0" presId="urn:microsoft.com/office/officeart/2005/8/layout/hierarchy2"/>
    <dgm:cxn modelId="{3D9B3CF8-3D25-44F5-A788-AA93960B2BD1}" type="presParOf" srcId="{84FCE5D0-504E-4482-AC86-C23ECD738FD3}" destId="{01E5A59E-260D-486B-BCD1-7B3FE9F007F7}" srcOrd="0" destOrd="0" presId="urn:microsoft.com/office/officeart/2005/8/layout/hierarchy2"/>
    <dgm:cxn modelId="{338046C0-3EF0-49FA-A503-319426C33CDD}" type="presParOf" srcId="{01E5A59E-260D-486B-BCD1-7B3FE9F007F7}" destId="{82A59233-01C9-43A5-9F41-5E8D04CB2B73}" srcOrd="0" destOrd="0" presId="urn:microsoft.com/office/officeart/2005/8/layout/hierarchy2"/>
    <dgm:cxn modelId="{4FB07E78-4870-4FB2-8146-9A35FA013CDC}" type="presParOf" srcId="{84FCE5D0-504E-4482-AC86-C23ECD738FD3}" destId="{F5CDBCC4-93E8-49E3-BA6E-932448C41BB5}" srcOrd="1" destOrd="0" presId="urn:microsoft.com/office/officeart/2005/8/layout/hierarchy2"/>
    <dgm:cxn modelId="{E7341AAE-737B-4BF6-9A6F-AA0D576611A5}" type="presParOf" srcId="{F5CDBCC4-93E8-49E3-BA6E-932448C41BB5}" destId="{52A62057-A3E2-499A-93EF-5EB982661BF3}" srcOrd="0" destOrd="0" presId="urn:microsoft.com/office/officeart/2005/8/layout/hierarchy2"/>
    <dgm:cxn modelId="{2955FF3A-4855-4644-943E-8B43BEF76755}" type="presParOf" srcId="{F5CDBCC4-93E8-49E3-BA6E-932448C41BB5}" destId="{9DDE1FF5-2139-4078-9555-36DD03F655A3}" srcOrd="1" destOrd="0" presId="urn:microsoft.com/office/officeart/2005/8/layout/hierarchy2"/>
    <dgm:cxn modelId="{C15DDB03-60A2-417F-B967-7287627D0994}" type="presParOf" srcId="{84FCE5D0-504E-4482-AC86-C23ECD738FD3}" destId="{4E8EAD63-00CF-4F76-9A77-F812ACE6C67F}" srcOrd="2" destOrd="0" presId="urn:microsoft.com/office/officeart/2005/8/layout/hierarchy2"/>
    <dgm:cxn modelId="{C9934BB0-558D-4FE1-B5A7-C8AD3419F987}" type="presParOf" srcId="{4E8EAD63-00CF-4F76-9A77-F812ACE6C67F}" destId="{D8CF0736-04FE-49C5-B5C3-C72AA1D6FF92}" srcOrd="0" destOrd="0" presId="urn:microsoft.com/office/officeart/2005/8/layout/hierarchy2"/>
    <dgm:cxn modelId="{6AF44C31-10B7-4492-A9B5-DF6FADDAF0BE}" type="presParOf" srcId="{84FCE5D0-504E-4482-AC86-C23ECD738FD3}" destId="{1A690B7E-3927-40C7-A509-F97A658EF692}" srcOrd="3" destOrd="0" presId="urn:microsoft.com/office/officeart/2005/8/layout/hierarchy2"/>
    <dgm:cxn modelId="{277F7F9B-94F9-4FCE-9FF2-0955624D30C7}" type="presParOf" srcId="{1A690B7E-3927-40C7-A509-F97A658EF692}" destId="{30F417CA-7551-4862-930D-FC70EB58A5D5}" srcOrd="0" destOrd="0" presId="urn:microsoft.com/office/officeart/2005/8/layout/hierarchy2"/>
    <dgm:cxn modelId="{E4222A30-A0C9-4303-ADD1-228828FC508D}" type="presParOf" srcId="{1A690B7E-3927-40C7-A509-F97A658EF692}" destId="{E1272958-C7D7-45DD-A51D-8AC00C3133BE}" srcOrd="1" destOrd="0" presId="urn:microsoft.com/office/officeart/2005/8/layout/hierarchy2"/>
    <dgm:cxn modelId="{7DF36333-67E6-4109-82FC-573BD02C3258}" type="presParOf" srcId="{4B69CE42-0BD1-4F5D-B46A-35ADD4352B81}" destId="{B4AE2CCF-4B45-4252-A1D0-FC56C1696F50}" srcOrd="2" destOrd="0" presId="urn:microsoft.com/office/officeart/2005/8/layout/hierarchy2"/>
    <dgm:cxn modelId="{99FA72CA-015F-4401-9274-B4AC8F2B917C}" type="presParOf" srcId="{B4AE2CCF-4B45-4252-A1D0-FC56C1696F50}" destId="{21544B49-7E2A-4867-A3FF-5BB107D30334}" srcOrd="0" destOrd="0" presId="urn:microsoft.com/office/officeart/2005/8/layout/hierarchy2"/>
    <dgm:cxn modelId="{D7438FBF-37C0-40A6-B5C8-790E06048853}" type="presParOf" srcId="{4B69CE42-0BD1-4F5D-B46A-35ADD4352B81}" destId="{1CC6B12C-5E13-4B35-892D-4F0ED4862240}" srcOrd="3" destOrd="0" presId="urn:microsoft.com/office/officeart/2005/8/layout/hierarchy2"/>
    <dgm:cxn modelId="{09FF4AF0-DC65-4FE6-A0D6-2091B71FAADB}" type="presParOf" srcId="{1CC6B12C-5E13-4B35-892D-4F0ED4862240}" destId="{534DE11B-8AC3-4A2B-8094-05E969B40F29}" srcOrd="0" destOrd="0" presId="urn:microsoft.com/office/officeart/2005/8/layout/hierarchy2"/>
    <dgm:cxn modelId="{51A1AD3C-3739-4B89-A217-8F7BF494D02E}" type="presParOf" srcId="{1CC6B12C-5E13-4B35-892D-4F0ED4862240}" destId="{45506ED5-7ED6-4028-A3D6-1FD9471EFCDC}" srcOrd="1" destOrd="0" presId="urn:microsoft.com/office/officeart/2005/8/layout/hierarchy2"/>
    <dgm:cxn modelId="{857A37C8-306F-485F-9A09-531FEF8E3EAF}" type="presParOf" srcId="{45506ED5-7ED6-4028-A3D6-1FD9471EFCDC}" destId="{D651BFE1-8424-47B4-A1DE-1A6EDFE92E68}" srcOrd="0" destOrd="0" presId="urn:microsoft.com/office/officeart/2005/8/layout/hierarchy2"/>
    <dgm:cxn modelId="{0B0D22B3-2D91-4883-96D1-0E8F78AEA29F}" type="presParOf" srcId="{D651BFE1-8424-47B4-A1DE-1A6EDFE92E68}" destId="{AEB6F7F0-A041-4E98-B7D5-A902A024E4CE}" srcOrd="0" destOrd="0" presId="urn:microsoft.com/office/officeart/2005/8/layout/hierarchy2"/>
    <dgm:cxn modelId="{529632F4-48BC-44EF-BFDD-000E84DA9DCD}" type="presParOf" srcId="{45506ED5-7ED6-4028-A3D6-1FD9471EFCDC}" destId="{E8AD311B-039D-4B23-AEDF-8720BE935DC0}" srcOrd="1" destOrd="0" presId="urn:microsoft.com/office/officeart/2005/8/layout/hierarchy2"/>
    <dgm:cxn modelId="{75AECB76-DB6F-4C0C-ABC2-23B3D61CFEF8}" type="presParOf" srcId="{E8AD311B-039D-4B23-AEDF-8720BE935DC0}" destId="{2608CF92-8439-48CE-9EAA-D083F6B9FA5D}" srcOrd="0" destOrd="0" presId="urn:microsoft.com/office/officeart/2005/8/layout/hierarchy2"/>
    <dgm:cxn modelId="{2BDD7EA3-9BEB-4CB4-A96D-8B38756800AC}" type="presParOf" srcId="{E8AD311B-039D-4B23-AEDF-8720BE935DC0}" destId="{DD9B50C8-6C3C-4CED-BC29-AE311848E701}" srcOrd="1" destOrd="0" presId="urn:microsoft.com/office/officeart/2005/8/layout/hierarchy2"/>
    <dgm:cxn modelId="{8AF78677-77CD-47BD-BC90-9325945193AF}" type="presParOf" srcId="{45506ED5-7ED6-4028-A3D6-1FD9471EFCDC}" destId="{31630B1E-22C8-4239-9701-02FAE4B202DA}" srcOrd="2" destOrd="0" presId="urn:microsoft.com/office/officeart/2005/8/layout/hierarchy2"/>
    <dgm:cxn modelId="{424823CB-C3B0-49C2-91E2-1D0DEC0B8F2D}" type="presParOf" srcId="{31630B1E-22C8-4239-9701-02FAE4B202DA}" destId="{2B8534A7-D4C8-42CC-AE23-468312C23E7B}" srcOrd="0" destOrd="0" presId="urn:microsoft.com/office/officeart/2005/8/layout/hierarchy2"/>
    <dgm:cxn modelId="{E6791C3C-F117-48AE-B432-F23002C96E26}" type="presParOf" srcId="{45506ED5-7ED6-4028-A3D6-1FD9471EFCDC}" destId="{CD00338F-14E9-4766-8BA6-859A810F6885}" srcOrd="3" destOrd="0" presId="urn:microsoft.com/office/officeart/2005/8/layout/hierarchy2"/>
    <dgm:cxn modelId="{35328CBC-DDDE-4035-9D95-F1DD90BBEE4E}" type="presParOf" srcId="{CD00338F-14E9-4766-8BA6-859A810F6885}" destId="{356A1C1D-2CBA-4FCF-9F8C-AAB41E617BBF}" srcOrd="0" destOrd="0" presId="urn:microsoft.com/office/officeart/2005/8/layout/hierarchy2"/>
    <dgm:cxn modelId="{D22E2B5B-F872-444D-911C-F2FFA4FF7746}" type="presParOf" srcId="{CD00338F-14E9-4766-8BA6-859A810F6885}" destId="{DEA80365-6219-478C-8356-03163F146E02}" srcOrd="1" destOrd="0" presId="urn:microsoft.com/office/officeart/2005/8/layout/hierarchy2"/>
    <dgm:cxn modelId="{80114B2D-DC19-4F29-9CF7-8F60A1442A6A}" type="presParOf" srcId="{4B69CE42-0BD1-4F5D-B46A-35ADD4352B81}" destId="{E0236F60-BF6E-48C8-9BF3-2AA1D592BAD1}" srcOrd="4" destOrd="0" presId="urn:microsoft.com/office/officeart/2005/8/layout/hierarchy2"/>
    <dgm:cxn modelId="{E0070EED-3E59-4335-B1E1-E0BD94BDD356}" type="presParOf" srcId="{E0236F60-BF6E-48C8-9BF3-2AA1D592BAD1}" destId="{D5CF2577-CF55-4C12-A554-B64224D8D5DA}" srcOrd="0" destOrd="0" presId="urn:microsoft.com/office/officeart/2005/8/layout/hierarchy2"/>
    <dgm:cxn modelId="{E9FFE6CB-3602-4360-97FA-1C9675C884FC}" type="presParOf" srcId="{4B69CE42-0BD1-4F5D-B46A-35ADD4352B81}" destId="{4B0B5F85-B667-4257-9654-A87B6195FBC9}" srcOrd="5" destOrd="0" presId="urn:microsoft.com/office/officeart/2005/8/layout/hierarchy2"/>
    <dgm:cxn modelId="{DB1F2526-87DF-4C89-B8F2-F5BFB41EDA01}" type="presParOf" srcId="{4B0B5F85-B667-4257-9654-A87B6195FBC9}" destId="{6767226F-4133-41ED-8223-A97E36043DC5}" srcOrd="0" destOrd="0" presId="urn:microsoft.com/office/officeart/2005/8/layout/hierarchy2"/>
    <dgm:cxn modelId="{E30D918B-165E-4A96-83E6-A775CC67F63B}" type="presParOf" srcId="{4B0B5F85-B667-4257-9654-A87B6195FBC9}" destId="{C8D0F0B0-559A-4633-9D6D-712440AF4C0E}" srcOrd="1" destOrd="0" presId="urn:microsoft.com/office/officeart/2005/8/layout/hierarchy2"/>
    <dgm:cxn modelId="{38C3AF0C-6AE1-40B2-BD52-A6BCCF035795}" type="presParOf" srcId="{C8D0F0B0-559A-4633-9D6D-712440AF4C0E}" destId="{D2FA4770-0459-4433-836A-A853EC39A566}" srcOrd="0" destOrd="0" presId="urn:microsoft.com/office/officeart/2005/8/layout/hierarchy2"/>
    <dgm:cxn modelId="{35BAA56C-24A3-4A90-984D-E331CEA2A497}" type="presParOf" srcId="{D2FA4770-0459-4433-836A-A853EC39A566}" destId="{23CDC261-CB2F-4FB8-9F28-A7948E41DFFF}" srcOrd="0" destOrd="0" presId="urn:microsoft.com/office/officeart/2005/8/layout/hierarchy2"/>
    <dgm:cxn modelId="{98D14C19-C4E1-4F7D-BADF-01E3C6916278}" type="presParOf" srcId="{C8D0F0B0-559A-4633-9D6D-712440AF4C0E}" destId="{A121EA8A-C53C-459D-B4D6-9F4E88AEA1F2}" srcOrd="1" destOrd="0" presId="urn:microsoft.com/office/officeart/2005/8/layout/hierarchy2"/>
    <dgm:cxn modelId="{23C771BB-4FA6-4143-9F6F-CE19E40DC850}" type="presParOf" srcId="{A121EA8A-C53C-459D-B4D6-9F4E88AEA1F2}" destId="{070578D7-8318-412C-958E-73E9139D69D9}" srcOrd="0" destOrd="0" presId="urn:microsoft.com/office/officeart/2005/8/layout/hierarchy2"/>
    <dgm:cxn modelId="{F259B00C-1B5D-44B2-AB89-74F5700F601F}" type="presParOf" srcId="{A121EA8A-C53C-459D-B4D6-9F4E88AEA1F2}" destId="{BD8DE6AE-4F2B-4FAB-993D-D3035C20E835}" srcOrd="1" destOrd="0" presId="urn:microsoft.com/office/officeart/2005/8/layout/hierarchy2"/>
    <dgm:cxn modelId="{4A2C6F6C-71C2-4AA0-8AE0-14237058B225}" type="presParOf" srcId="{BD8DE6AE-4F2B-4FAB-993D-D3035C20E835}" destId="{AACC41F2-0C85-40E8-8791-56D6512E470E}" srcOrd="0" destOrd="0" presId="urn:microsoft.com/office/officeart/2005/8/layout/hierarchy2"/>
    <dgm:cxn modelId="{D5FE2038-083F-4D5C-B012-B8B974CA4043}" type="presParOf" srcId="{AACC41F2-0C85-40E8-8791-56D6512E470E}" destId="{7E72539A-09E3-4DB9-83C0-1AC666E16065}" srcOrd="0" destOrd="0" presId="urn:microsoft.com/office/officeart/2005/8/layout/hierarchy2"/>
    <dgm:cxn modelId="{07985C6C-A6A0-4E21-B561-83B3D6499729}" type="presParOf" srcId="{BD8DE6AE-4F2B-4FAB-993D-D3035C20E835}" destId="{48A9182F-5C62-42EF-932A-60D0893D34D4}" srcOrd="1" destOrd="0" presId="urn:microsoft.com/office/officeart/2005/8/layout/hierarchy2"/>
    <dgm:cxn modelId="{09729541-856B-42F3-8E5B-8FEA9A7F6AE2}" type="presParOf" srcId="{48A9182F-5C62-42EF-932A-60D0893D34D4}" destId="{9CC79243-5733-4127-9647-259EFD936983}" srcOrd="0" destOrd="0" presId="urn:microsoft.com/office/officeart/2005/8/layout/hierarchy2"/>
    <dgm:cxn modelId="{D5C4C62B-BA99-4DFF-9CE1-6307DE9968DB}" type="presParOf" srcId="{48A9182F-5C62-42EF-932A-60D0893D34D4}" destId="{EFE0B2F1-D28D-4D24-9DB2-C1E43D33C3A6}" srcOrd="1" destOrd="0" presId="urn:microsoft.com/office/officeart/2005/8/layout/hierarchy2"/>
    <dgm:cxn modelId="{89E05AA4-20A5-4368-8CAB-BDA2C28D977B}" type="presParOf" srcId="{EFE0B2F1-D28D-4D24-9DB2-C1E43D33C3A6}" destId="{06AB3032-A9DE-4814-9BFD-261BC8E5DBB5}" srcOrd="0" destOrd="0" presId="urn:microsoft.com/office/officeart/2005/8/layout/hierarchy2"/>
    <dgm:cxn modelId="{160FD5CF-647B-44F8-844E-80932605E004}" type="presParOf" srcId="{06AB3032-A9DE-4814-9BFD-261BC8E5DBB5}" destId="{AE065369-5DC5-4414-BA10-85FB1EEC9088}" srcOrd="0" destOrd="0" presId="urn:microsoft.com/office/officeart/2005/8/layout/hierarchy2"/>
    <dgm:cxn modelId="{6B71B041-BBE0-46D5-BD31-2B939C5094B0}" type="presParOf" srcId="{EFE0B2F1-D28D-4D24-9DB2-C1E43D33C3A6}" destId="{69B2300B-72C4-45F5-95F4-758221E1D609}" srcOrd="1" destOrd="0" presId="urn:microsoft.com/office/officeart/2005/8/layout/hierarchy2"/>
    <dgm:cxn modelId="{94B3204A-084C-4850-BB4A-4A1C5C1A0554}" type="presParOf" srcId="{69B2300B-72C4-45F5-95F4-758221E1D609}" destId="{16E9F705-9929-4FDF-9D8B-9D0B331292F3}" srcOrd="0" destOrd="0" presId="urn:microsoft.com/office/officeart/2005/8/layout/hierarchy2"/>
    <dgm:cxn modelId="{E30AABF1-693E-4755-A88A-C5BB4D571B0F}" type="presParOf" srcId="{69B2300B-72C4-45F5-95F4-758221E1D609}" destId="{A46DF0CF-E4CB-4377-A29D-E422F0556CA9}" srcOrd="1" destOrd="0" presId="urn:microsoft.com/office/officeart/2005/8/layout/hierarchy2"/>
    <dgm:cxn modelId="{3E1720DA-269D-4E93-82ED-5ECAAD91CD48}" type="presParOf" srcId="{EFE0B2F1-D28D-4D24-9DB2-C1E43D33C3A6}" destId="{95FF0CA8-6798-4778-8710-8FC9E576240D}" srcOrd="2" destOrd="0" presId="urn:microsoft.com/office/officeart/2005/8/layout/hierarchy2"/>
    <dgm:cxn modelId="{B794E754-DBC6-4698-999A-7AB526B93990}" type="presParOf" srcId="{95FF0CA8-6798-4778-8710-8FC9E576240D}" destId="{918E7209-7B51-49C1-A4D6-99BAE5A3F9FD}" srcOrd="0" destOrd="0" presId="urn:microsoft.com/office/officeart/2005/8/layout/hierarchy2"/>
    <dgm:cxn modelId="{C7531D49-2169-46CF-B3A1-CCD9B8ACE7B0}" type="presParOf" srcId="{EFE0B2F1-D28D-4D24-9DB2-C1E43D33C3A6}" destId="{410A1BCC-F41D-4003-8FFA-CEE7A72045E0}" srcOrd="3" destOrd="0" presId="urn:microsoft.com/office/officeart/2005/8/layout/hierarchy2"/>
    <dgm:cxn modelId="{7BF560C1-5524-48BF-B7CE-4E764DC3C857}" type="presParOf" srcId="{410A1BCC-F41D-4003-8FFA-CEE7A72045E0}" destId="{8E908894-71C1-48DC-9702-9E2C802A153B}" srcOrd="0" destOrd="0" presId="urn:microsoft.com/office/officeart/2005/8/layout/hierarchy2"/>
    <dgm:cxn modelId="{D6537F28-2F46-4A9B-B934-1ACD2CD4C7D9}" type="presParOf" srcId="{410A1BCC-F41D-4003-8FFA-CEE7A72045E0}" destId="{1ED65AF1-6321-47EB-AB4F-9C76FCB050C9}" srcOrd="1" destOrd="0" presId="urn:microsoft.com/office/officeart/2005/8/layout/hierarchy2"/>
    <dgm:cxn modelId="{D0ED793E-FDE3-494F-90DF-55B457212122}" type="presParOf" srcId="{BD8DE6AE-4F2B-4FAB-993D-D3035C20E835}" destId="{A7445218-3C97-456F-BFB2-51408EB0D0CC}" srcOrd="2" destOrd="0" presId="urn:microsoft.com/office/officeart/2005/8/layout/hierarchy2"/>
    <dgm:cxn modelId="{5E91E29B-2E6F-46ED-877B-47C6089D1825}" type="presParOf" srcId="{A7445218-3C97-456F-BFB2-51408EB0D0CC}" destId="{AA4AF6E6-663C-4464-90A4-6259F092301E}" srcOrd="0" destOrd="0" presId="urn:microsoft.com/office/officeart/2005/8/layout/hierarchy2"/>
    <dgm:cxn modelId="{2184120E-0342-4423-9C1E-8226FABE6336}" type="presParOf" srcId="{BD8DE6AE-4F2B-4FAB-993D-D3035C20E835}" destId="{8598499F-FA5D-4C4C-9BD5-7EAD67350DD5}" srcOrd="3" destOrd="0" presId="urn:microsoft.com/office/officeart/2005/8/layout/hierarchy2"/>
    <dgm:cxn modelId="{D09EC8AB-2889-485F-9C19-C7C1E0667E86}" type="presParOf" srcId="{8598499F-FA5D-4C4C-9BD5-7EAD67350DD5}" destId="{8FF79A86-ADA9-4678-AB4B-CE90F7A8A8C3}" srcOrd="0" destOrd="0" presId="urn:microsoft.com/office/officeart/2005/8/layout/hierarchy2"/>
    <dgm:cxn modelId="{55AF1E59-EE45-49EC-A9BB-504418217BDE}" type="presParOf" srcId="{8598499F-FA5D-4C4C-9BD5-7EAD67350DD5}" destId="{F73F696C-4C6C-479F-B9BB-0A16DC4E47E0}" srcOrd="1" destOrd="0" presId="urn:microsoft.com/office/officeart/2005/8/layout/hierarchy2"/>
    <dgm:cxn modelId="{717BB0C2-B755-40F1-9608-4AEAE5D1E855}" type="presParOf" srcId="{F73F696C-4C6C-479F-B9BB-0A16DC4E47E0}" destId="{AF7F99AE-DD46-47EE-A552-DE0767DD2144}" srcOrd="0" destOrd="0" presId="urn:microsoft.com/office/officeart/2005/8/layout/hierarchy2"/>
    <dgm:cxn modelId="{6811249D-F669-40B3-8B74-2C8952FA61E4}" type="presParOf" srcId="{AF7F99AE-DD46-47EE-A552-DE0767DD2144}" destId="{647235BF-DD55-4D18-9944-93005196C113}" srcOrd="0" destOrd="0" presId="urn:microsoft.com/office/officeart/2005/8/layout/hierarchy2"/>
    <dgm:cxn modelId="{4818BC3C-FE05-4F96-9954-90EA65BDD860}" type="presParOf" srcId="{F73F696C-4C6C-479F-B9BB-0A16DC4E47E0}" destId="{B6A92FA0-C67E-478B-A3C3-1830A5E1E05C}" srcOrd="1" destOrd="0" presId="urn:microsoft.com/office/officeart/2005/8/layout/hierarchy2"/>
    <dgm:cxn modelId="{B0591444-61D8-4D32-A1BA-EA3681238ED7}" type="presParOf" srcId="{B6A92FA0-C67E-478B-A3C3-1830A5E1E05C}" destId="{002C217E-254C-405D-AF1E-6AFA8F2744E0}" srcOrd="0" destOrd="0" presId="urn:microsoft.com/office/officeart/2005/8/layout/hierarchy2"/>
    <dgm:cxn modelId="{F39C228D-6F5B-403B-9EEF-F72ABA99CF0C}" type="presParOf" srcId="{B6A92FA0-C67E-478B-A3C3-1830A5E1E05C}" destId="{0668D499-2B5A-4E96-8827-D47DE2559E65}" srcOrd="1" destOrd="0" presId="urn:microsoft.com/office/officeart/2005/8/layout/hierarchy2"/>
    <dgm:cxn modelId="{A9E37595-2554-4A48-A7B1-93026102A69B}" type="presParOf" srcId="{F73F696C-4C6C-479F-B9BB-0A16DC4E47E0}" destId="{744E1F10-75F1-49AB-A403-63767D50D742}" srcOrd="2" destOrd="0" presId="urn:microsoft.com/office/officeart/2005/8/layout/hierarchy2"/>
    <dgm:cxn modelId="{F2971277-2500-45E4-B7C2-A04BAE9BC11B}" type="presParOf" srcId="{744E1F10-75F1-49AB-A403-63767D50D742}" destId="{A984B2A2-EB63-492D-B8E7-8D2398D6EB62}" srcOrd="0" destOrd="0" presId="urn:microsoft.com/office/officeart/2005/8/layout/hierarchy2"/>
    <dgm:cxn modelId="{493EE212-DE89-43EF-A7B1-E387D63AA76C}" type="presParOf" srcId="{F73F696C-4C6C-479F-B9BB-0A16DC4E47E0}" destId="{1F581801-5828-49BA-B8A9-10FA9E4C5202}" srcOrd="3" destOrd="0" presId="urn:microsoft.com/office/officeart/2005/8/layout/hierarchy2"/>
    <dgm:cxn modelId="{96D1D5AF-DDEB-460A-9172-26AC098CDCF5}" type="presParOf" srcId="{1F581801-5828-49BA-B8A9-10FA9E4C5202}" destId="{2FAB3A49-D02A-4CE9-B08A-3E45FF79AB84}" srcOrd="0" destOrd="0" presId="urn:microsoft.com/office/officeart/2005/8/layout/hierarchy2"/>
    <dgm:cxn modelId="{CCE68EE2-2064-41A8-B48C-88EB44690483}" type="presParOf" srcId="{1F581801-5828-49BA-B8A9-10FA9E4C5202}" destId="{60CE8D86-5A89-4BAA-920C-B6987C108655}" srcOrd="1" destOrd="0" presId="urn:microsoft.com/office/officeart/2005/8/layout/hierarchy2"/>
    <dgm:cxn modelId="{EE384D96-4B4F-4578-A497-DA3ED6930E2A}" type="presParOf" srcId="{4B69CE42-0BD1-4F5D-B46A-35ADD4352B81}" destId="{755F818F-F58C-47E6-BC7A-B44DC85E064F}" srcOrd="6" destOrd="0" presId="urn:microsoft.com/office/officeart/2005/8/layout/hierarchy2"/>
    <dgm:cxn modelId="{DA420AE2-1401-4DB9-B628-AF7A33DB533E}" type="presParOf" srcId="{755F818F-F58C-47E6-BC7A-B44DC85E064F}" destId="{82A2369F-977E-4AA8-B924-FC8485C85553}" srcOrd="0" destOrd="0" presId="urn:microsoft.com/office/officeart/2005/8/layout/hierarchy2"/>
    <dgm:cxn modelId="{96A79AA2-C80D-49F5-B8AA-B77FD407C4CB}" type="presParOf" srcId="{4B69CE42-0BD1-4F5D-B46A-35ADD4352B81}" destId="{DDF97FFF-A1A6-49BB-8F45-67C107AFF04C}" srcOrd="7" destOrd="0" presId="urn:microsoft.com/office/officeart/2005/8/layout/hierarchy2"/>
    <dgm:cxn modelId="{56AFB260-513C-46A1-9C12-CF0784E19BF6}" type="presParOf" srcId="{DDF97FFF-A1A6-49BB-8F45-67C107AFF04C}" destId="{29D8F2DB-198C-44EA-80E4-2E9B2ABF8E3D}" srcOrd="0" destOrd="0" presId="urn:microsoft.com/office/officeart/2005/8/layout/hierarchy2"/>
    <dgm:cxn modelId="{D1B74381-29AB-4C44-92F8-B616DEE8B6A7}" type="presParOf" srcId="{DDF97FFF-A1A6-49BB-8F45-67C107AFF04C}" destId="{358A72F9-53EF-45F8-A0F2-4B1D830CC65C}" srcOrd="1" destOrd="0" presId="urn:microsoft.com/office/officeart/2005/8/layout/hierarchy2"/>
    <dgm:cxn modelId="{65396A93-168B-4744-9154-6BE6491DB44D}" type="presParOf" srcId="{358A72F9-53EF-45F8-A0F2-4B1D830CC65C}" destId="{F7B76582-57BE-44BA-848C-144A8AD7922F}" srcOrd="0" destOrd="0" presId="urn:microsoft.com/office/officeart/2005/8/layout/hierarchy2"/>
    <dgm:cxn modelId="{DE8BA27E-97CD-4E11-8620-80911F04492D}" type="presParOf" srcId="{F7B76582-57BE-44BA-848C-144A8AD7922F}" destId="{41A46E2E-9871-481F-B1AB-97E77D5EA384}" srcOrd="0" destOrd="0" presId="urn:microsoft.com/office/officeart/2005/8/layout/hierarchy2"/>
    <dgm:cxn modelId="{DF782EC1-2ADE-4708-91EE-CA77C797CF89}" type="presParOf" srcId="{358A72F9-53EF-45F8-A0F2-4B1D830CC65C}" destId="{ADD34906-487B-4FD1-B22F-7F218B328634}" srcOrd="1" destOrd="0" presId="urn:microsoft.com/office/officeart/2005/8/layout/hierarchy2"/>
    <dgm:cxn modelId="{523A9036-5FC8-4B4E-B2F4-0DF84895E18E}" type="presParOf" srcId="{ADD34906-487B-4FD1-B22F-7F218B328634}" destId="{7B1AED2B-2394-4B7A-AF99-36D2FD6F532B}" srcOrd="0" destOrd="0" presId="urn:microsoft.com/office/officeart/2005/8/layout/hierarchy2"/>
    <dgm:cxn modelId="{B65DF202-F038-4113-9C18-6D9CB220B742}" type="presParOf" srcId="{ADD34906-487B-4FD1-B22F-7F218B328634}" destId="{64938ED5-13E5-4CE2-87D2-4B3BF6329F15}" srcOrd="1" destOrd="0" presId="urn:microsoft.com/office/officeart/2005/8/layout/hierarchy2"/>
    <dgm:cxn modelId="{6877C689-F78D-4A4B-9EDC-DF6C4D3E11EA}" type="presParOf" srcId="{358A72F9-53EF-45F8-A0F2-4B1D830CC65C}" destId="{F324CB69-6313-4B4B-AB98-50ED30AD5A6A}" srcOrd="2" destOrd="0" presId="urn:microsoft.com/office/officeart/2005/8/layout/hierarchy2"/>
    <dgm:cxn modelId="{E245A3F3-B3C1-4565-BCC0-A5D5DD4BF44D}" type="presParOf" srcId="{F324CB69-6313-4B4B-AB98-50ED30AD5A6A}" destId="{E9D495C6-43E9-424C-9C7E-7D2DBF354764}" srcOrd="0" destOrd="0" presId="urn:microsoft.com/office/officeart/2005/8/layout/hierarchy2"/>
    <dgm:cxn modelId="{9AECD64D-871B-4587-8D23-A06485BC4CC1}" type="presParOf" srcId="{358A72F9-53EF-45F8-A0F2-4B1D830CC65C}" destId="{9386A5BF-D7C0-4E57-AF24-62790A385E1C}" srcOrd="3" destOrd="0" presId="urn:microsoft.com/office/officeart/2005/8/layout/hierarchy2"/>
    <dgm:cxn modelId="{5733B5B0-1944-4392-9BE9-05B9A232A10E}" type="presParOf" srcId="{9386A5BF-D7C0-4E57-AF24-62790A385E1C}" destId="{7E199AE7-D2DF-435B-8DBF-6447CD5375A6}" srcOrd="0" destOrd="0" presId="urn:microsoft.com/office/officeart/2005/8/layout/hierarchy2"/>
    <dgm:cxn modelId="{066DB75D-5121-496B-AD96-A7564890BEE0}" type="presParOf" srcId="{9386A5BF-D7C0-4E57-AF24-62790A385E1C}" destId="{767AC268-3813-427F-82BF-46189B2ABAF7}" srcOrd="1" destOrd="0" presId="urn:microsoft.com/office/officeart/2005/8/layout/hierarchy2"/>
    <dgm:cxn modelId="{3C421C85-1838-49FC-B866-5F07BEE76D00}" type="presParOf" srcId="{4B69CE42-0BD1-4F5D-B46A-35ADD4352B81}" destId="{7C1096BD-5BCD-4374-8F8E-B686FF8A3908}" srcOrd="8" destOrd="0" presId="urn:microsoft.com/office/officeart/2005/8/layout/hierarchy2"/>
    <dgm:cxn modelId="{24CAF48F-E6A6-44C0-8320-A9979FCB22B3}" type="presParOf" srcId="{7C1096BD-5BCD-4374-8F8E-B686FF8A3908}" destId="{E0A5ECCF-3355-4F6D-A7AA-3A31DD6751A7}" srcOrd="0" destOrd="0" presId="urn:microsoft.com/office/officeart/2005/8/layout/hierarchy2"/>
    <dgm:cxn modelId="{F71233D5-23A4-4249-91FE-44015D226185}" type="presParOf" srcId="{4B69CE42-0BD1-4F5D-B46A-35ADD4352B81}" destId="{DABCE64A-7C08-4E9D-AEF2-A2C8DB47FF3C}" srcOrd="9" destOrd="0" presId="urn:microsoft.com/office/officeart/2005/8/layout/hierarchy2"/>
    <dgm:cxn modelId="{BB139EF0-16F2-43D3-BB22-A33FF8F4FDC7}" type="presParOf" srcId="{DABCE64A-7C08-4E9D-AEF2-A2C8DB47FF3C}" destId="{B1DD0299-7AA0-4D3F-A3CB-74A8B19218B8}" srcOrd="0" destOrd="0" presId="urn:microsoft.com/office/officeart/2005/8/layout/hierarchy2"/>
    <dgm:cxn modelId="{CDD755C0-2020-43E5-89A4-31F3B09BA4DC}" type="presParOf" srcId="{DABCE64A-7C08-4E9D-AEF2-A2C8DB47FF3C}" destId="{13D02E94-4487-4249-A4C3-F1E7FF97ECD3}" srcOrd="1" destOrd="0" presId="urn:microsoft.com/office/officeart/2005/8/layout/hierarchy2"/>
    <dgm:cxn modelId="{932AF149-5442-4246-81DB-9E15D03D35F8}" type="presParOf" srcId="{13D02E94-4487-4249-A4C3-F1E7FF97ECD3}" destId="{09C7146D-83A6-436B-99CE-4486C0588E85}" srcOrd="0" destOrd="0" presId="urn:microsoft.com/office/officeart/2005/8/layout/hierarchy2"/>
    <dgm:cxn modelId="{4B45721A-B0DD-4A24-8A60-0AF2BEA04550}" type="presParOf" srcId="{09C7146D-83A6-436B-99CE-4486C0588E85}" destId="{FD6F4051-0503-4F26-825A-1D7DC7C26984}" srcOrd="0" destOrd="0" presId="urn:microsoft.com/office/officeart/2005/8/layout/hierarchy2"/>
    <dgm:cxn modelId="{6EACBADE-0E9A-4666-BE01-A2AB3A1249FF}" type="presParOf" srcId="{13D02E94-4487-4249-A4C3-F1E7FF97ECD3}" destId="{DBF132DD-7545-4050-A58B-C84A7ABFDD84}" srcOrd="1" destOrd="0" presId="urn:microsoft.com/office/officeart/2005/8/layout/hierarchy2"/>
    <dgm:cxn modelId="{53293B37-C0EC-42E6-9B75-5B29BF47105E}" type="presParOf" srcId="{DBF132DD-7545-4050-A58B-C84A7ABFDD84}" destId="{64924764-5021-449B-8944-27C846BC167B}" srcOrd="0" destOrd="0" presId="urn:microsoft.com/office/officeart/2005/8/layout/hierarchy2"/>
    <dgm:cxn modelId="{216F1B21-E6E0-45D0-B2DF-B2C36D83C07B}" type="presParOf" srcId="{DBF132DD-7545-4050-A58B-C84A7ABFDD84}" destId="{C695B386-F492-43B3-BF66-020E81D035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/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E595FC-6125-4FD6-8CB4-B94C18DA330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32F39E0-1A13-4021-A545-7E18CB229A08}">
      <dgm:prSet phldrT="[文本]"/>
      <dgm:spPr/>
      <dgm:t>
        <a:bodyPr/>
        <a:lstStyle/>
        <a:p>
          <a:r>
            <a:rPr lang="zh-CN" altLang="en-US" dirty="0"/>
            <a:t>工作原理</a:t>
          </a:r>
          <a:endParaRPr lang="en-US" altLang="zh-CN" dirty="0"/>
        </a:p>
        <a:p>
          <a:r>
            <a:rPr lang="en-US" altLang="zh-CN" dirty="0"/>
            <a:t>Principle</a:t>
          </a:r>
          <a:endParaRPr lang="zh-CN" altLang="en-US" dirty="0"/>
        </a:p>
      </dgm:t>
    </dgm:pt>
    <dgm:pt modelId="{24ACBAFA-B8F0-4EB3-A6A1-8A9BB0B582D4}" type="par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4E6D1C94-83E3-4778-9579-D886A63CB6E0}" type="sibTrans" cxnId="{718D1628-0AC2-46CF-AA25-42ABBDFC3E4F}">
      <dgm:prSet/>
      <dgm:spPr/>
      <dgm:t>
        <a:bodyPr/>
        <a:lstStyle/>
        <a:p>
          <a:endParaRPr lang="zh-CN" altLang="en-US"/>
        </a:p>
      </dgm:t>
    </dgm:pt>
    <dgm:pt modelId="{EDB91067-159D-4E9F-B5C4-037B8F01C67D}">
      <dgm:prSet phldrT="[文本]"/>
      <dgm:spPr/>
      <dgm:t>
        <a:bodyPr/>
        <a:lstStyle/>
        <a:p>
          <a:r>
            <a:rPr lang="zh-CN" altLang="en-US" dirty="0"/>
            <a:t>同类软件</a:t>
          </a:r>
          <a:endParaRPr lang="en-US" altLang="zh-CN" dirty="0"/>
        </a:p>
        <a:p>
          <a:r>
            <a:rPr lang="en-US" altLang="zh-CN" dirty="0"/>
            <a:t>Similar</a:t>
          </a:r>
          <a:endParaRPr lang="zh-CN" altLang="en-US" dirty="0"/>
        </a:p>
      </dgm:t>
    </dgm:pt>
    <dgm:pt modelId="{236F5F2D-2F1C-4F94-84F4-0EC175CA88E9}" type="par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11D97130-F6B9-497B-96E0-6C65B9FEBB4E}" type="sibTrans" cxnId="{A7255950-7833-491A-9ACC-B140AFB7C9A8}">
      <dgm:prSet/>
      <dgm:spPr/>
      <dgm:t>
        <a:bodyPr/>
        <a:lstStyle/>
        <a:p>
          <a:endParaRPr lang="zh-CN" altLang="en-US"/>
        </a:p>
      </dgm:t>
    </dgm:pt>
    <dgm:pt modelId="{C1DB8788-A02A-4FA7-B115-F5F8D4AEE3A5}">
      <dgm:prSet phldrT="[文本]"/>
      <dgm:spPr/>
      <dgm:t>
        <a:bodyPr/>
        <a:lstStyle/>
        <a:p>
          <a:r>
            <a:rPr lang="zh-CN" altLang="en-US" dirty="0"/>
            <a:t>安装说明</a:t>
          </a:r>
          <a:endParaRPr lang="en-US" altLang="zh-CN" dirty="0"/>
        </a:p>
        <a:p>
          <a:r>
            <a:rPr lang="en-US" altLang="zh-CN" dirty="0"/>
            <a:t>Installation</a:t>
          </a:r>
          <a:endParaRPr lang="zh-CN" altLang="en-US" dirty="0"/>
        </a:p>
      </dgm:t>
    </dgm:pt>
    <dgm:pt modelId="{61F87D11-A507-4196-8258-3A07172724DF}" type="par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6614D6D9-F5ED-4E41-BF71-F1F608FAA3A8}" type="sibTrans" cxnId="{BA093EBB-B8CA-4963-89EC-3EEF3FB2354A}">
      <dgm:prSet/>
      <dgm:spPr/>
      <dgm:t>
        <a:bodyPr/>
        <a:lstStyle/>
        <a:p>
          <a:endParaRPr lang="zh-CN" altLang="en-US"/>
        </a:p>
      </dgm:t>
    </dgm:pt>
    <dgm:pt modelId="{1B4C16B5-549C-477E-A631-94D9925C381B}">
      <dgm:prSet phldrT="[文本]"/>
      <dgm:spPr/>
      <dgm:t>
        <a:bodyPr/>
        <a:lstStyle/>
        <a:p>
          <a:r>
            <a:rPr lang="zh-CN" altLang="en-US" dirty="0"/>
            <a:t>常规用法</a:t>
          </a:r>
          <a:endParaRPr lang="en-US" altLang="zh-CN" dirty="0"/>
        </a:p>
        <a:p>
          <a:r>
            <a:rPr lang="en-US" altLang="zh-CN" dirty="0"/>
            <a:t>Usage</a:t>
          </a:r>
          <a:endParaRPr lang="zh-CN" altLang="en-US" dirty="0"/>
        </a:p>
      </dgm:t>
    </dgm:pt>
    <dgm:pt modelId="{43228001-69F4-4286-9524-1B8EEBA9D5F1}" type="par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78533075-E99A-4D89-A348-1DA45F8E3CE4}" type="sibTrans" cxnId="{C1645698-F3E0-4BB4-8A68-268C13080D00}">
      <dgm:prSet/>
      <dgm:spPr/>
      <dgm:t>
        <a:bodyPr/>
        <a:lstStyle/>
        <a:p>
          <a:endParaRPr lang="zh-CN" altLang="en-US"/>
        </a:p>
      </dgm:t>
    </dgm:pt>
    <dgm:pt modelId="{EE3D4408-8DB2-4770-954B-0E8ADF64B06C}">
      <dgm:prSet phldrT="[文本]"/>
      <dgm:spPr/>
      <dgm:t>
        <a:bodyPr/>
        <a:lstStyle/>
        <a:p>
          <a:r>
            <a:rPr lang="zh-CN" altLang="en-US" dirty="0"/>
            <a:t>二次开发</a:t>
          </a:r>
          <a:endParaRPr lang="en-US" altLang="zh-CN" dirty="0"/>
        </a:p>
        <a:p>
          <a:r>
            <a:rPr lang="en-US" altLang="zh-CN" dirty="0"/>
            <a:t>Development</a:t>
          </a:r>
          <a:endParaRPr lang="zh-CN" altLang="en-US" dirty="0"/>
        </a:p>
      </dgm:t>
    </dgm:pt>
    <dgm:pt modelId="{DA8B4DFA-016D-4EFD-B530-5AC17DAFE247}" type="par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0F10A8E0-E0DD-4FC3-AA0C-D6AC552D180B}" type="sibTrans" cxnId="{EC8AA750-1E0F-4C2A-8B99-29A5E31088B3}">
      <dgm:prSet/>
      <dgm:spPr/>
      <dgm:t>
        <a:bodyPr/>
        <a:lstStyle/>
        <a:p>
          <a:endParaRPr lang="zh-CN" altLang="en-US"/>
        </a:p>
      </dgm:t>
    </dgm:pt>
    <dgm:pt modelId="{93337300-A6DE-4B34-8A48-49FA9DAC864E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/>
            <a:t>数据分析</a:t>
          </a:r>
          <a:endParaRPr lang="en-US" altLang="zh-CN" dirty="0"/>
        </a:p>
        <a:p>
          <a:r>
            <a:rPr lang="en-US" altLang="zh-CN" dirty="0"/>
            <a:t>Analysis</a:t>
          </a:r>
          <a:endParaRPr lang="zh-CN" altLang="en-US" dirty="0"/>
        </a:p>
      </dgm:t>
    </dgm:pt>
    <dgm:pt modelId="{03C69EDC-6BFF-4D3D-A34D-448CE26F4FA9}" type="par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FD9AA76A-0514-4C83-9B00-2290F5B6B892}" type="sibTrans" cxnId="{FA155533-5C98-4AEE-B457-D1929F9EBB04}">
      <dgm:prSet/>
      <dgm:spPr/>
      <dgm:t>
        <a:bodyPr/>
        <a:lstStyle/>
        <a:p>
          <a:endParaRPr lang="zh-CN" altLang="en-US"/>
        </a:p>
      </dgm:t>
    </dgm:pt>
    <dgm:pt modelId="{10C0F3E2-B07E-4556-865D-766F6836E728}" type="pres">
      <dgm:prSet presAssocID="{13E595FC-6125-4FD6-8CB4-B94C18DA3304}" presName="diagram" presStyleCnt="0">
        <dgm:presLayoutVars>
          <dgm:dir/>
          <dgm:resizeHandles val="exact"/>
        </dgm:presLayoutVars>
      </dgm:prSet>
      <dgm:spPr/>
    </dgm:pt>
    <dgm:pt modelId="{5EA5DB1A-9273-4725-BB56-0D554AD30FA9}" type="pres">
      <dgm:prSet presAssocID="{832F39E0-1A13-4021-A545-7E18CB229A08}" presName="node" presStyleLbl="node1" presStyleIdx="0" presStyleCnt="6">
        <dgm:presLayoutVars>
          <dgm:bulletEnabled val="1"/>
        </dgm:presLayoutVars>
      </dgm:prSet>
      <dgm:spPr/>
    </dgm:pt>
    <dgm:pt modelId="{F828F6BA-BB43-4F8A-BB23-143D917C207E}" type="pres">
      <dgm:prSet presAssocID="{4E6D1C94-83E3-4778-9579-D886A63CB6E0}" presName="sibTrans" presStyleCnt="0"/>
      <dgm:spPr/>
    </dgm:pt>
    <dgm:pt modelId="{74EDAC13-3019-47BF-B59B-4328516F38F5}" type="pres">
      <dgm:prSet presAssocID="{EDB91067-159D-4E9F-B5C4-037B8F01C67D}" presName="node" presStyleLbl="node1" presStyleIdx="1" presStyleCnt="6">
        <dgm:presLayoutVars>
          <dgm:bulletEnabled val="1"/>
        </dgm:presLayoutVars>
      </dgm:prSet>
      <dgm:spPr/>
    </dgm:pt>
    <dgm:pt modelId="{B8B11BA2-0AF4-4F5E-8572-707B2C112370}" type="pres">
      <dgm:prSet presAssocID="{11D97130-F6B9-497B-96E0-6C65B9FEBB4E}" presName="sibTrans" presStyleCnt="0"/>
      <dgm:spPr/>
    </dgm:pt>
    <dgm:pt modelId="{E8618DD5-C576-4FB2-A33D-2F7639C495BF}" type="pres">
      <dgm:prSet presAssocID="{C1DB8788-A02A-4FA7-B115-F5F8D4AEE3A5}" presName="node" presStyleLbl="node1" presStyleIdx="2" presStyleCnt="6">
        <dgm:presLayoutVars>
          <dgm:bulletEnabled val="1"/>
        </dgm:presLayoutVars>
      </dgm:prSet>
      <dgm:spPr/>
    </dgm:pt>
    <dgm:pt modelId="{A7AFF4F7-F520-427C-BC2C-FA4F0C886AE2}" type="pres">
      <dgm:prSet presAssocID="{6614D6D9-F5ED-4E41-BF71-F1F608FAA3A8}" presName="sibTrans" presStyleCnt="0"/>
      <dgm:spPr/>
    </dgm:pt>
    <dgm:pt modelId="{01F39D00-EDAF-4D53-9A35-82C742B3125D}" type="pres">
      <dgm:prSet presAssocID="{1B4C16B5-549C-477E-A631-94D9925C381B}" presName="node" presStyleLbl="node1" presStyleIdx="3" presStyleCnt="6">
        <dgm:presLayoutVars>
          <dgm:bulletEnabled val="1"/>
        </dgm:presLayoutVars>
      </dgm:prSet>
      <dgm:spPr/>
    </dgm:pt>
    <dgm:pt modelId="{B6DFFE31-E8B6-4060-B82B-6E40A8B516DB}" type="pres">
      <dgm:prSet presAssocID="{78533075-E99A-4D89-A348-1DA45F8E3CE4}" presName="sibTrans" presStyleCnt="0"/>
      <dgm:spPr/>
    </dgm:pt>
    <dgm:pt modelId="{44427A2B-3E1B-4534-B3C6-CCC05B3209B0}" type="pres">
      <dgm:prSet presAssocID="{EE3D4408-8DB2-4770-954B-0E8ADF64B06C}" presName="node" presStyleLbl="node1" presStyleIdx="4" presStyleCnt="6">
        <dgm:presLayoutVars>
          <dgm:bulletEnabled val="1"/>
        </dgm:presLayoutVars>
      </dgm:prSet>
      <dgm:spPr/>
    </dgm:pt>
    <dgm:pt modelId="{1A6CDDCF-0E99-4002-94A5-589F6512F804}" type="pres">
      <dgm:prSet presAssocID="{0F10A8E0-E0DD-4FC3-AA0C-D6AC552D180B}" presName="sibTrans" presStyleCnt="0"/>
      <dgm:spPr/>
    </dgm:pt>
    <dgm:pt modelId="{224FB991-3B72-4122-AF07-451A8DBF4C57}" type="pres">
      <dgm:prSet presAssocID="{93337300-A6DE-4B34-8A48-49FA9DAC864E}" presName="node" presStyleLbl="node1" presStyleIdx="5" presStyleCnt="6">
        <dgm:presLayoutVars>
          <dgm:bulletEnabled val="1"/>
        </dgm:presLayoutVars>
      </dgm:prSet>
      <dgm:spPr/>
    </dgm:pt>
  </dgm:ptLst>
  <dgm:cxnLst>
    <dgm:cxn modelId="{718D1628-0AC2-46CF-AA25-42ABBDFC3E4F}" srcId="{13E595FC-6125-4FD6-8CB4-B94C18DA3304}" destId="{832F39E0-1A13-4021-A545-7E18CB229A08}" srcOrd="0" destOrd="0" parTransId="{24ACBAFA-B8F0-4EB3-A6A1-8A9BB0B582D4}" sibTransId="{4E6D1C94-83E3-4778-9579-D886A63CB6E0}"/>
    <dgm:cxn modelId="{5E07132E-D2FB-4159-AA7C-37A41394055A}" type="presOf" srcId="{EE3D4408-8DB2-4770-954B-0E8ADF64B06C}" destId="{44427A2B-3E1B-4534-B3C6-CCC05B3209B0}" srcOrd="0" destOrd="0" presId="urn:microsoft.com/office/officeart/2005/8/layout/default"/>
    <dgm:cxn modelId="{FA155533-5C98-4AEE-B457-D1929F9EBB04}" srcId="{13E595FC-6125-4FD6-8CB4-B94C18DA3304}" destId="{93337300-A6DE-4B34-8A48-49FA9DAC864E}" srcOrd="5" destOrd="0" parTransId="{03C69EDC-6BFF-4D3D-A34D-448CE26F4FA9}" sibTransId="{FD9AA76A-0514-4C83-9B00-2290F5B6B892}"/>
    <dgm:cxn modelId="{61F7665B-8F73-4719-ACBB-3B7B994CB6A7}" type="presOf" srcId="{EDB91067-159D-4E9F-B5C4-037B8F01C67D}" destId="{74EDAC13-3019-47BF-B59B-4328516F38F5}" srcOrd="0" destOrd="0" presId="urn:microsoft.com/office/officeart/2005/8/layout/default"/>
    <dgm:cxn modelId="{A7255950-7833-491A-9ACC-B140AFB7C9A8}" srcId="{13E595FC-6125-4FD6-8CB4-B94C18DA3304}" destId="{EDB91067-159D-4E9F-B5C4-037B8F01C67D}" srcOrd="1" destOrd="0" parTransId="{236F5F2D-2F1C-4F94-84F4-0EC175CA88E9}" sibTransId="{11D97130-F6B9-497B-96E0-6C65B9FEBB4E}"/>
    <dgm:cxn modelId="{EC8AA750-1E0F-4C2A-8B99-29A5E31088B3}" srcId="{13E595FC-6125-4FD6-8CB4-B94C18DA3304}" destId="{EE3D4408-8DB2-4770-954B-0E8ADF64B06C}" srcOrd="4" destOrd="0" parTransId="{DA8B4DFA-016D-4EFD-B530-5AC17DAFE247}" sibTransId="{0F10A8E0-E0DD-4FC3-AA0C-D6AC552D180B}"/>
    <dgm:cxn modelId="{1A9D9E7C-9F06-4AF4-A90B-B6BC008141D1}" type="presOf" srcId="{C1DB8788-A02A-4FA7-B115-F5F8D4AEE3A5}" destId="{E8618DD5-C576-4FB2-A33D-2F7639C495BF}" srcOrd="0" destOrd="0" presId="urn:microsoft.com/office/officeart/2005/8/layout/default"/>
    <dgm:cxn modelId="{FEB13D80-1A2D-4669-A41F-4155C66C91F9}" type="presOf" srcId="{832F39E0-1A13-4021-A545-7E18CB229A08}" destId="{5EA5DB1A-9273-4725-BB56-0D554AD30FA9}" srcOrd="0" destOrd="0" presId="urn:microsoft.com/office/officeart/2005/8/layout/default"/>
    <dgm:cxn modelId="{C1645698-F3E0-4BB4-8A68-268C13080D00}" srcId="{13E595FC-6125-4FD6-8CB4-B94C18DA3304}" destId="{1B4C16B5-549C-477E-A631-94D9925C381B}" srcOrd="3" destOrd="0" parTransId="{43228001-69F4-4286-9524-1B8EEBA9D5F1}" sibTransId="{78533075-E99A-4D89-A348-1DA45F8E3CE4}"/>
    <dgm:cxn modelId="{2E1686A1-FFED-447C-ADEF-8B4E5C7D3B09}" type="presOf" srcId="{93337300-A6DE-4B34-8A48-49FA9DAC864E}" destId="{224FB991-3B72-4122-AF07-451A8DBF4C57}" srcOrd="0" destOrd="0" presId="urn:microsoft.com/office/officeart/2005/8/layout/default"/>
    <dgm:cxn modelId="{0A33FDA8-114F-4F04-855B-81DC534EAE62}" type="presOf" srcId="{1B4C16B5-549C-477E-A631-94D9925C381B}" destId="{01F39D00-EDAF-4D53-9A35-82C742B3125D}" srcOrd="0" destOrd="0" presId="urn:microsoft.com/office/officeart/2005/8/layout/default"/>
    <dgm:cxn modelId="{BA093EBB-B8CA-4963-89EC-3EEF3FB2354A}" srcId="{13E595FC-6125-4FD6-8CB4-B94C18DA3304}" destId="{C1DB8788-A02A-4FA7-B115-F5F8D4AEE3A5}" srcOrd="2" destOrd="0" parTransId="{61F87D11-A507-4196-8258-3A07172724DF}" sibTransId="{6614D6D9-F5ED-4E41-BF71-F1F608FAA3A8}"/>
    <dgm:cxn modelId="{7D4EFAED-88DF-4F4F-A6B9-6A16B9C803DC}" type="presOf" srcId="{13E595FC-6125-4FD6-8CB4-B94C18DA3304}" destId="{10C0F3E2-B07E-4556-865D-766F6836E728}" srcOrd="0" destOrd="0" presId="urn:microsoft.com/office/officeart/2005/8/layout/default"/>
    <dgm:cxn modelId="{D247ED98-64F1-4C4D-A185-B77EC065E045}" type="presParOf" srcId="{10C0F3E2-B07E-4556-865D-766F6836E728}" destId="{5EA5DB1A-9273-4725-BB56-0D554AD30FA9}" srcOrd="0" destOrd="0" presId="urn:microsoft.com/office/officeart/2005/8/layout/default"/>
    <dgm:cxn modelId="{44885EC1-5121-47D4-8F64-FEC879CD1E37}" type="presParOf" srcId="{10C0F3E2-B07E-4556-865D-766F6836E728}" destId="{F828F6BA-BB43-4F8A-BB23-143D917C207E}" srcOrd="1" destOrd="0" presId="urn:microsoft.com/office/officeart/2005/8/layout/default"/>
    <dgm:cxn modelId="{E7FE79C1-5FB2-4971-9CA2-ED3E99DE03B8}" type="presParOf" srcId="{10C0F3E2-B07E-4556-865D-766F6836E728}" destId="{74EDAC13-3019-47BF-B59B-4328516F38F5}" srcOrd="2" destOrd="0" presId="urn:microsoft.com/office/officeart/2005/8/layout/default"/>
    <dgm:cxn modelId="{27BC5BFD-3E54-4B9E-A965-0439B3F8F974}" type="presParOf" srcId="{10C0F3E2-B07E-4556-865D-766F6836E728}" destId="{B8B11BA2-0AF4-4F5E-8572-707B2C112370}" srcOrd="3" destOrd="0" presId="urn:microsoft.com/office/officeart/2005/8/layout/default"/>
    <dgm:cxn modelId="{7C47A206-309C-4EC5-A5C7-FC340E31C799}" type="presParOf" srcId="{10C0F3E2-B07E-4556-865D-766F6836E728}" destId="{E8618DD5-C576-4FB2-A33D-2F7639C495BF}" srcOrd="4" destOrd="0" presId="urn:microsoft.com/office/officeart/2005/8/layout/default"/>
    <dgm:cxn modelId="{D326B74E-9307-4670-88DB-F4D4047363ED}" type="presParOf" srcId="{10C0F3E2-B07E-4556-865D-766F6836E728}" destId="{A7AFF4F7-F520-427C-BC2C-FA4F0C886AE2}" srcOrd="5" destOrd="0" presId="urn:microsoft.com/office/officeart/2005/8/layout/default"/>
    <dgm:cxn modelId="{C55B1A7A-663A-4624-9F02-67E8146BA5D6}" type="presParOf" srcId="{10C0F3E2-B07E-4556-865D-766F6836E728}" destId="{01F39D00-EDAF-4D53-9A35-82C742B3125D}" srcOrd="6" destOrd="0" presId="urn:microsoft.com/office/officeart/2005/8/layout/default"/>
    <dgm:cxn modelId="{FC0840B0-9223-4244-B0F2-9629EC007AD2}" type="presParOf" srcId="{10C0F3E2-B07E-4556-865D-766F6836E728}" destId="{B6DFFE31-E8B6-4060-B82B-6E40A8B516DB}" srcOrd="7" destOrd="0" presId="urn:microsoft.com/office/officeart/2005/8/layout/default"/>
    <dgm:cxn modelId="{C078CC5C-CC92-413E-BEE6-771B38B0B1C6}" type="presParOf" srcId="{10C0F3E2-B07E-4556-865D-766F6836E728}" destId="{44427A2B-3E1B-4534-B3C6-CCC05B3209B0}" srcOrd="8" destOrd="0" presId="urn:microsoft.com/office/officeart/2005/8/layout/default"/>
    <dgm:cxn modelId="{C4112EE5-167B-409A-985C-2B21DCF5E5F3}" type="presParOf" srcId="{10C0F3E2-B07E-4556-865D-766F6836E728}" destId="{1A6CDDCF-0E99-4002-94A5-589F6512F804}" srcOrd="9" destOrd="0" presId="urn:microsoft.com/office/officeart/2005/8/layout/default"/>
    <dgm:cxn modelId="{2286483D-7A05-4D19-9E4A-6776ADC26F6A}" type="presParOf" srcId="{10C0F3E2-B07E-4556-865D-766F6836E728}" destId="{224FB991-3B72-4122-AF07-451A8DBF4C5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95C78A-59AC-47E0-B6FC-5CF9623C54E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54A83EF-31BB-411F-808B-4C31D543484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Scrapy</a:t>
          </a:r>
          <a:endParaRPr lang="zh-CN" altLang="en-US" dirty="0"/>
        </a:p>
      </dgm:t>
    </dgm:pt>
    <dgm:pt modelId="{6B9F9F8C-8A15-403F-BD69-F685FE30EF7F}" type="par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F97DD545-1696-44B5-B9EA-9E644860AAEF}" type="sib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57FDB2AB-EE04-466B-859B-B7F2FB1675DC}">
      <dgm:prSet phldrT="[文本]"/>
      <dgm:spPr/>
      <dgm:t>
        <a:bodyPr/>
        <a:lstStyle/>
        <a:p>
          <a:r>
            <a:rPr lang="en-US" altLang="zh-CN" dirty="0"/>
            <a:t>PySpider</a:t>
          </a:r>
          <a:endParaRPr lang="zh-CN" altLang="en-US" dirty="0"/>
        </a:p>
      </dgm:t>
    </dgm:pt>
    <dgm:pt modelId="{30D54D01-C49D-428C-ACB2-EA4C8B2BAA29}" type="par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CF550E25-168D-4CFA-B4F6-84AFE1C2400B}" type="sib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6244CD5E-0382-432B-A0FA-B4E467EB2F3C}">
      <dgm:prSet phldrT="[文本]"/>
      <dgm:spPr/>
      <dgm:t>
        <a:bodyPr/>
        <a:lstStyle/>
        <a:p>
          <a:r>
            <a:rPr lang="en-US" altLang="zh-CN" dirty="0"/>
            <a:t>Nutch</a:t>
          </a:r>
          <a:endParaRPr lang="zh-CN" altLang="en-US" dirty="0"/>
        </a:p>
      </dgm:t>
    </dgm:pt>
    <dgm:pt modelId="{B96D61E6-BBA0-47BB-A17F-77DC42BEABE9}" type="par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C16DC5F8-81F1-4C0E-8C5F-170E60530698}" type="sib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51F2E4DE-7748-49A6-95CD-72915FE0F81B}">
      <dgm:prSet phldrT="[文本]"/>
      <dgm:spPr/>
      <dgm:t>
        <a:bodyPr/>
        <a:lstStyle/>
        <a:p>
          <a:r>
            <a:rPr lang="en-US" altLang="zh-CN" dirty="0"/>
            <a:t>WebMagic</a:t>
          </a:r>
          <a:endParaRPr lang="zh-CN" altLang="en-US" dirty="0"/>
        </a:p>
      </dgm:t>
    </dgm:pt>
    <dgm:pt modelId="{EE87EDB1-7D10-4E35-B7DE-387EE05228BA}" type="par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4C10ADBF-550D-400D-BEB2-A05E24F80BB0}" type="sib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8A261F28-33C3-4F2C-90A1-708CF9463067}">
      <dgm:prSet phldrT="[文本]"/>
      <dgm:spPr/>
      <dgm:t>
        <a:bodyPr/>
        <a:lstStyle/>
        <a:p>
          <a:r>
            <a:rPr lang="en-US" altLang="zh-CN" dirty="0"/>
            <a:t>Node-crawler</a:t>
          </a:r>
          <a:endParaRPr lang="zh-CN" altLang="en-US" dirty="0"/>
        </a:p>
      </dgm:t>
    </dgm:pt>
    <dgm:pt modelId="{1C39E06F-2D12-4155-8F68-60E9B89792CF}" type="par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F6906DB7-1F97-41F9-9FAE-E3CCF706EB8B}" type="sib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2ADEB029-B8F1-44EB-82B1-9766A9C447FC}">
      <dgm:prSet phldrT="[文本]"/>
      <dgm:spPr/>
      <dgm:t>
        <a:bodyPr/>
        <a:lstStyle/>
        <a:p>
          <a:r>
            <a:rPr lang="en-US" altLang="zh-CN" dirty="0"/>
            <a:t>Webster</a:t>
          </a:r>
          <a:endParaRPr lang="zh-CN" altLang="en-US" dirty="0"/>
        </a:p>
      </dgm:t>
    </dgm:pt>
    <dgm:pt modelId="{7B23525E-8BFF-4C23-A41B-AFF80AC65B32}" type="par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292B3D62-C9E5-46DB-88E0-C2D35FAA4365}" type="sib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FD69C73D-8B58-428D-A715-628FA2CB0539}">
      <dgm:prSet phldrT="[文本]"/>
      <dgm:spPr/>
      <dgm:t>
        <a:bodyPr/>
        <a:lstStyle/>
        <a:p>
          <a:r>
            <a:rPr lang="en-US" altLang="zh-CN" dirty="0"/>
            <a:t>Phpspider</a:t>
          </a:r>
          <a:endParaRPr lang="zh-CN" altLang="en-US" dirty="0"/>
        </a:p>
      </dgm:t>
    </dgm:pt>
    <dgm:pt modelId="{61794E3A-81DF-451D-BEE6-3A0FE45E799A}" type="parTrans" cxnId="{9F1B4658-B11B-40C2-8F26-622F6619354A}">
      <dgm:prSet/>
      <dgm:spPr/>
      <dgm:t>
        <a:bodyPr/>
        <a:lstStyle/>
        <a:p>
          <a:endParaRPr lang="zh-CN" altLang="en-US"/>
        </a:p>
      </dgm:t>
    </dgm:pt>
    <dgm:pt modelId="{B762D3C2-8CBE-4DE9-B603-6CA4BBE0692D}" type="sibTrans" cxnId="{9F1B4658-B11B-40C2-8F26-622F6619354A}">
      <dgm:prSet/>
      <dgm:spPr/>
      <dgm:t>
        <a:bodyPr/>
        <a:lstStyle/>
        <a:p>
          <a:endParaRPr lang="zh-CN" altLang="en-US"/>
        </a:p>
      </dgm:t>
    </dgm:pt>
    <dgm:pt modelId="{A0FD9D2B-5D85-421F-A889-EB5FEE1467FA}">
      <dgm:prSet phldrT="[文本]"/>
      <dgm:spPr/>
      <dgm:t>
        <a:bodyPr/>
        <a:lstStyle/>
        <a:p>
          <a:r>
            <a:rPr lang="en-US" altLang="zh-CN" dirty="0"/>
            <a:t>Beanbun</a:t>
          </a:r>
          <a:endParaRPr lang="zh-CN" altLang="en-US" dirty="0"/>
        </a:p>
      </dgm:t>
    </dgm:pt>
    <dgm:pt modelId="{E6E6FD30-7E66-42C0-BF03-6FC184768791}" type="par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4F752D92-B4E1-4C0C-99EF-61592FD7F756}" type="sib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3AB58060-9C5D-4069-895C-706EB6C92446}">
      <dgm:prSet phldrT="[文本]"/>
      <dgm:spPr/>
      <dgm:t>
        <a:bodyPr/>
        <a:lstStyle/>
        <a:p>
          <a:r>
            <a:rPr lang="en-US" altLang="en-US" dirty="0"/>
            <a:t>open-source-search-engine</a:t>
          </a:r>
          <a:endParaRPr lang="zh-CN" altLang="en-US" dirty="0"/>
        </a:p>
      </dgm:t>
    </dgm:pt>
    <dgm:pt modelId="{04549135-6B9E-4A27-B1F9-83F17E4B4DCA}" type="par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B3CAEE3D-49E4-4D63-82C8-BF38473BDDB1}" type="sib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73FA8BB1-44A2-4CC7-ADE3-51FC155B637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en-US" dirty="0"/>
            <a:t>PhantomJS</a:t>
          </a:r>
          <a:endParaRPr lang="zh-CN" altLang="en-US" dirty="0"/>
        </a:p>
      </dgm:t>
    </dgm:pt>
    <dgm:pt modelId="{DF5EF1AE-5E75-4476-818C-C25B4B755373}" type="par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77A003FD-BB12-4E7C-9694-55A1A0EA9690}" type="sib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034BD021-E114-447A-BB03-2F66EFD81683}">
      <dgm:prSet phldrT="[文本]"/>
      <dgm:spPr/>
      <dgm:t>
        <a:bodyPr/>
        <a:lstStyle/>
        <a:p>
          <a:r>
            <a:rPr lang="en-US" altLang="en-US" dirty="0"/>
            <a:t>SlimerJS</a:t>
          </a:r>
          <a:endParaRPr lang="zh-CN" altLang="en-US" dirty="0"/>
        </a:p>
      </dgm:t>
    </dgm:pt>
    <dgm:pt modelId="{7CFB3B7F-0808-457B-90BF-97291F4FF18F}" type="par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95F221E0-95C2-4A3B-ABE9-719C06B40CA8}" type="sib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0E81CB8A-743A-462D-9A0E-D6AA9061FEE7}">
      <dgm:prSet phldrT="[文本]"/>
      <dgm:spPr/>
      <dgm:t>
        <a:bodyPr/>
        <a:lstStyle/>
        <a:p>
          <a:endParaRPr lang="zh-CN" altLang="en-US" dirty="0"/>
        </a:p>
      </dgm:t>
    </dgm:pt>
    <dgm:pt modelId="{E9D1EF28-0AE4-4DF5-BC4B-1641262439E6}" type="parTrans" cxnId="{88FA7EC1-52DE-4B96-B2CD-D23FE544E844}">
      <dgm:prSet/>
      <dgm:spPr/>
      <dgm:t>
        <a:bodyPr/>
        <a:lstStyle/>
        <a:p>
          <a:endParaRPr lang="zh-CN" altLang="en-US"/>
        </a:p>
      </dgm:t>
    </dgm:pt>
    <dgm:pt modelId="{80843164-4782-47FA-9C96-C1EA1CF85C5A}" type="sibTrans" cxnId="{88FA7EC1-52DE-4B96-B2CD-D23FE544E844}">
      <dgm:prSet/>
      <dgm:spPr/>
      <dgm:t>
        <a:bodyPr/>
        <a:lstStyle/>
        <a:p>
          <a:endParaRPr lang="zh-CN" altLang="en-US"/>
        </a:p>
      </dgm:t>
    </dgm:pt>
    <dgm:pt modelId="{33D0D4EB-CFFE-4C68-A9E6-156A9512CAA5}" type="pres">
      <dgm:prSet presAssocID="{0595C78A-59AC-47E0-B6FC-5CF9623C54EC}" presName="diagram" presStyleCnt="0">
        <dgm:presLayoutVars>
          <dgm:dir/>
          <dgm:resizeHandles val="exact"/>
        </dgm:presLayoutVars>
      </dgm:prSet>
      <dgm:spPr/>
    </dgm:pt>
    <dgm:pt modelId="{29864A49-9DF4-4614-AC23-5803EFA81343}" type="pres">
      <dgm:prSet presAssocID="{C54A83EF-31BB-411F-808B-4C31D5434848}" presName="node" presStyleLbl="node1" presStyleIdx="0" presStyleCnt="12">
        <dgm:presLayoutVars>
          <dgm:bulletEnabled val="1"/>
        </dgm:presLayoutVars>
      </dgm:prSet>
      <dgm:spPr/>
    </dgm:pt>
    <dgm:pt modelId="{9AF00859-8776-417C-8DF5-73FE222E5F73}" type="pres">
      <dgm:prSet presAssocID="{F97DD545-1696-44B5-B9EA-9E644860AAEF}" presName="sibTrans" presStyleCnt="0"/>
      <dgm:spPr/>
    </dgm:pt>
    <dgm:pt modelId="{77A4DC64-4C5E-4818-BAFA-76D6F4F8E494}" type="pres">
      <dgm:prSet presAssocID="{57FDB2AB-EE04-466B-859B-B7F2FB1675DC}" presName="node" presStyleLbl="node1" presStyleIdx="1" presStyleCnt="12">
        <dgm:presLayoutVars>
          <dgm:bulletEnabled val="1"/>
        </dgm:presLayoutVars>
      </dgm:prSet>
      <dgm:spPr/>
    </dgm:pt>
    <dgm:pt modelId="{D79059EA-4177-45CC-B6A7-97758FC1FEAC}" type="pres">
      <dgm:prSet presAssocID="{CF550E25-168D-4CFA-B4F6-84AFE1C2400B}" presName="sibTrans" presStyleCnt="0"/>
      <dgm:spPr/>
    </dgm:pt>
    <dgm:pt modelId="{020C7E74-F6C7-47A3-AB30-E703CE0FA9A0}" type="pres">
      <dgm:prSet presAssocID="{6244CD5E-0382-432B-A0FA-B4E467EB2F3C}" presName="node" presStyleLbl="node1" presStyleIdx="2" presStyleCnt="12">
        <dgm:presLayoutVars>
          <dgm:bulletEnabled val="1"/>
        </dgm:presLayoutVars>
      </dgm:prSet>
      <dgm:spPr/>
    </dgm:pt>
    <dgm:pt modelId="{70A9A54C-73C1-46F2-8AD6-57D857443AE9}" type="pres">
      <dgm:prSet presAssocID="{C16DC5F8-81F1-4C0E-8C5F-170E60530698}" presName="sibTrans" presStyleCnt="0"/>
      <dgm:spPr/>
    </dgm:pt>
    <dgm:pt modelId="{64163856-53AB-4FAD-B2B5-96C5AAD673DC}" type="pres">
      <dgm:prSet presAssocID="{51F2E4DE-7748-49A6-95CD-72915FE0F81B}" presName="node" presStyleLbl="node1" presStyleIdx="3" presStyleCnt="12">
        <dgm:presLayoutVars>
          <dgm:bulletEnabled val="1"/>
        </dgm:presLayoutVars>
      </dgm:prSet>
      <dgm:spPr/>
    </dgm:pt>
    <dgm:pt modelId="{9180EC4D-D1AE-43B3-9AC1-55471B3E50BA}" type="pres">
      <dgm:prSet presAssocID="{4C10ADBF-550D-400D-BEB2-A05E24F80BB0}" presName="sibTrans" presStyleCnt="0"/>
      <dgm:spPr/>
    </dgm:pt>
    <dgm:pt modelId="{02A681B4-B46B-4933-B1AD-050130DCE394}" type="pres">
      <dgm:prSet presAssocID="{8A261F28-33C3-4F2C-90A1-708CF9463067}" presName="node" presStyleLbl="node1" presStyleIdx="4" presStyleCnt="12">
        <dgm:presLayoutVars>
          <dgm:bulletEnabled val="1"/>
        </dgm:presLayoutVars>
      </dgm:prSet>
      <dgm:spPr/>
    </dgm:pt>
    <dgm:pt modelId="{F38FFE5E-46D7-4B76-873E-EE5833C32904}" type="pres">
      <dgm:prSet presAssocID="{F6906DB7-1F97-41F9-9FAE-E3CCF706EB8B}" presName="sibTrans" presStyleCnt="0"/>
      <dgm:spPr/>
    </dgm:pt>
    <dgm:pt modelId="{130D9912-DFB2-4421-8C28-77E0C765AC27}" type="pres">
      <dgm:prSet presAssocID="{2ADEB029-B8F1-44EB-82B1-9766A9C447FC}" presName="node" presStyleLbl="node1" presStyleIdx="5" presStyleCnt="12">
        <dgm:presLayoutVars>
          <dgm:bulletEnabled val="1"/>
        </dgm:presLayoutVars>
      </dgm:prSet>
      <dgm:spPr/>
    </dgm:pt>
    <dgm:pt modelId="{D06C37F0-C4DF-4270-86E4-648B0B44EB00}" type="pres">
      <dgm:prSet presAssocID="{292B3D62-C9E5-46DB-88E0-C2D35FAA4365}" presName="sibTrans" presStyleCnt="0"/>
      <dgm:spPr/>
    </dgm:pt>
    <dgm:pt modelId="{0DD65DC0-23F9-4D53-9163-8544C679CE22}" type="pres">
      <dgm:prSet presAssocID="{FD69C73D-8B58-428D-A715-628FA2CB0539}" presName="node" presStyleLbl="node1" presStyleIdx="6" presStyleCnt="12">
        <dgm:presLayoutVars>
          <dgm:bulletEnabled val="1"/>
        </dgm:presLayoutVars>
      </dgm:prSet>
      <dgm:spPr/>
    </dgm:pt>
    <dgm:pt modelId="{63CCF52E-E988-4023-84F1-BB2C11708693}" type="pres">
      <dgm:prSet presAssocID="{B762D3C2-8CBE-4DE9-B603-6CA4BBE0692D}" presName="sibTrans" presStyleCnt="0"/>
      <dgm:spPr/>
    </dgm:pt>
    <dgm:pt modelId="{95949500-B8AB-4499-9025-AED40861A8FA}" type="pres">
      <dgm:prSet presAssocID="{A0FD9D2B-5D85-421F-A889-EB5FEE1467FA}" presName="node" presStyleLbl="node1" presStyleIdx="7" presStyleCnt="12">
        <dgm:presLayoutVars>
          <dgm:bulletEnabled val="1"/>
        </dgm:presLayoutVars>
      </dgm:prSet>
      <dgm:spPr/>
    </dgm:pt>
    <dgm:pt modelId="{3A5DF8EB-03C3-455E-910D-700AA1082805}" type="pres">
      <dgm:prSet presAssocID="{4F752D92-B4E1-4C0C-99EF-61592FD7F756}" presName="sibTrans" presStyleCnt="0"/>
      <dgm:spPr/>
    </dgm:pt>
    <dgm:pt modelId="{4305F365-CB0B-4307-AC66-6B883516D37E}" type="pres">
      <dgm:prSet presAssocID="{3AB58060-9C5D-4069-895C-706EB6C92446}" presName="node" presStyleLbl="node1" presStyleIdx="8" presStyleCnt="12">
        <dgm:presLayoutVars>
          <dgm:bulletEnabled val="1"/>
        </dgm:presLayoutVars>
      </dgm:prSet>
      <dgm:spPr/>
    </dgm:pt>
    <dgm:pt modelId="{61D71429-F269-46E5-90E9-EC142DC602B0}" type="pres">
      <dgm:prSet presAssocID="{B3CAEE3D-49E4-4D63-82C8-BF38473BDDB1}" presName="sibTrans" presStyleCnt="0"/>
      <dgm:spPr/>
    </dgm:pt>
    <dgm:pt modelId="{631E06F9-0A2A-4BA0-952F-35EE44189538}" type="pres">
      <dgm:prSet presAssocID="{0E81CB8A-743A-462D-9A0E-D6AA9061FEE7}" presName="node" presStyleLbl="node1" presStyleIdx="9" presStyleCnt="12">
        <dgm:presLayoutVars>
          <dgm:bulletEnabled val="1"/>
        </dgm:presLayoutVars>
      </dgm:prSet>
      <dgm:spPr/>
    </dgm:pt>
    <dgm:pt modelId="{3AE872A1-A67E-442B-B3BE-B43039E73AF7}" type="pres">
      <dgm:prSet presAssocID="{80843164-4782-47FA-9C96-C1EA1CF85C5A}" presName="sibTrans" presStyleCnt="0"/>
      <dgm:spPr/>
    </dgm:pt>
    <dgm:pt modelId="{8526674E-1270-4430-B08A-5682ECBFCBAE}" type="pres">
      <dgm:prSet presAssocID="{73FA8BB1-44A2-4CC7-ADE3-51FC155B6370}" presName="node" presStyleLbl="node1" presStyleIdx="10" presStyleCnt="12">
        <dgm:presLayoutVars>
          <dgm:bulletEnabled val="1"/>
        </dgm:presLayoutVars>
      </dgm:prSet>
      <dgm:spPr/>
    </dgm:pt>
    <dgm:pt modelId="{B8D1AA14-E95F-4C1C-B430-B31A36E27B62}" type="pres">
      <dgm:prSet presAssocID="{77A003FD-BB12-4E7C-9694-55A1A0EA9690}" presName="sibTrans" presStyleCnt="0"/>
      <dgm:spPr/>
    </dgm:pt>
    <dgm:pt modelId="{D23C255B-1CCD-4A50-982B-54D97797B5A7}" type="pres">
      <dgm:prSet presAssocID="{034BD021-E114-447A-BB03-2F66EFD8168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7C2AF0B-A997-4542-A7AF-D947F760BB95}" type="presOf" srcId="{3AB58060-9C5D-4069-895C-706EB6C92446}" destId="{4305F365-CB0B-4307-AC66-6B883516D37E}" srcOrd="0" destOrd="0" presId="urn:microsoft.com/office/officeart/2005/8/layout/default"/>
    <dgm:cxn modelId="{C2DD740C-52B5-4014-83C4-351D6D436AC5}" srcId="{0595C78A-59AC-47E0-B6FC-5CF9623C54EC}" destId="{6244CD5E-0382-432B-A0FA-B4E467EB2F3C}" srcOrd="2" destOrd="0" parTransId="{B96D61E6-BBA0-47BB-A17F-77DC42BEABE9}" sibTransId="{C16DC5F8-81F1-4C0E-8C5F-170E60530698}"/>
    <dgm:cxn modelId="{1CB51D18-5258-4BB5-B135-891911746FD0}" type="presOf" srcId="{2ADEB029-B8F1-44EB-82B1-9766A9C447FC}" destId="{130D9912-DFB2-4421-8C28-77E0C765AC27}" srcOrd="0" destOrd="0" presId="urn:microsoft.com/office/officeart/2005/8/layout/default"/>
    <dgm:cxn modelId="{8957ED1A-DD31-4355-BDF5-4D6D8A1BAFFF}" type="presOf" srcId="{73FA8BB1-44A2-4CC7-ADE3-51FC155B6370}" destId="{8526674E-1270-4430-B08A-5682ECBFCBAE}" srcOrd="0" destOrd="0" presId="urn:microsoft.com/office/officeart/2005/8/layout/default"/>
    <dgm:cxn modelId="{00BCBA1B-263A-490A-BB09-EF172AD2FDC1}" type="presOf" srcId="{51F2E4DE-7748-49A6-95CD-72915FE0F81B}" destId="{64163856-53AB-4FAD-B2B5-96C5AAD673DC}" srcOrd="0" destOrd="0" presId="urn:microsoft.com/office/officeart/2005/8/layout/default"/>
    <dgm:cxn modelId="{02433420-4F2F-409E-B221-C61A25641032}" srcId="{0595C78A-59AC-47E0-B6FC-5CF9623C54EC}" destId="{034BD021-E114-447A-BB03-2F66EFD81683}" srcOrd="11" destOrd="0" parTransId="{7CFB3B7F-0808-457B-90BF-97291F4FF18F}" sibTransId="{95F221E0-95C2-4A3B-ABE9-719C06B40CA8}"/>
    <dgm:cxn modelId="{56BEE13E-F24A-483B-8C70-83EC163DBA3E}" type="presOf" srcId="{6244CD5E-0382-432B-A0FA-B4E467EB2F3C}" destId="{020C7E74-F6C7-47A3-AB30-E703CE0FA9A0}" srcOrd="0" destOrd="0" presId="urn:microsoft.com/office/officeart/2005/8/layout/default"/>
    <dgm:cxn modelId="{EC01C95C-E693-4BF4-8327-B05E847426B7}" srcId="{0595C78A-59AC-47E0-B6FC-5CF9623C54EC}" destId="{51F2E4DE-7748-49A6-95CD-72915FE0F81B}" srcOrd="3" destOrd="0" parTransId="{EE87EDB1-7D10-4E35-B7DE-387EE05228BA}" sibTransId="{4C10ADBF-550D-400D-BEB2-A05E24F80BB0}"/>
    <dgm:cxn modelId="{3440A463-8705-49AD-9D39-BAE79BFBA932}" srcId="{0595C78A-59AC-47E0-B6FC-5CF9623C54EC}" destId="{8A261F28-33C3-4F2C-90A1-708CF9463067}" srcOrd="4" destOrd="0" parTransId="{1C39E06F-2D12-4155-8F68-60E9B89792CF}" sibTransId="{F6906DB7-1F97-41F9-9FAE-E3CCF706EB8B}"/>
    <dgm:cxn modelId="{F803BF45-89F3-41EB-A79F-109BC7E473C4}" type="presOf" srcId="{FD69C73D-8B58-428D-A715-628FA2CB0539}" destId="{0DD65DC0-23F9-4D53-9163-8544C679CE22}" srcOrd="0" destOrd="0" presId="urn:microsoft.com/office/officeart/2005/8/layout/default"/>
    <dgm:cxn modelId="{8A5D274F-7322-46E2-961C-FAE1957A0752}" type="presOf" srcId="{0595C78A-59AC-47E0-B6FC-5CF9623C54EC}" destId="{33D0D4EB-CFFE-4C68-A9E6-156A9512CAA5}" srcOrd="0" destOrd="0" presId="urn:microsoft.com/office/officeart/2005/8/layout/default"/>
    <dgm:cxn modelId="{2E70CB52-313D-4BDD-ABAE-AD1A85573E34}" type="presOf" srcId="{A0FD9D2B-5D85-421F-A889-EB5FEE1467FA}" destId="{95949500-B8AB-4499-9025-AED40861A8FA}" srcOrd="0" destOrd="0" presId="urn:microsoft.com/office/officeart/2005/8/layout/default"/>
    <dgm:cxn modelId="{0BFB3F57-7972-48DA-BBAB-A575881C54CA}" srcId="{0595C78A-59AC-47E0-B6FC-5CF9623C54EC}" destId="{3AB58060-9C5D-4069-895C-706EB6C92446}" srcOrd="8" destOrd="0" parTransId="{04549135-6B9E-4A27-B1F9-83F17E4B4DCA}" sibTransId="{B3CAEE3D-49E4-4D63-82C8-BF38473BDDB1}"/>
    <dgm:cxn modelId="{9F1B4658-B11B-40C2-8F26-622F6619354A}" srcId="{0595C78A-59AC-47E0-B6FC-5CF9623C54EC}" destId="{FD69C73D-8B58-428D-A715-628FA2CB0539}" srcOrd="6" destOrd="0" parTransId="{61794E3A-81DF-451D-BEE6-3A0FE45E799A}" sibTransId="{B762D3C2-8CBE-4DE9-B603-6CA4BBE0692D}"/>
    <dgm:cxn modelId="{83F1BF78-3946-4726-8850-DB4FB03739B2}" type="presOf" srcId="{57FDB2AB-EE04-466B-859B-B7F2FB1675DC}" destId="{77A4DC64-4C5E-4818-BAFA-76D6F4F8E494}" srcOrd="0" destOrd="0" presId="urn:microsoft.com/office/officeart/2005/8/layout/default"/>
    <dgm:cxn modelId="{4A5C769B-EDF6-4DA3-8A07-0588080E4526}" srcId="{0595C78A-59AC-47E0-B6FC-5CF9623C54EC}" destId="{2ADEB029-B8F1-44EB-82B1-9766A9C447FC}" srcOrd="5" destOrd="0" parTransId="{7B23525E-8BFF-4C23-A41B-AFF80AC65B32}" sibTransId="{292B3D62-C9E5-46DB-88E0-C2D35FAA4365}"/>
    <dgm:cxn modelId="{19DE0AAD-9DE4-453A-9ED8-AE982078C7F3}" type="presOf" srcId="{034BD021-E114-447A-BB03-2F66EFD81683}" destId="{D23C255B-1CCD-4A50-982B-54D97797B5A7}" srcOrd="0" destOrd="0" presId="urn:microsoft.com/office/officeart/2005/8/layout/default"/>
    <dgm:cxn modelId="{88FA7EC1-52DE-4B96-B2CD-D23FE544E844}" srcId="{0595C78A-59AC-47E0-B6FC-5CF9623C54EC}" destId="{0E81CB8A-743A-462D-9A0E-D6AA9061FEE7}" srcOrd="9" destOrd="0" parTransId="{E9D1EF28-0AE4-4DF5-BC4B-1641262439E6}" sibTransId="{80843164-4782-47FA-9C96-C1EA1CF85C5A}"/>
    <dgm:cxn modelId="{CF8641C2-128A-4462-AA51-F4028F4372A1}" srcId="{0595C78A-59AC-47E0-B6FC-5CF9623C54EC}" destId="{73FA8BB1-44A2-4CC7-ADE3-51FC155B6370}" srcOrd="10" destOrd="0" parTransId="{DF5EF1AE-5E75-4476-818C-C25B4B755373}" sibTransId="{77A003FD-BB12-4E7C-9694-55A1A0EA9690}"/>
    <dgm:cxn modelId="{0B4DFCC5-6CBF-4EF1-88F3-954651D4BE2C}" type="presOf" srcId="{0E81CB8A-743A-462D-9A0E-D6AA9061FEE7}" destId="{631E06F9-0A2A-4BA0-952F-35EE44189538}" srcOrd="0" destOrd="0" presId="urn:microsoft.com/office/officeart/2005/8/layout/default"/>
    <dgm:cxn modelId="{FF0DF5DC-0D2C-4C56-A036-AB71CBB3ED0A}" type="presOf" srcId="{8A261F28-33C3-4F2C-90A1-708CF9463067}" destId="{02A681B4-B46B-4933-B1AD-050130DCE394}" srcOrd="0" destOrd="0" presId="urn:microsoft.com/office/officeart/2005/8/layout/default"/>
    <dgm:cxn modelId="{29FEF0E6-84CF-40A6-BBB1-FB8CD8217D92}" type="presOf" srcId="{C54A83EF-31BB-411F-808B-4C31D5434848}" destId="{29864A49-9DF4-4614-AC23-5803EFA81343}" srcOrd="0" destOrd="0" presId="urn:microsoft.com/office/officeart/2005/8/layout/default"/>
    <dgm:cxn modelId="{26027CF4-F285-4852-915F-8DC67E02B1A7}" srcId="{0595C78A-59AC-47E0-B6FC-5CF9623C54EC}" destId="{C54A83EF-31BB-411F-808B-4C31D5434848}" srcOrd="0" destOrd="0" parTransId="{6B9F9F8C-8A15-403F-BD69-F685FE30EF7F}" sibTransId="{F97DD545-1696-44B5-B9EA-9E644860AAEF}"/>
    <dgm:cxn modelId="{AD969AF6-C325-4B85-B642-5AD114F957F5}" srcId="{0595C78A-59AC-47E0-B6FC-5CF9623C54EC}" destId="{A0FD9D2B-5D85-421F-A889-EB5FEE1467FA}" srcOrd="7" destOrd="0" parTransId="{E6E6FD30-7E66-42C0-BF03-6FC184768791}" sibTransId="{4F752D92-B4E1-4C0C-99EF-61592FD7F756}"/>
    <dgm:cxn modelId="{6A597BFE-24A8-4061-B1A6-9E483F331537}" srcId="{0595C78A-59AC-47E0-B6FC-5CF9623C54EC}" destId="{57FDB2AB-EE04-466B-859B-B7F2FB1675DC}" srcOrd="1" destOrd="0" parTransId="{30D54D01-C49D-428C-ACB2-EA4C8B2BAA29}" sibTransId="{CF550E25-168D-4CFA-B4F6-84AFE1C2400B}"/>
    <dgm:cxn modelId="{37C0510E-048F-40CA-8578-A1811CFAB1D9}" type="presParOf" srcId="{33D0D4EB-CFFE-4C68-A9E6-156A9512CAA5}" destId="{29864A49-9DF4-4614-AC23-5803EFA81343}" srcOrd="0" destOrd="0" presId="urn:microsoft.com/office/officeart/2005/8/layout/default"/>
    <dgm:cxn modelId="{BC5EC2EE-A0CD-4DD0-BA87-CF998D524C1C}" type="presParOf" srcId="{33D0D4EB-CFFE-4C68-A9E6-156A9512CAA5}" destId="{9AF00859-8776-417C-8DF5-73FE222E5F73}" srcOrd="1" destOrd="0" presId="urn:microsoft.com/office/officeart/2005/8/layout/default"/>
    <dgm:cxn modelId="{6227FCB6-4F14-42E8-A458-F2AF75C4558F}" type="presParOf" srcId="{33D0D4EB-CFFE-4C68-A9E6-156A9512CAA5}" destId="{77A4DC64-4C5E-4818-BAFA-76D6F4F8E494}" srcOrd="2" destOrd="0" presId="urn:microsoft.com/office/officeart/2005/8/layout/default"/>
    <dgm:cxn modelId="{0C247FDA-1CFB-4204-B8DF-68E4F21FB2DD}" type="presParOf" srcId="{33D0D4EB-CFFE-4C68-A9E6-156A9512CAA5}" destId="{D79059EA-4177-45CC-B6A7-97758FC1FEAC}" srcOrd="3" destOrd="0" presId="urn:microsoft.com/office/officeart/2005/8/layout/default"/>
    <dgm:cxn modelId="{808E6E4D-3B05-4A00-9F57-6BA342F11395}" type="presParOf" srcId="{33D0D4EB-CFFE-4C68-A9E6-156A9512CAA5}" destId="{020C7E74-F6C7-47A3-AB30-E703CE0FA9A0}" srcOrd="4" destOrd="0" presId="urn:microsoft.com/office/officeart/2005/8/layout/default"/>
    <dgm:cxn modelId="{E9CBF718-F762-4138-9BFA-7CEB8B4E5FCC}" type="presParOf" srcId="{33D0D4EB-CFFE-4C68-A9E6-156A9512CAA5}" destId="{70A9A54C-73C1-46F2-8AD6-57D857443AE9}" srcOrd="5" destOrd="0" presId="urn:microsoft.com/office/officeart/2005/8/layout/default"/>
    <dgm:cxn modelId="{B8939D55-D323-4F76-AE98-4A637AB753F5}" type="presParOf" srcId="{33D0D4EB-CFFE-4C68-A9E6-156A9512CAA5}" destId="{64163856-53AB-4FAD-B2B5-96C5AAD673DC}" srcOrd="6" destOrd="0" presId="urn:microsoft.com/office/officeart/2005/8/layout/default"/>
    <dgm:cxn modelId="{A6ACC472-CE58-4813-B2BF-730BD645A315}" type="presParOf" srcId="{33D0D4EB-CFFE-4C68-A9E6-156A9512CAA5}" destId="{9180EC4D-D1AE-43B3-9AC1-55471B3E50BA}" srcOrd="7" destOrd="0" presId="urn:microsoft.com/office/officeart/2005/8/layout/default"/>
    <dgm:cxn modelId="{B8C9ECCA-EB58-4E72-8499-6FCC041D9F66}" type="presParOf" srcId="{33D0D4EB-CFFE-4C68-A9E6-156A9512CAA5}" destId="{02A681B4-B46B-4933-B1AD-050130DCE394}" srcOrd="8" destOrd="0" presId="urn:microsoft.com/office/officeart/2005/8/layout/default"/>
    <dgm:cxn modelId="{ECC9510A-F3CE-4B1A-B9A4-845AAB34476C}" type="presParOf" srcId="{33D0D4EB-CFFE-4C68-A9E6-156A9512CAA5}" destId="{F38FFE5E-46D7-4B76-873E-EE5833C32904}" srcOrd="9" destOrd="0" presId="urn:microsoft.com/office/officeart/2005/8/layout/default"/>
    <dgm:cxn modelId="{07A7A6B9-0536-4163-A3F7-462B210EED45}" type="presParOf" srcId="{33D0D4EB-CFFE-4C68-A9E6-156A9512CAA5}" destId="{130D9912-DFB2-4421-8C28-77E0C765AC27}" srcOrd="10" destOrd="0" presId="urn:microsoft.com/office/officeart/2005/8/layout/default"/>
    <dgm:cxn modelId="{E0018305-D6B1-474F-BF5E-0DFAD7194E49}" type="presParOf" srcId="{33D0D4EB-CFFE-4C68-A9E6-156A9512CAA5}" destId="{D06C37F0-C4DF-4270-86E4-648B0B44EB00}" srcOrd="11" destOrd="0" presId="urn:microsoft.com/office/officeart/2005/8/layout/default"/>
    <dgm:cxn modelId="{CD9DD648-BA7E-459F-8002-CCDC33C33644}" type="presParOf" srcId="{33D0D4EB-CFFE-4C68-A9E6-156A9512CAA5}" destId="{0DD65DC0-23F9-4D53-9163-8544C679CE22}" srcOrd="12" destOrd="0" presId="urn:microsoft.com/office/officeart/2005/8/layout/default"/>
    <dgm:cxn modelId="{BE433E4C-E74D-46E3-AFAD-FE8BA9327692}" type="presParOf" srcId="{33D0D4EB-CFFE-4C68-A9E6-156A9512CAA5}" destId="{63CCF52E-E988-4023-84F1-BB2C11708693}" srcOrd="13" destOrd="0" presId="urn:microsoft.com/office/officeart/2005/8/layout/default"/>
    <dgm:cxn modelId="{913E07FC-35D1-4B36-86D0-EF43E144D3F2}" type="presParOf" srcId="{33D0D4EB-CFFE-4C68-A9E6-156A9512CAA5}" destId="{95949500-B8AB-4499-9025-AED40861A8FA}" srcOrd="14" destOrd="0" presId="urn:microsoft.com/office/officeart/2005/8/layout/default"/>
    <dgm:cxn modelId="{B65CEB8A-8A8C-4F0A-AD08-EB0AC0EAA676}" type="presParOf" srcId="{33D0D4EB-CFFE-4C68-A9E6-156A9512CAA5}" destId="{3A5DF8EB-03C3-455E-910D-700AA1082805}" srcOrd="15" destOrd="0" presId="urn:microsoft.com/office/officeart/2005/8/layout/default"/>
    <dgm:cxn modelId="{1E4BD1F8-197A-49B4-9773-489975F4FE2C}" type="presParOf" srcId="{33D0D4EB-CFFE-4C68-A9E6-156A9512CAA5}" destId="{4305F365-CB0B-4307-AC66-6B883516D37E}" srcOrd="16" destOrd="0" presId="urn:microsoft.com/office/officeart/2005/8/layout/default"/>
    <dgm:cxn modelId="{6BF1E604-D3BE-47A1-B8ED-90F0F23CC3F0}" type="presParOf" srcId="{33D0D4EB-CFFE-4C68-A9E6-156A9512CAA5}" destId="{61D71429-F269-46E5-90E9-EC142DC602B0}" srcOrd="17" destOrd="0" presId="urn:microsoft.com/office/officeart/2005/8/layout/default"/>
    <dgm:cxn modelId="{7BE3D5B0-394F-45BD-BC90-1D1A41136A49}" type="presParOf" srcId="{33D0D4EB-CFFE-4C68-A9E6-156A9512CAA5}" destId="{631E06F9-0A2A-4BA0-952F-35EE44189538}" srcOrd="18" destOrd="0" presId="urn:microsoft.com/office/officeart/2005/8/layout/default"/>
    <dgm:cxn modelId="{EA28C7BB-CE57-4320-9C7B-3F4574798DEE}" type="presParOf" srcId="{33D0D4EB-CFFE-4C68-A9E6-156A9512CAA5}" destId="{3AE872A1-A67E-442B-B3BE-B43039E73AF7}" srcOrd="19" destOrd="0" presId="urn:microsoft.com/office/officeart/2005/8/layout/default"/>
    <dgm:cxn modelId="{7C43BC78-1618-4DDF-B1B0-36BE9A8FC4FC}" type="presParOf" srcId="{33D0D4EB-CFFE-4C68-A9E6-156A9512CAA5}" destId="{8526674E-1270-4430-B08A-5682ECBFCBAE}" srcOrd="20" destOrd="0" presId="urn:microsoft.com/office/officeart/2005/8/layout/default"/>
    <dgm:cxn modelId="{84734E7C-BCD3-402F-8144-DB1C9CEE43E0}" type="presParOf" srcId="{33D0D4EB-CFFE-4C68-A9E6-156A9512CAA5}" destId="{B8D1AA14-E95F-4C1C-B430-B31A36E27B62}" srcOrd="21" destOrd="0" presId="urn:microsoft.com/office/officeart/2005/8/layout/default"/>
    <dgm:cxn modelId="{448C656B-DBB2-43D0-AA2F-E32DA8DC2357}" type="presParOf" srcId="{33D0D4EB-CFFE-4C68-A9E6-156A9512CAA5}" destId="{D23C255B-1CCD-4A50-982B-54D97797B5A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95C78A-59AC-47E0-B6FC-5CF9623C54EC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C54A83EF-31BB-411F-808B-4C31D5434848}">
      <dgm:prSet phldrT="[文本]"/>
      <dgm:spPr/>
      <dgm:t>
        <a:bodyPr/>
        <a:lstStyle/>
        <a:p>
          <a:r>
            <a:rPr lang="en-US" altLang="zh-CN" dirty="0"/>
            <a:t>Luncene</a:t>
          </a:r>
          <a:endParaRPr lang="zh-CN" altLang="en-US" dirty="0"/>
        </a:p>
      </dgm:t>
    </dgm:pt>
    <dgm:pt modelId="{6B9F9F8C-8A15-403F-BD69-F685FE30EF7F}" type="par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F97DD545-1696-44B5-B9EA-9E644860AAEF}" type="sibTrans" cxnId="{26027CF4-F285-4852-915F-8DC67E02B1A7}">
      <dgm:prSet/>
      <dgm:spPr/>
      <dgm:t>
        <a:bodyPr/>
        <a:lstStyle/>
        <a:p>
          <a:endParaRPr lang="zh-CN" altLang="en-US"/>
        </a:p>
      </dgm:t>
    </dgm:pt>
    <dgm:pt modelId="{57FDB2AB-EE04-466B-859B-B7F2FB1675DC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Elasticsearch</a:t>
          </a:r>
          <a:endParaRPr lang="zh-CN" altLang="en-US" dirty="0"/>
        </a:p>
      </dgm:t>
    </dgm:pt>
    <dgm:pt modelId="{30D54D01-C49D-428C-ACB2-EA4C8B2BAA29}" type="par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CF550E25-168D-4CFA-B4F6-84AFE1C2400B}" type="sibTrans" cxnId="{6A597BFE-24A8-4061-B1A6-9E483F331537}">
      <dgm:prSet/>
      <dgm:spPr/>
      <dgm:t>
        <a:bodyPr/>
        <a:lstStyle/>
        <a:p>
          <a:endParaRPr lang="zh-CN" altLang="en-US"/>
        </a:p>
      </dgm:t>
    </dgm:pt>
    <dgm:pt modelId="{6244CD5E-0382-432B-A0FA-B4E467EB2F3C}">
      <dgm:prSet phldrT="[文本]"/>
      <dgm:spPr/>
      <dgm:t>
        <a:bodyPr/>
        <a:lstStyle/>
        <a:p>
          <a:endParaRPr lang="zh-CN" altLang="en-US" dirty="0"/>
        </a:p>
      </dgm:t>
    </dgm:pt>
    <dgm:pt modelId="{B96D61E6-BBA0-47BB-A17F-77DC42BEABE9}" type="par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C16DC5F8-81F1-4C0E-8C5F-170E60530698}" type="sibTrans" cxnId="{C2DD740C-52B5-4014-83C4-351D6D436AC5}">
      <dgm:prSet/>
      <dgm:spPr/>
      <dgm:t>
        <a:bodyPr/>
        <a:lstStyle/>
        <a:p>
          <a:endParaRPr lang="zh-CN" altLang="en-US"/>
        </a:p>
      </dgm:t>
    </dgm:pt>
    <dgm:pt modelId="{51F2E4DE-7748-49A6-95CD-72915FE0F81B}">
      <dgm:prSet phldrT="[文本]"/>
      <dgm:spPr/>
      <dgm:t>
        <a:bodyPr/>
        <a:lstStyle/>
        <a:p>
          <a:r>
            <a:rPr lang="en-US" b="0" i="0" dirty="0"/>
            <a:t>Decision Tree</a:t>
          </a:r>
          <a:endParaRPr lang="zh-CN" altLang="en-US" dirty="0"/>
        </a:p>
      </dgm:t>
    </dgm:pt>
    <dgm:pt modelId="{EE87EDB1-7D10-4E35-B7DE-387EE05228BA}" type="par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4C10ADBF-550D-400D-BEB2-A05E24F80BB0}" type="sibTrans" cxnId="{EC01C95C-E693-4BF4-8327-B05E847426B7}">
      <dgm:prSet/>
      <dgm:spPr/>
      <dgm:t>
        <a:bodyPr/>
        <a:lstStyle/>
        <a:p>
          <a:endParaRPr lang="zh-CN" altLang="en-US"/>
        </a:p>
      </dgm:t>
    </dgm:pt>
    <dgm:pt modelId="{8A261F28-33C3-4F2C-90A1-708CF9463067}">
      <dgm:prSet phldrT="[文本]"/>
      <dgm:spPr/>
      <dgm:t>
        <a:bodyPr/>
        <a:lstStyle/>
        <a:p>
          <a:endParaRPr lang="zh-CN" altLang="en-US" dirty="0"/>
        </a:p>
      </dgm:t>
    </dgm:pt>
    <dgm:pt modelId="{1C39E06F-2D12-4155-8F68-60E9B89792CF}" type="par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F6906DB7-1F97-41F9-9FAE-E3CCF706EB8B}" type="sibTrans" cxnId="{3440A463-8705-49AD-9D39-BAE79BFBA932}">
      <dgm:prSet/>
      <dgm:spPr/>
      <dgm:t>
        <a:bodyPr/>
        <a:lstStyle/>
        <a:p>
          <a:endParaRPr lang="zh-CN" altLang="en-US"/>
        </a:p>
      </dgm:t>
    </dgm:pt>
    <dgm:pt modelId="{2ADEB029-B8F1-44EB-82B1-9766A9C447FC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dirty="0"/>
            <a:t>kafuka</a:t>
          </a:r>
          <a:endParaRPr lang="zh-CN" altLang="en-US" dirty="0"/>
        </a:p>
      </dgm:t>
    </dgm:pt>
    <dgm:pt modelId="{7B23525E-8BFF-4C23-A41B-AFF80AC65B32}" type="par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292B3D62-C9E5-46DB-88E0-C2D35FAA4365}" type="sibTrans" cxnId="{4A5C769B-EDF6-4DA3-8A07-0588080E4526}">
      <dgm:prSet/>
      <dgm:spPr/>
      <dgm:t>
        <a:bodyPr/>
        <a:lstStyle/>
        <a:p>
          <a:endParaRPr lang="zh-CN" altLang="en-US"/>
        </a:p>
      </dgm:t>
    </dgm:pt>
    <dgm:pt modelId="{FD69C73D-8B58-428D-A715-628FA2CB0539}">
      <dgm:prSet phldrT="[文本]"/>
      <dgm:spPr/>
      <dgm:t>
        <a:bodyPr/>
        <a:lstStyle/>
        <a:p>
          <a:r>
            <a:rPr lang="en-US" altLang="zh-CN" dirty="0"/>
            <a:t>MySQL</a:t>
          </a:r>
          <a:endParaRPr lang="zh-CN" altLang="en-US" dirty="0"/>
        </a:p>
      </dgm:t>
    </dgm:pt>
    <dgm:pt modelId="{61794E3A-81DF-451D-BEE6-3A0FE45E799A}" type="parTrans" cxnId="{9F1B4658-B11B-40C2-8F26-622F6619354A}">
      <dgm:prSet/>
      <dgm:spPr/>
      <dgm:t>
        <a:bodyPr/>
        <a:lstStyle/>
        <a:p>
          <a:endParaRPr lang="zh-CN" altLang="en-US"/>
        </a:p>
      </dgm:t>
    </dgm:pt>
    <dgm:pt modelId="{B762D3C2-8CBE-4DE9-B603-6CA4BBE0692D}" type="sibTrans" cxnId="{9F1B4658-B11B-40C2-8F26-622F6619354A}">
      <dgm:prSet/>
      <dgm:spPr/>
      <dgm:t>
        <a:bodyPr/>
        <a:lstStyle/>
        <a:p>
          <a:endParaRPr lang="zh-CN" altLang="en-US"/>
        </a:p>
      </dgm:t>
    </dgm:pt>
    <dgm:pt modelId="{A0FD9D2B-5D85-421F-A889-EB5FEE1467FA}">
      <dgm:prSet phldrT="[文本]"/>
      <dgm:spPr/>
      <dgm:t>
        <a:bodyPr/>
        <a:lstStyle/>
        <a:p>
          <a:r>
            <a:rPr lang="en-US" altLang="zh-CN" dirty="0"/>
            <a:t>Habase</a:t>
          </a:r>
          <a:endParaRPr lang="zh-CN" altLang="en-US" dirty="0"/>
        </a:p>
      </dgm:t>
    </dgm:pt>
    <dgm:pt modelId="{E6E6FD30-7E66-42C0-BF03-6FC184768791}" type="par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4F752D92-B4E1-4C0C-99EF-61592FD7F756}" type="sibTrans" cxnId="{AD969AF6-C325-4B85-B642-5AD114F957F5}">
      <dgm:prSet/>
      <dgm:spPr/>
      <dgm:t>
        <a:bodyPr/>
        <a:lstStyle/>
        <a:p>
          <a:endParaRPr lang="zh-CN" altLang="en-US"/>
        </a:p>
      </dgm:t>
    </dgm:pt>
    <dgm:pt modelId="{3AB58060-9C5D-4069-895C-706EB6C92446}">
      <dgm:prSet phldrT="[文本]"/>
      <dgm:spPr/>
      <dgm:t>
        <a:bodyPr/>
        <a:lstStyle/>
        <a:p>
          <a:r>
            <a:rPr lang="en-US" altLang="zh-CN" dirty="0"/>
            <a:t>Hadoop</a:t>
          </a:r>
          <a:endParaRPr lang="zh-CN" altLang="en-US" dirty="0"/>
        </a:p>
      </dgm:t>
    </dgm:pt>
    <dgm:pt modelId="{04549135-6B9E-4A27-B1F9-83F17E4B4DCA}" type="par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B3CAEE3D-49E4-4D63-82C8-BF38473BDDB1}" type="sibTrans" cxnId="{0BFB3F57-7972-48DA-BBAB-A575881C54CA}">
      <dgm:prSet/>
      <dgm:spPr/>
      <dgm:t>
        <a:bodyPr/>
        <a:lstStyle/>
        <a:p>
          <a:endParaRPr lang="zh-CN" altLang="en-US"/>
        </a:p>
      </dgm:t>
    </dgm:pt>
    <dgm:pt modelId="{73FA8BB1-44A2-4CC7-ADE3-51FC155B6370}">
      <dgm:prSet phldrT="[文本]"/>
      <dgm:spPr/>
      <dgm:t>
        <a:bodyPr/>
        <a:lstStyle/>
        <a:p>
          <a:endParaRPr lang="zh-CN" altLang="en-US" dirty="0"/>
        </a:p>
      </dgm:t>
    </dgm:pt>
    <dgm:pt modelId="{DF5EF1AE-5E75-4476-818C-C25B4B755373}" type="par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77A003FD-BB12-4E7C-9694-55A1A0EA9690}" type="sibTrans" cxnId="{CF8641C2-128A-4462-AA51-F4028F4372A1}">
      <dgm:prSet/>
      <dgm:spPr/>
      <dgm:t>
        <a:bodyPr/>
        <a:lstStyle/>
        <a:p>
          <a:endParaRPr lang="zh-CN" altLang="en-US"/>
        </a:p>
      </dgm:t>
    </dgm:pt>
    <dgm:pt modelId="{034BD021-E114-447A-BB03-2F66EFD81683}">
      <dgm:prSet phldrT="[文本]"/>
      <dgm:spPr/>
      <dgm:t>
        <a:bodyPr/>
        <a:lstStyle/>
        <a:p>
          <a:r>
            <a:rPr lang="en-US" altLang="zh-CN" dirty="0"/>
            <a:t>Redis</a:t>
          </a:r>
          <a:endParaRPr lang="zh-CN" altLang="en-US" dirty="0"/>
        </a:p>
      </dgm:t>
    </dgm:pt>
    <dgm:pt modelId="{7CFB3B7F-0808-457B-90BF-97291F4FF18F}" type="par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95F221E0-95C2-4A3B-ABE9-719C06B40CA8}" type="sibTrans" cxnId="{02433420-4F2F-409E-B221-C61A25641032}">
      <dgm:prSet/>
      <dgm:spPr/>
      <dgm:t>
        <a:bodyPr/>
        <a:lstStyle/>
        <a:p>
          <a:endParaRPr lang="zh-CN" altLang="en-US"/>
        </a:p>
      </dgm:t>
    </dgm:pt>
    <dgm:pt modelId="{8CA33B9C-954F-4D1C-848F-405AAD18CCD6}">
      <dgm:prSet phldrT="[文本]"/>
      <dgm:spPr/>
      <dgm:t>
        <a:bodyPr/>
        <a:lstStyle/>
        <a:p>
          <a:endParaRPr lang="zh-CN" altLang="en-US" dirty="0"/>
        </a:p>
      </dgm:t>
    </dgm:pt>
    <dgm:pt modelId="{2A9A87F4-8B1B-4720-9770-AE65F9118994}" type="parTrans" cxnId="{4C6C6CA3-FDFF-4662-9908-0295B63C9EC1}">
      <dgm:prSet/>
      <dgm:spPr/>
      <dgm:t>
        <a:bodyPr/>
        <a:lstStyle/>
        <a:p>
          <a:endParaRPr lang="zh-CN" altLang="en-US"/>
        </a:p>
      </dgm:t>
    </dgm:pt>
    <dgm:pt modelId="{8103E16D-10A6-48BA-9301-D9CC3056B413}" type="sibTrans" cxnId="{4C6C6CA3-FDFF-4662-9908-0295B63C9EC1}">
      <dgm:prSet/>
      <dgm:spPr/>
      <dgm:t>
        <a:bodyPr/>
        <a:lstStyle/>
        <a:p>
          <a:endParaRPr lang="zh-CN" altLang="en-US"/>
        </a:p>
      </dgm:t>
    </dgm:pt>
    <dgm:pt modelId="{33D0D4EB-CFFE-4C68-A9E6-156A9512CAA5}" type="pres">
      <dgm:prSet presAssocID="{0595C78A-59AC-47E0-B6FC-5CF9623C54EC}" presName="diagram" presStyleCnt="0">
        <dgm:presLayoutVars>
          <dgm:dir/>
          <dgm:resizeHandles val="exact"/>
        </dgm:presLayoutVars>
      </dgm:prSet>
      <dgm:spPr/>
    </dgm:pt>
    <dgm:pt modelId="{29864A49-9DF4-4614-AC23-5803EFA81343}" type="pres">
      <dgm:prSet presAssocID="{C54A83EF-31BB-411F-808B-4C31D5434848}" presName="node" presStyleLbl="node1" presStyleIdx="0" presStyleCnt="12">
        <dgm:presLayoutVars>
          <dgm:bulletEnabled val="1"/>
        </dgm:presLayoutVars>
      </dgm:prSet>
      <dgm:spPr/>
    </dgm:pt>
    <dgm:pt modelId="{9AF00859-8776-417C-8DF5-73FE222E5F73}" type="pres">
      <dgm:prSet presAssocID="{F97DD545-1696-44B5-B9EA-9E644860AAEF}" presName="sibTrans" presStyleCnt="0"/>
      <dgm:spPr/>
    </dgm:pt>
    <dgm:pt modelId="{77A4DC64-4C5E-4818-BAFA-76D6F4F8E494}" type="pres">
      <dgm:prSet presAssocID="{57FDB2AB-EE04-466B-859B-B7F2FB1675DC}" presName="node" presStyleLbl="node1" presStyleIdx="1" presStyleCnt="12">
        <dgm:presLayoutVars>
          <dgm:bulletEnabled val="1"/>
        </dgm:presLayoutVars>
      </dgm:prSet>
      <dgm:spPr/>
    </dgm:pt>
    <dgm:pt modelId="{D79059EA-4177-45CC-B6A7-97758FC1FEAC}" type="pres">
      <dgm:prSet presAssocID="{CF550E25-168D-4CFA-B4F6-84AFE1C2400B}" presName="sibTrans" presStyleCnt="0"/>
      <dgm:spPr/>
    </dgm:pt>
    <dgm:pt modelId="{020C7E74-F6C7-47A3-AB30-E703CE0FA9A0}" type="pres">
      <dgm:prSet presAssocID="{6244CD5E-0382-432B-A0FA-B4E467EB2F3C}" presName="node" presStyleLbl="node1" presStyleIdx="2" presStyleCnt="12">
        <dgm:presLayoutVars>
          <dgm:bulletEnabled val="1"/>
        </dgm:presLayoutVars>
      </dgm:prSet>
      <dgm:spPr/>
    </dgm:pt>
    <dgm:pt modelId="{70A9A54C-73C1-46F2-8AD6-57D857443AE9}" type="pres">
      <dgm:prSet presAssocID="{C16DC5F8-81F1-4C0E-8C5F-170E60530698}" presName="sibTrans" presStyleCnt="0"/>
      <dgm:spPr/>
    </dgm:pt>
    <dgm:pt modelId="{64163856-53AB-4FAD-B2B5-96C5AAD673DC}" type="pres">
      <dgm:prSet presAssocID="{51F2E4DE-7748-49A6-95CD-72915FE0F81B}" presName="node" presStyleLbl="node1" presStyleIdx="3" presStyleCnt="12">
        <dgm:presLayoutVars>
          <dgm:bulletEnabled val="1"/>
        </dgm:presLayoutVars>
      </dgm:prSet>
      <dgm:spPr/>
    </dgm:pt>
    <dgm:pt modelId="{9180EC4D-D1AE-43B3-9AC1-55471B3E50BA}" type="pres">
      <dgm:prSet presAssocID="{4C10ADBF-550D-400D-BEB2-A05E24F80BB0}" presName="sibTrans" presStyleCnt="0"/>
      <dgm:spPr/>
    </dgm:pt>
    <dgm:pt modelId="{02A681B4-B46B-4933-B1AD-050130DCE394}" type="pres">
      <dgm:prSet presAssocID="{8A261F28-33C3-4F2C-90A1-708CF9463067}" presName="node" presStyleLbl="node1" presStyleIdx="4" presStyleCnt="12">
        <dgm:presLayoutVars>
          <dgm:bulletEnabled val="1"/>
        </dgm:presLayoutVars>
      </dgm:prSet>
      <dgm:spPr/>
    </dgm:pt>
    <dgm:pt modelId="{F38FFE5E-46D7-4B76-873E-EE5833C32904}" type="pres">
      <dgm:prSet presAssocID="{F6906DB7-1F97-41F9-9FAE-E3CCF706EB8B}" presName="sibTrans" presStyleCnt="0"/>
      <dgm:spPr/>
    </dgm:pt>
    <dgm:pt modelId="{130D9912-DFB2-4421-8C28-77E0C765AC27}" type="pres">
      <dgm:prSet presAssocID="{2ADEB029-B8F1-44EB-82B1-9766A9C447FC}" presName="node" presStyleLbl="node1" presStyleIdx="5" presStyleCnt="12">
        <dgm:presLayoutVars>
          <dgm:bulletEnabled val="1"/>
        </dgm:presLayoutVars>
      </dgm:prSet>
      <dgm:spPr/>
    </dgm:pt>
    <dgm:pt modelId="{D06C37F0-C4DF-4270-86E4-648B0B44EB00}" type="pres">
      <dgm:prSet presAssocID="{292B3D62-C9E5-46DB-88E0-C2D35FAA4365}" presName="sibTrans" presStyleCnt="0"/>
      <dgm:spPr/>
    </dgm:pt>
    <dgm:pt modelId="{0DD65DC0-23F9-4D53-9163-8544C679CE22}" type="pres">
      <dgm:prSet presAssocID="{FD69C73D-8B58-428D-A715-628FA2CB0539}" presName="node" presStyleLbl="node1" presStyleIdx="6" presStyleCnt="12">
        <dgm:presLayoutVars>
          <dgm:bulletEnabled val="1"/>
        </dgm:presLayoutVars>
      </dgm:prSet>
      <dgm:spPr/>
    </dgm:pt>
    <dgm:pt modelId="{63CCF52E-E988-4023-84F1-BB2C11708693}" type="pres">
      <dgm:prSet presAssocID="{B762D3C2-8CBE-4DE9-B603-6CA4BBE0692D}" presName="sibTrans" presStyleCnt="0"/>
      <dgm:spPr/>
    </dgm:pt>
    <dgm:pt modelId="{95949500-B8AB-4499-9025-AED40861A8FA}" type="pres">
      <dgm:prSet presAssocID="{A0FD9D2B-5D85-421F-A889-EB5FEE1467FA}" presName="node" presStyleLbl="node1" presStyleIdx="7" presStyleCnt="12">
        <dgm:presLayoutVars>
          <dgm:bulletEnabled val="1"/>
        </dgm:presLayoutVars>
      </dgm:prSet>
      <dgm:spPr/>
    </dgm:pt>
    <dgm:pt modelId="{3A5DF8EB-03C3-455E-910D-700AA1082805}" type="pres">
      <dgm:prSet presAssocID="{4F752D92-B4E1-4C0C-99EF-61592FD7F756}" presName="sibTrans" presStyleCnt="0"/>
      <dgm:spPr/>
    </dgm:pt>
    <dgm:pt modelId="{4305F365-CB0B-4307-AC66-6B883516D37E}" type="pres">
      <dgm:prSet presAssocID="{3AB58060-9C5D-4069-895C-706EB6C92446}" presName="node" presStyleLbl="node1" presStyleIdx="8" presStyleCnt="12">
        <dgm:presLayoutVars>
          <dgm:bulletEnabled val="1"/>
        </dgm:presLayoutVars>
      </dgm:prSet>
      <dgm:spPr/>
    </dgm:pt>
    <dgm:pt modelId="{61D71429-F269-46E5-90E9-EC142DC602B0}" type="pres">
      <dgm:prSet presAssocID="{B3CAEE3D-49E4-4D63-82C8-BF38473BDDB1}" presName="sibTrans" presStyleCnt="0"/>
      <dgm:spPr/>
    </dgm:pt>
    <dgm:pt modelId="{8526674E-1270-4430-B08A-5682ECBFCBAE}" type="pres">
      <dgm:prSet presAssocID="{73FA8BB1-44A2-4CC7-ADE3-51FC155B6370}" presName="node" presStyleLbl="node1" presStyleIdx="9" presStyleCnt="12">
        <dgm:presLayoutVars>
          <dgm:bulletEnabled val="1"/>
        </dgm:presLayoutVars>
      </dgm:prSet>
      <dgm:spPr/>
    </dgm:pt>
    <dgm:pt modelId="{B8D1AA14-E95F-4C1C-B430-B31A36E27B62}" type="pres">
      <dgm:prSet presAssocID="{77A003FD-BB12-4E7C-9694-55A1A0EA9690}" presName="sibTrans" presStyleCnt="0"/>
      <dgm:spPr/>
    </dgm:pt>
    <dgm:pt modelId="{D23C255B-1CCD-4A50-982B-54D97797B5A7}" type="pres">
      <dgm:prSet presAssocID="{034BD021-E114-447A-BB03-2F66EFD81683}" presName="node" presStyleLbl="node1" presStyleIdx="10" presStyleCnt="12">
        <dgm:presLayoutVars>
          <dgm:bulletEnabled val="1"/>
        </dgm:presLayoutVars>
      </dgm:prSet>
      <dgm:spPr/>
    </dgm:pt>
    <dgm:pt modelId="{40C9DFB4-9AD3-4682-8FE1-D5FACE688B23}" type="pres">
      <dgm:prSet presAssocID="{95F221E0-95C2-4A3B-ABE9-719C06B40CA8}" presName="sibTrans" presStyleCnt="0"/>
      <dgm:spPr/>
    </dgm:pt>
    <dgm:pt modelId="{93A1811C-218A-4331-9B24-82AC04E04155}" type="pres">
      <dgm:prSet presAssocID="{8CA33B9C-954F-4D1C-848F-405AAD18CCD6}" presName="node" presStyleLbl="node1" presStyleIdx="11" presStyleCnt="12">
        <dgm:presLayoutVars>
          <dgm:bulletEnabled val="1"/>
        </dgm:presLayoutVars>
      </dgm:prSet>
      <dgm:spPr/>
    </dgm:pt>
  </dgm:ptLst>
  <dgm:cxnLst>
    <dgm:cxn modelId="{A7C2AF0B-A997-4542-A7AF-D947F760BB95}" type="presOf" srcId="{3AB58060-9C5D-4069-895C-706EB6C92446}" destId="{4305F365-CB0B-4307-AC66-6B883516D37E}" srcOrd="0" destOrd="0" presId="urn:microsoft.com/office/officeart/2005/8/layout/default"/>
    <dgm:cxn modelId="{C2DD740C-52B5-4014-83C4-351D6D436AC5}" srcId="{0595C78A-59AC-47E0-B6FC-5CF9623C54EC}" destId="{6244CD5E-0382-432B-A0FA-B4E467EB2F3C}" srcOrd="2" destOrd="0" parTransId="{B96D61E6-BBA0-47BB-A17F-77DC42BEABE9}" sibTransId="{C16DC5F8-81F1-4C0E-8C5F-170E60530698}"/>
    <dgm:cxn modelId="{1CB51D18-5258-4BB5-B135-891911746FD0}" type="presOf" srcId="{2ADEB029-B8F1-44EB-82B1-9766A9C447FC}" destId="{130D9912-DFB2-4421-8C28-77E0C765AC27}" srcOrd="0" destOrd="0" presId="urn:microsoft.com/office/officeart/2005/8/layout/default"/>
    <dgm:cxn modelId="{8957ED1A-DD31-4355-BDF5-4D6D8A1BAFFF}" type="presOf" srcId="{73FA8BB1-44A2-4CC7-ADE3-51FC155B6370}" destId="{8526674E-1270-4430-B08A-5682ECBFCBAE}" srcOrd="0" destOrd="0" presId="urn:microsoft.com/office/officeart/2005/8/layout/default"/>
    <dgm:cxn modelId="{00BCBA1B-263A-490A-BB09-EF172AD2FDC1}" type="presOf" srcId="{51F2E4DE-7748-49A6-95CD-72915FE0F81B}" destId="{64163856-53AB-4FAD-B2B5-96C5AAD673DC}" srcOrd="0" destOrd="0" presId="urn:microsoft.com/office/officeart/2005/8/layout/default"/>
    <dgm:cxn modelId="{02433420-4F2F-409E-B221-C61A25641032}" srcId="{0595C78A-59AC-47E0-B6FC-5CF9623C54EC}" destId="{034BD021-E114-447A-BB03-2F66EFD81683}" srcOrd="10" destOrd="0" parTransId="{7CFB3B7F-0808-457B-90BF-97291F4FF18F}" sibTransId="{95F221E0-95C2-4A3B-ABE9-719C06B40CA8}"/>
    <dgm:cxn modelId="{56BEE13E-F24A-483B-8C70-83EC163DBA3E}" type="presOf" srcId="{6244CD5E-0382-432B-A0FA-B4E467EB2F3C}" destId="{020C7E74-F6C7-47A3-AB30-E703CE0FA9A0}" srcOrd="0" destOrd="0" presId="urn:microsoft.com/office/officeart/2005/8/layout/default"/>
    <dgm:cxn modelId="{EC01C95C-E693-4BF4-8327-B05E847426B7}" srcId="{0595C78A-59AC-47E0-B6FC-5CF9623C54EC}" destId="{51F2E4DE-7748-49A6-95CD-72915FE0F81B}" srcOrd="3" destOrd="0" parTransId="{EE87EDB1-7D10-4E35-B7DE-387EE05228BA}" sibTransId="{4C10ADBF-550D-400D-BEB2-A05E24F80BB0}"/>
    <dgm:cxn modelId="{3440A463-8705-49AD-9D39-BAE79BFBA932}" srcId="{0595C78A-59AC-47E0-B6FC-5CF9623C54EC}" destId="{8A261F28-33C3-4F2C-90A1-708CF9463067}" srcOrd="4" destOrd="0" parTransId="{1C39E06F-2D12-4155-8F68-60E9B89792CF}" sibTransId="{F6906DB7-1F97-41F9-9FAE-E3CCF706EB8B}"/>
    <dgm:cxn modelId="{F803BF45-89F3-41EB-A79F-109BC7E473C4}" type="presOf" srcId="{FD69C73D-8B58-428D-A715-628FA2CB0539}" destId="{0DD65DC0-23F9-4D53-9163-8544C679CE22}" srcOrd="0" destOrd="0" presId="urn:microsoft.com/office/officeart/2005/8/layout/default"/>
    <dgm:cxn modelId="{8A5D274F-7322-46E2-961C-FAE1957A0752}" type="presOf" srcId="{0595C78A-59AC-47E0-B6FC-5CF9623C54EC}" destId="{33D0D4EB-CFFE-4C68-A9E6-156A9512CAA5}" srcOrd="0" destOrd="0" presId="urn:microsoft.com/office/officeart/2005/8/layout/default"/>
    <dgm:cxn modelId="{2E70CB52-313D-4BDD-ABAE-AD1A85573E34}" type="presOf" srcId="{A0FD9D2B-5D85-421F-A889-EB5FEE1467FA}" destId="{95949500-B8AB-4499-9025-AED40861A8FA}" srcOrd="0" destOrd="0" presId="urn:microsoft.com/office/officeart/2005/8/layout/default"/>
    <dgm:cxn modelId="{0BFB3F57-7972-48DA-BBAB-A575881C54CA}" srcId="{0595C78A-59AC-47E0-B6FC-5CF9623C54EC}" destId="{3AB58060-9C5D-4069-895C-706EB6C92446}" srcOrd="8" destOrd="0" parTransId="{04549135-6B9E-4A27-B1F9-83F17E4B4DCA}" sibTransId="{B3CAEE3D-49E4-4D63-82C8-BF38473BDDB1}"/>
    <dgm:cxn modelId="{9F1B4658-B11B-40C2-8F26-622F6619354A}" srcId="{0595C78A-59AC-47E0-B6FC-5CF9623C54EC}" destId="{FD69C73D-8B58-428D-A715-628FA2CB0539}" srcOrd="6" destOrd="0" parTransId="{61794E3A-81DF-451D-BEE6-3A0FE45E799A}" sibTransId="{B762D3C2-8CBE-4DE9-B603-6CA4BBE0692D}"/>
    <dgm:cxn modelId="{83F1BF78-3946-4726-8850-DB4FB03739B2}" type="presOf" srcId="{57FDB2AB-EE04-466B-859B-B7F2FB1675DC}" destId="{77A4DC64-4C5E-4818-BAFA-76D6F4F8E494}" srcOrd="0" destOrd="0" presId="urn:microsoft.com/office/officeart/2005/8/layout/default"/>
    <dgm:cxn modelId="{4A5C769B-EDF6-4DA3-8A07-0588080E4526}" srcId="{0595C78A-59AC-47E0-B6FC-5CF9623C54EC}" destId="{2ADEB029-B8F1-44EB-82B1-9766A9C447FC}" srcOrd="5" destOrd="0" parTransId="{7B23525E-8BFF-4C23-A41B-AFF80AC65B32}" sibTransId="{292B3D62-C9E5-46DB-88E0-C2D35FAA4365}"/>
    <dgm:cxn modelId="{4C6C6CA3-FDFF-4662-9908-0295B63C9EC1}" srcId="{0595C78A-59AC-47E0-B6FC-5CF9623C54EC}" destId="{8CA33B9C-954F-4D1C-848F-405AAD18CCD6}" srcOrd="11" destOrd="0" parTransId="{2A9A87F4-8B1B-4720-9770-AE65F9118994}" sibTransId="{8103E16D-10A6-48BA-9301-D9CC3056B413}"/>
    <dgm:cxn modelId="{19DE0AAD-9DE4-453A-9ED8-AE982078C7F3}" type="presOf" srcId="{034BD021-E114-447A-BB03-2F66EFD81683}" destId="{D23C255B-1CCD-4A50-982B-54D97797B5A7}" srcOrd="0" destOrd="0" presId="urn:microsoft.com/office/officeart/2005/8/layout/default"/>
    <dgm:cxn modelId="{CF8641C2-128A-4462-AA51-F4028F4372A1}" srcId="{0595C78A-59AC-47E0-B6FC-5CF9623C54EC}" destId="{73FA8BB1-44A2-4CC7-ADE3-51FC155B6370}" srcOrd="9" destOrd="0" parTransId="{DF5EF1AE-5E75-4476-818C-C25B4B755373}" sibTransId="{77A003FD-BB12-4E7C-9694-55A1A0EA9690}"/>
    <dgm:cxn modelId="{796750D6-55FE-4384-B9CA-34CC406E2B8B}" type="presOf" srcId="{8CA33B9C-954F-4D1C-848F-405AAD18CCD6}" destId="{93A1811C-218A-4331-9B24-82AC04E04155}" srcOrd="0" destOrd="0" presId="urn:microsoft.com/office/officeart/2005/8/layout/default"/>
    <dgm:cxn modelId="{FF0DF5DC-0D2C-4C56-A036-AB71CBB3ED0A}" type="presOf" srcId="{8A261F28-33C3-4F2C-90A1-708CF9463067}" destId="{02A681B4-B46B-4933-B1AD-050130DCE394}" srcOrd="0" destOrd="0" presId="urn:microsoft.com/office/officeart/2005/8/layout/default"/>
    <dgm:cxn modelId="{29FEF0E6-84CF-40A6-BBB1-FB8CD8217D92}" type="presOf" srcId="{C54A83EF-31BB-411F-808B-4C31D5434848}" destId="{29864A49-9DF4-4614-AC23-5803EFA81343}" srcOrd="0" destOrd="0" presId="urn:microsoft.com/office/officeart/2005/8/layout/default"/>
    <dgm:cxn modelId="{26027CF4-F285-4852-915F-8DC67E02B1A7}" srcId="{0595C78A-59AC-47E0-B6FC-5CF9623C54EC}" destId="{C54A83EF-31BB-411F-808B-4C31D5434848}" srcOrd="0" destOrd="0" parTransId="{6B9F9F8C-8A15-403F-BD69-F685FE30EF7F}" sibTransId="{F97DD545-1696-44B5-B9EA-9E644860AAEF}"/>
    <dgm:cxn modelId="{AD969AF6-C325-4B85-B642-5AD114F957F5}" srcId="{0595C78A-59AC-47E0-B6FC-5CF9623C54EC}" destId="{A0FD9D2B-5D85-421F-A889-EB5FEE1467FA}" srcOrd="7" destOrd="0" parTransId="{E6E6FD30-7E66-42C0-BF03-6FC184768791}" sibTransId="{4F752D92-B4E1-4C0C-99EF-61592FD7F756}"/>
    <dgm:cxn modelId="{6A597BFE-24A8-4061-B1A6-9E483F331537}" srcId="{0595C78A-59AC-47E0-B6FC-5CF9623C54EC}" destId="{57FDB2AB-EE04-466B-859B-B7F2FB1675DC}" srcOrd="1" destOrd="0" parTransId="{30D54D01-C49D-428C-ACB2-EA4C8B2BAA29}" sibTransId="{CF550E25-168D-4CFA-B4F6-84AFE1C2400B}"/>
    <dgm:cxn modelId="{37C0510E-048F-40CA-8578-A1811CFAB1D9}" type="presParOf" srcId="{33D0D4EB-CFFE-4C68-A9E6-156A9512CAA5}" destId="{29864A49-9DF4-4614-AC23-5803EFA81343}" srcOrd="0" destOrd="0" presId="urn:microsoft.com/office/officeart/2005/8/layout/default"/>
    <dgm:cxn modelId="{BC5EC2EE-A0CD-4DD0-BA87-CF998D524C1C}" type="presParOf" srcId="{33D0D4EB-CFFE-4C68-A9E6-156A9512CAA5}" destId="{9AF00859-8776-417C-8DF5-73FE222E5F73}" srcOrd="1" destOrd="0" presId="urn:microsoft.com/office/officeart/2005/8/layout/default"/>
    <dgm:cxn modelId="{6227FCB6-4F14-42E8-A458-F2AF75C4558F}" type="presParOf" srcId="{33D0D4EB-CFFE-4C68-A9E6-156A9512CAA5}" destId="{77A4DC64-4C5E-4818-BAFA-76D6F4F8E494}" srcOrd="2" destOrd="0" presId="urn:microsoft.com/office/officeart/2005/8/layout/default"/>
    <dgm:cxn modelId="{0C247FDA-1CFB-4204-B8DF-68E4F21FB2DD}" type="presParOf" srcId="{33D0D4EB-CFFE-4C68-A9E6-156A9512CAA5}" destId="{D79059EA-4177-45CC-B6A7-97758FC1FEAC}" srcOrd="3" destOrd="0" presId="urn:microsoft.com/office/officeart/2005/8/layout/default"/>
    <dgm:cxn modelId="{808E6E4D-3B05-4A00-9F57-6BA342F11395}" type="presParOf" srcId="{33D0D4EB-CFFE-4C68-A9E6-156A9512CAA5}" destId="{020C7E74-F6C7-47A3-AB30-E703CE0FA9A0}" srcOrd="4" destOrd="0" presId="urn:microsoft.com/office/officeart/2005/8/layout/default"/>
    <dgm:cxn modelId="{E9CBF718-F762-4138-9BFA-7CEB8B4E5FCC}" type="presParOf" srcId="{33D0D4EB-CFFE-4C68-A9E6-156A9512CAA5}" destId="{70A9A54C-73C1-46F2-8AD6-57D857443AE9}" srcOrd="5" destOrd="0" presId="urn:microsoft.com/office/officeart/2005/8/layout/default"/>
    <dgm:cxn modelId="{B8939D55-D323-4F76-AE98-4A637AB753F5}" type="presParOf" srcId="{33D0D4EB-CFFE-4C68-A9E6-156A9512CAA5}" destId="{64163856-53AB-4FAD-B2B5-96C5AAD673DC}" srcOrd="6" destOrd="0" presId="urn:microsoft.com/office/officeart/2005/8/layout/default"/>
    <dgm:cxn modelId="{A6ACC472-CE58-4813-B2BF-730BD645A315}" type="presParOf" srcId="{33D0D4EB-CFFE-4C68-A9E6-156A9512CAA5}" destId="{9180EC4D-D1AE-43B3-9AC1-55471B3E50BA}" srcOrd="7" destOrd="0" presId="urn:microsoft.com/office/officeart/2005/8/layout/default"/>
    <dgm:cxn modelId="{B8C9ECCA-EB58-4E72-8499-6FCC041D9F66}" type="presParOf" srcId="{33D0D4EB-CFFE-4C68-A9E6-156A9512CAA5}" destId="{02A681B4-B46B-4933-B1AD-050130DCE394}" srcOrd="8" destOrd="0" presId="urn:microsoft.com/office/officeart/2005/8/layout/default"/>
    <dgm:cxn modelId="{ECC9510A-F3CE-4B1A-B9A4-845AAB34476C}" type="presParOf" srcId="{33D0D4EB-CFFE-4C68-A9E6-156A9512CAA5}" destId="{F38FFE5E-46D7-4B76-873E-EE5833C32904}" srcOrd="9" destOrd="0" presId="urn:microsoft.com/office/officeart/2005/8/layout/default"/>
    <dgm:cxn modelId="{07A7A6B9-0536-4163-A3F7-462B210EED45}" type="presParOf" srcId="{33D0D4EB-CFFE-4C68-A9E6-156A9512CAA5}" destId="{130D9912-DFB2-4421-8C28-77E0C765AC27}" srcOrd="10" destOrd="0" presId="urn:microsoft.com/office/officeart/2005/8/layout/default"/>
    <dgm:cxn modelId="{E0018305-D6B1-474F-BF5E-0DFAD7194E49}" type="presParOf" srcId="{33D0D4EB-CFFE-4C68-A9E6-156A9512CAA5}" destId="{D06C37F0-C4DF-4270-86E4-648B0B44EB00}" srcOrd="11" destOrd="0" presId="urn:microsoft.com/office/officeart/2005/8/layout/default"/>
    <dgm:cxn modelId="{CD9DD648-BA7E-459F-8002-CCDC33C33644}" type="presParOf" srcId="{33D0D4EB-CFFE-4C68-A9E6-156A9512CAA5}" destId="{0DD65DC0-23F9-4D53-9163-8544C679CE22}" srcOrd="12" destOrd="0" presId="urn:microsoft.com/office/officeart/2005/8/layout/default"/>
    <dgm:cxn modelId="{BE433E4C-E74D-46E3-AFAD-FE8BA9327692}" type="presParOf" srcId="{33D0D4EB-CFFE-4C68-A9E6-156A9512CAA5}" destId="{63CCF52E-E988-4023-84F1-BB2C11708693}" srcOrd="13" destOrd="0" presId="urn:microsoft.com/office/officeart/2005/8/layout/default"/>
    <dgm:cxn modelId="{913E07FC-35D1-4B36-86D0-EF43E144D3F2}" type="presParOf" srcId="{33D0D4EB-CFFE-4C68-A9E6-156A9512CAA5}" destId="{95949500-B8AB-4499-9025-AED40861A8FA}" srcOrd="14" destOrd="0" presId="urn:microsoft.com/office/officeart/2005/8/layout/default"/>
    <dgm:cxn modelId="{B65CEB8A-8A8C-4F0A-AD08-EB0AC0EAA676}" type="presParOf" srcId="{33D0D4EB-CFFE-4C68-A9E6-156A9512CAA5}" destId="{3A5DF8EB-03C3-455E-910D-700AA1082805}" srcOrd="15" destOrd="0" presId="urn:microsoft.com/office/officeart/2005/8/layout/default"/>
    <dgm:cxn modelId="{1E4BD1F8-197A-49B4-9773-489975F4FE2C}" type="presParOf" srcId="{33D0D4EB-CFFE-4C68-A9E6-156A9512CAA5}" destId="{4305F365-CB0B-4307-AC66-6B883516D37E}" srcOrd="16" destOrd="0" presId="urn:microsoft.com/office/officeart/2005/8/layout/default"/>
    <dgm:cxn modelId="{6BF1E604-D3BE-47A1-B8ED-90F0F23CC3F0}" type="presParOf" srcId="{33D0D4EB-CFFE-4C68-A9E6-156A9512CAA5}" destId="{61D71429-F269-46E5-90E9-EC142DC602B0}" srcOrd="17" destOrd="0" presId="urn:microsoft.com/office/officeart/2005/8/layout/default"/>
    <dgm:cxn modelId="{7C43BC78-1618-4DDF-B1B0-36BE9A8FC4FC}" type="presParOf" srcId="{33D0D4EB-CFFE-4C68-A9E6-156A9512CAA5}" destId="{8526674E-1270-4430-B08A-5682ECBFCBAE}" srcOrd="18" destOrd="0" presId="urn:microsoft.com/office/officeart/2005/8/layout/default"/>
    <dgm:cxn modelId="{84734E7C-BCD3-402F-8144-DB1C9CEE43E0}" type="presParOf" srcId="{33D0D4EB-CFFE-4C68-A9E6-156A9512CAA5}" destId="{B8D1AA14-E95F-4C1C-B430-B31A36E27B62}" srcOrd="19" destOrd="0" presId="urn:microsoft.com/office/officeart/2005/8/layout/default"/>
    <dgm:cxn modelId="{448C656B-DBB2-43D0-AA2F-E32DA8DC2357}" type="presParOf" srcId="{33D0D4EB-CFFE-4C68-A9E6-156A9512CAA5}" destId="{D23C255B-1CCD-4A50-982B-54D97797B5A7}" srcOrd="20" destOrd="0" presId="urn:microsoft.com/office/officeart/2005/8/layout/default"/>
    <dgm:cxn modelId="{0AC09054-ECA7-4C25-AA04-4A1D1A2A72C3}" type="presParOf" srcId="{33D0D4EB-CFFE-4C68-A9E6-156A9512CAA5}" destId="{40C9DFB4-9AD3-4682-8FE1-D5FACE688B23}" srcOrd="21" destOrd="0" presId="urn:microsoft.com/office/officeart/2005/8/layout/default"/>
    <dgm:cxn modelId="{7D3449E1-CE5A-4D23-A9DD-4E6AE8FE8307}" type="presParOf" srcId="{33D0D4EB-CFFE-4C68-A9E6-156A9512CAA5}" destId="{93A1811C-218A-4331-9B24-82AC04E0415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4A49-9DF4-4614-AC23-5803EFA81343}">
      <dsp:nvSpPr>
        <dsp:cNvPr id="0" name=""/>
        <dsp:cNvSpPr/>
      </dsp:nvSpPr>
      <dsp:spPr>
        <a:xfrm>
          <a:off x="1389" y="226337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Navicat</a:t>
          </a:r>
          <a:endParaRPr lang="zh-CN" altLang="en-US" sz="1800" kern="1200" dirty="0"/>
        </a:p>
      </dsp:txBody>
      <dsp:txXfrm>
        <a:off x="1389" y="226337"/>
        <a:ext cx="1750218" cy="1050131"/>
      </dsp:txXfrm>
    </dsp:sp>
    <dsp:sp modelId="{77A4DC64-4C5E-4818-BAFA-76D6F4F8E494}">
      <dsp:nvSpPr>
        <dsp:cNvPr id="0" name=""/>
        <dsp:cNvSpPr/>
      </dsp:nvSpPr>
      <dsp:spPr>
        <a:xfrm>
          <a:off x="1926629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1926629" y="226337"/>
        <a:ext cx="1750218" cy="1050131"/>
      </dsp:txXfrm>
    </dsp:sp>
    <dsp:sp modelId="{020C7E74-F6C7-47A3-AB30-E703CE0FA9A0}">
      <dsp:nvSpPr>
        <dsp:cNvPr id="0" name=""/>
        <dsp:cNvSpPr/>
      </dsp:nvSpPr>
      <dsp:spPr>
        <a:xfrm>
          <a:off x="385187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Radash</a:t>
          </a:r>
          <a:endParaRPr lang="zh-CN" altLang="en-US" sz="1800" kern="1200" dirty="0"/>
        </a:p>
      </dsp:txBody>
      <dsp:txXfrm>
        <a:off x="3851870" y="226337"/>
        <a:ext cx="1750218" cy="1050131"/>
      </dsp:txXfrm>
    </dsp:sp>
    <dsp:sp modelId="{64163856-53AB-4FAD-B2B5-96C5AAD673DC}">
      <dsp:nvSpPr>
        <dsp:cNvPr id="0" name=""/>
        <dsp:cNvSpPr/>
      </dsp:nvSpPr>
      <dsp:spPr>
        <a:xfrm>
          <a:off x="577711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5777110" y="226337"/>
        <a:ext cx="1750218" cy="1050131"/>
      </dsp:txXfrm>
    </dsp:sp>
    <dsp:sp modelId="{02A681B4-B46B-4933-B1AD-050130DCE394}">
      <dsp:nvSpPr>
        <dsp:cNvPr id="0" name=""/>
        <dsp:cNvSpPr/>
      </dsp:nvSpPr>
      <dsp:spPr>
        <a:xfrm>
          <a:off x="7702351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JasperReports</a:t>
          </a:r>
          <a:endParaRPr lang="zh-CN" altLang="en-US" sz="1800" kern="1200" dirty="0"/>
        </a:p>
      </dsp:txBody>
      <dsp:txXfrm>
        <a:off x="7702351" y="226337"/>
        <a:ext cx="1750218" cy="1050131"/>
      </dsp:txXfrm>
    </dsp:sp>
    <dsp:sp modelId="{130D9912-DFB2-4421-8C28-77E0C765AC27}">
      <dsp:nvSpPr>
        <dsp:cNvPr id="0" name=""/>
        <dsp:cNvSpPr/>
      </dsp:nvSpPr>
      <dsp:spPr>
        <a:xfrm>
          <a:off x="9627592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Seal-Report</a:t>
          </a:r>
          <a:endParaRPr lang="zh-CN" altLang="en-US" sz="1800" kern="1200" dirty="0"/>
        </a:p>
      </dsp:txBody>
      <dsp:txXfrm>
        <a:off x="9627592" y="226337"/>
        <a:ext cx="1750218" cy="1050131"/>
      </dsp:txXfrm>
    </dsp:sp>
    <dsp:sp modelId="{2ECA0AB6-D884-4DE3-8D6E-6A8B073E86CE}">
      <dsp:nvSpPr>
        <dsp:cNvPr id="0" name=""/>
        <dsp:cNvSpPr/>
      </dsp:nvSpPr>
      <dsp:spPr>
        <a:xfrm>
          <a:off x="138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1389" y="1451490"/>
        <a:ext cx="1750218" cy="1050131"/>
      </dsp:txXfrm>
    </dsp:sp>
    <dsp:sp modelId="{95949500-B8AB-4499-9025-AED40861A8FA}">
      <dsp:nvSpPr>
        <dsp:cNvPr id="0" name=""/>
        <dsp:cNvSpPr/>
      </dsp:nvSpPr>
      <dsp:spPr>
        <a:xfrm>
          <a:off x="192662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 err="1"/>
            <a:t>Supperset</a:t>
          </a:r>
          <a:endParaRPr lang="zh-CN" altLang="en-US" sz="1800" kern="1200" dirty="0"/>
        </a:p>
      </dsp:txBody>
      <dsp:txXfrm>
        <a:off x="1926629" y="1451490"/>
        <a:ext cx="1750218" cy="1050131"/>
      </dsp:txXfrm>
    </dsp:sp>
    <dsp:sp modelId="{4305F365-CB0B-4307-AC66-6B883516D37E}">
      <dsp:nvSpPr>
        <dsp:cNvPr id="0" name=""/>
        <dsp:cNvSpPr/>
      </dsp:nvSpPr>
      <dsp:spPr>
        <a:xfrm>
          <a:off x="3851870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3851870" y="1451490"/>
        <a:ext cx="1750218" cy="1050131"/>
      </dsp:txXfrm>
    </dsp:sp>
    <dsp:sp modelId="{8526674E-1270-4430-B08A-5682ECBFCBAE}">
      <dsp:nvSpPr>
        <dsp:cNvPr id="0" name=""/>
        <dsp:cNvSpPr/>
      </dsp:nvSpPr>
      <dsp:spPr>
        <a:xfrm>
          <a:off x="5777110" y="1451490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cubes</a:t>
          </a:r>
          <a:endParaRPr lang="zh-CN" altLang="en-US" sz="1800" kern="1200" dirty="0"/>
        </a:p>
      </dsp:txBody>
      <dsp:txXfrm>
        <a:off x="5777110" y="1451490"/>
        <a:ext cx="1750218" cy="1050131"/>
      </dsp:txXfrm>
    </dsp:sp>
    <dsp:sp modelId="{D23C255B-1CCD-4A50-982B-54D97797B5A7}">
      <dsp:nvSpPr>
        <dsp:cNvPr id="0" name=""/>
        <dsp:cNvSpPr/>
      </dsp:nvSpPr>
      <dsp:spPr>
        <a:xfrm>
          <a:off x="7702351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 dirty="0"/>
        </a:p>
      </dsp:txBody>
      <dsp:txXfrm>
        <a:off x="7702351" y="1451490"/>
        <a:ext cx="1750218" cy="1050131"/>
      </dsp:txXfrm>
    </dsp:sp>
    <dsp:sp modelId="{93A1811C-218A-4331-9B24-82AC04E04155}">
      <dsp:nvSpPr>
        <dsp:cNvPr id="0" name=""/>
        <dsp:cNvSpPr/>
      </dsp:nvSpPr>
      <dsp:spPr>
        <a:xfrm>
          <a:off x="9627592" y="1451490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grafana</a:t>
          </a:r>
          <a:endParaRPr lang="zh-CN" altLang="en-US" sz="1800" kern="1200" dirty="0"/>
        </a:p>
      </dsp:txBody>
      <dsp:txXfrm>
        <a:off x="9627592" y="1451490"/>
        <a:ext cx="1750218" cy="10501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EF65E-16AD-4CE7-AA81-E435FDC685F4}">
      <dsp:nvSpPr>
        <dsp:cNvPr id="0" name=""/>
        <dsp:cNvSpPr/>
      </dsp:nvSpPr>
      <dsp:spPr>
        <a:xfrm>
          <a:off x="15243" y="1563"/>
          <a:ext cx="3368033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外部动态部署</a:t>
          </a:r>
        </a:p>
      </dsp:txBody>
      <dsp:txXfrm>
        <a:off x="15243" y="1563"/>
        <a:ext cx="3368033" cy="1286392"/>
      </dsp:txXfrm>
    </dsp:sp>
    <dsp:sp modelId="{D8DE2BC4-C9E1-4064-A851-4A17CD6BDF45}">
      <dsp:nvSpPr>
        <dsp:cNvPr id="0" name=""/>
        <dsp:cNvSpPr/>
      </dsp:nvSpPr>
      <dsp:spPr>
        <a:xfrm>
          <a:off x="15243" y="1502355"/>
          <a:ext cx="3368033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统一数据接口</a:t>
          </a:r>
        </a:p>
      </dsp:txBody>
      <dsp:txXfrm>
        <a:off x="15243" y="1502355"/>
        <a:ext cx="3368033" cy="1286392"/>
      </dsp:txXfrm>
    </dsp:sp>
    <dsp:sp modelId="{F499B9F3-0B82-42DF-8114-3E97F7C64283}">
      <dsp:nvSpPr>
        <dsp:cNvPr id="0" name=""/>
        <dsp:cNvSpPr/>
      </dsp:nvSpPr>
      <dsp:spPr>
        <a:xfrm>
          <a:off x="15243" y="3003147"/>
          <a:ext cx="3368033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数据逻辑识别</a:t>
          </a:r>
        </a:p>
      </dsp:txBody>
      <dsp:txXfrm>
        <a:off x="15243" y="3003147"/>
        <a:ext cx="3368033" cy="1286392"/>
      </dsp:txXfrm>
    </dsp:sp>
    <dsp:sp modelId="{648A23B7-0AC3-4A19-8788-7D4E51D3675A}">
      <dsp:nvSpPr>
        <dsp:cNvPr id="0" name=""/>
        <dsp:cNvSpPr/>
      </dsp:nvSpPr>
      <dsp:spPr>
        <a:xfrm>
          <a:off x="15243" y="4503938"/>
          <a:ext cx="3368033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统一业务格式</a:t>
          </a:r>
        </a:p>
      </dsp:txBody>
      <dsp:txXfrm>
        <a:off x="15243" y="4503938"/>
        <a:ext cx="3368033" cy="1286392"/>
      </dsp:txXfrm>
    </dsp:sp>
    <dsp:sp modelId="{4B05DCAD-AE03-4E27-92E8-E5090959AAD3}">
      <dsp:nvSpPr>
        <dsp:cNvPr id="0" name=""/>
        <dsp:cNvSpPr/>
      </dsp:nvSpPr>
      <dsp:spPr>
        <a:xfrm>
          <a:off x="42857" y="6004730"/>
          <a:ext cx="3312804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异动通知服务</a:t>
          </a:r>
        </a:p>
      </dsp:txBody>
      <dsp:txXfrm>
        <a:off x="42857" y="6004730"/>
        <a:ext cx="3312804" cy="1286392"/>
      </dsp:txXfrm>
    </dsp:sp>
    <dsp:sp modelId="{C72B0939-523D-47EF-9FCE-BE8EDB906933}">
      <dsp:nvSpPr>
        <dsp:cNvPr id="0" name=""/>
        <dsp:cNvSpPr/>
      </dsp:nvSpPr>
      <dsp:spPr>
        <a:xfrm>
          <a:off x="15243" y="7505522"/>
          <a:ext cx="3368033" cy="128639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/>
            <a:t>综合报表呈现</a:t>
          </a:r>
          <a:endParaRPr lang="zh-CN" altLang="en-US" sz="3200" kern="1200" dirty="0"/>
        </a:p>
      </dsp:txBody>
      <dsp:txXfrm>
        <a:off x="15243" y="7505522"/>
        <a:ext cx="3368033" cy="12863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449CF-D172-46D7-87C6-745E9C812079}">
      <dsp:nvSpPr>
        <dsp:cNvPr id="0" name=""/>
        <dsp:cNvSpPr/>
      </dsp:nvSpPr>
      <dsp:spPr>
        <a:xfrm>
          <a:off x="4911" y="0"/>
          <a:ext cx="5983634" cy="2105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嗅探</a:t>
          </a:r>
        </a:p>
      </dsp:txBody>
      <dsp:txXfrm>
        <a:off x="1057801" y="0"/>
        <a:ext cx="3877854" cy="2105780"/>
      </dsp:txXfrm>
    </dsp:sp>
    <dsp:sp modelId="{7656BDD7-5D8C-495C-9219-E993287E324D}">
      <dsp:nvSpPr>
        <dsp:cNvPr id="0" name=""/>
        <dsp:cNvSpPr/>
      </dsp:nvSpPr>
      <dsp:spPr>
        <a:xfrm>
          <a:off x="5390182" y="0"/>
          <a:ext cx="5983634" cy="2105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模拟</a:t>
          </a:r>
        </a:p>
      </dsp:txBody>
      <dsp:txXfrm>
        <a:off x="6443072" y="0"/>
        <a:ext cx="3877854" cy="2105780"/>
      </dsp:txXfrm>
    </dsp:sp>
    <dsp:sp modelId="{110369A5-E8FA-4BAE-9370-6F3614CF8D43}">
      <dsp:nvSpPr>
        <dsp:cNvPr id="0" name=""/>
        <dsp:cNvSpPr/>
      </dsp:nvSpPr>
      <dsp:spPr>
        <a:xfrm>
          <a:off x="10775453" y="0"/>
          <a:ext cx="5983634" cy="210578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033" tIns="86678" rIns="86678" bIns="86678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6500" kern="1200" dirty="0"/>
            <a:t>采集</a:t>
          </a:r>
        </a:p>
      </dsp:txBody>
      <dsp:txXfrm>
        <a:off x="11828343" y="0"/>
        <a:ext cx="3877854" cy="2105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7ED24-DC9B-456F-A51A-D3A22CDBFF0A}">
      <dsp:nvSpPr>
        <dsp:cNvPr id="0" name=""/>
        <dsp:cNvSpPr/>
      </dsp:nvSpPr>
      <dsp:spPr>
        <a:xfrm>
          <a:off x="13199" y="3955775"/>
          <a:ext cx="3659516" cy="18122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信息安全</a:t>
          </a:r>
          <a:endParaRPr lang="en-US" altLang="zh-CN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b="0" i="0" kern="1200" dirty="0"/>
            <a:t>I</a:t>
          </a:r>
          <a:r>
            <a:rPr lang="en-US" sz="3600" b="0" i="0" kern="1200" dirty="0"/>
            <a:t>nformation security</a:t>
          </a:r>
          <a:endParaRPr lang="zh-CN" altLang="en-US" sz="3600" kern="1200" dirty="0"/>
        </a:p>
      </dsp:txBody>
      <dsp:txXfrm>
        <a:off x="66279" y="4008855"/>
        <a:ext cx="3553356" cy="1706133"/>
      </dsp:txXfrm>
    </dsp:sp>
    <dsp:sp modelId="{05DA1B97-7A6F-42E3-B327-55C57CE91F5D}">
      <dsp:nvSpPr>
        <dsp:cNvPr id="0" name=""/>
        <dsp:cNvSpPr/>
      </dsp:nvSpPr>
      <dsp:spPr>
        <a:xfrm rot="16659842">
          <a:off x="2271936" y="3254103"/>
          <a:ext cx="323268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3232682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807460" y="3179202"/>
        <a:ext cx="161634" cy="161634"/>
      </dsp:txXfrm>
    </dsp:sp>
    <dsp:sp modelId="{E3AE3C81-E31D-4AA0-BD61-0855BDEC8612}">
      <dsp:nvSpPr>
        <dsp:cNvPr id="0" name=""/>
        <dsp:cNvSpPr/>
      </dsp:nvSpPr>
      <dsp:spPr>
        <a:xfrm>
          <a:off x="4103839" y="1069464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机构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Institution</a:t>
          </a:r>
          <a:endParaRPr lang="zh-CN" altLang="en-US" sz="2800" kern="1200" dirty="0"/>
        </a:p>
      </dsp:txBody>
      <dsp:txXfrm>
        <a:off x="4138321" y="1103946"/>
        <a:ext cx="2786509" cy="1108341"/>
      </dsp:txXfrm>
    </dsp:sp>
    <dsp:sp modelId="{6611CA7F-2CB6-4BE6-98D2-6BD25208F886}">
      <dsp:nvSpPr>
        <dsp:cNvPr id="0" name=""/>
        <dsp:cNvSpPr/>
      </dsp:nvSpPr>
      <dsp:spPr>
        <a:xfrm rot="18770822">
          <a:off x="6843983" y="1387926"/>
          <a:ext cx="720906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20906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6414" y="1375820"/>
        <a:ext cx="36045" cy="36045"/>
      </dsp:txXfrm>
    </dsp:sp>
    <dsp:sp modelId="{0F4F7C1F-7F75-48A2-BF94-DEDBDABAC1FE}">
      <dsp:nvSpPr>
        <dsp:cNvPr id="0" name=""/>
        <dsp:cNvSpPr/>
      </dsp:nvSpPr>
      <dsp:spPr>
        <a:xfrm>
          <a:off x="7449560" y="668524"/>
          <a:ext cx="2855473" cy="922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政府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Government</a:t>
          </a:r>
          <a:endParaRPr lang="zh-CN" altLang="en-US" sz="2400" kern="1200" dirty="0"/>
        </a:p>
      </dsp:txBody>
      <dsp:txXfrm>
        <a:off x="7476567" y="695531"/>
        <a:ext cx="2801459" cy="868074"/>
      </dsp:txXfrm>
    </dsp:sp>
    <dsp:sp modelId="{1581D6AA-B6F1-426E-A978-82D180EE7AE3}">
      <dsp:nvSpPr>
        <dsp:cNvPr id="0" name=""/>
        <dsp:cNvSpPr/>
      </dsp:nvSpPr>
      <dsp:spPr>
        <a:xfrm>
          <a:off x="10305033" y="1123652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7901" y="1117312"/>
        <a:ext cx="24512" cy="24512"/>
      </dsp:txXfrm>
    </dsp:sp>
    <dsp:sp modelId="{1FC882E6-ABB0-441E-9F73-AB510E2C6D32}">
      <dsp:nvSpPr>
        <dsp:cNvPr id="0" name=""/>
        <dsp:cNvSpPr/>
      </dsp:nvSpPr>
      <dsp:spPr>
        <a:xfrm>
          <a:off x="10795281" y="823163"/>
          <a:ext cx="2978794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CFCA</a:t>
          </a:r>
        </a:p>
      </dsp:txBody>
      <dsp:txXfrm>
        <a:off x="10813230" y="841112"/>
        <a:ext cx="2942896" cy="576911"/>
      </dsp:txXfrm>
    </dsp:sp>
    <dsp:sp modelId="{C77634D3-456E-43CB-B5B3-86DBB091AEDF}">
      <dsp:nvSpPr>
        <dsp:cNvPr id="0" name=""/>
        <dsp:cNvSpPr/>
      </dsp:nvSpPr>
      <dsp:spPr>
        <a:xfrm rot="2829178">
          <a:off x="6843983" y="1916475"/>
          <a:ext cx="720906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20906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6414" y="1904368"/>
        <a:ext cx="36045" cy="36045"/>
      </dsp:txXfrm>
    </dsp:sp>
    <dsp:sp modelId="{CE5256E9-0F41-4584-90E2-C70879D39667}">
      <dsp:nvSpPr>
        <dsp:cNvPr id="0" name=""/>
        <dsp:cNvSpPr/>
      </dsp:nvSpPr>
      <dsp:spPr>
        <a:xfrm>
          <a:off x="7449560" y="1725621"/>
          <a:ext cx="2855473" cy="9220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公司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Company</a:t>
          </a:r>
          <a:endParaRPr lang="zh-CN" altLang="en-US" sz="2400" kern="1200" dirty="0"/>
        </a:p>
      </dsp:txBody>
      <dsp:txXfrm>
        <a:off x="7476567" y="1752628"/>
        <a:ext cx="2801459" cy="868074"/>
      </dsp:txXfrm>
    </dsp:sp>
    <dsp:sp modelId="{01E5A59E-260D-486B-BCD1-7B3FE9F007F7}">
      <dsp:nvSpPr>
        <dsp:cNvPr id="0" name=""/>
        <dsp:cNvSpPr/>
      </dsp:nvSpPr>
      <dsp:spPr>
        <a:xfrm rot="19457599">
          <a:off x="10248286" y="2004566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5064" y="1995389"/>
        <a:ext cx="30187" cy="30187"/>
      </dsp:txXfrm>
    </dsp:sp>
    <dsp:sp modelId="{52A62057-A3E2-499A-93EF-5EB982661BF3}">
      <dsp:nvSpPr>
        <dsp:cNvPr id="0" name=""/>
        <dsp:cNvSpPr/>
      </dsp:nvSpPr>
      <dsp:spPr>
        <a:xfrm>
          <a:off x="10795281" y="1527894"/>
          <a:ext cx="298090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VERSIGN</a:t>
          </a:r>
          <a:endParaRPr lang="zh-CN" altLang="en-US" sz="2000" kern="1200" dirty="0"/>
        </a:p>
      </dsp:txBody>
      <dsp:txXfrm>
        <a:off x="10813230" y="1545843"/>
        <a:ext cx="2945005" cy="576911"/>
      </dsp:txXfrm>
    </dsp:sp>
    <dsp:sp modelId="{4E8EAD63-00CF-4F76-9A77-F812ACE6C67F}">
      <dsp:nvSpPr>
        <dsp:cNvPr id="0" name=""/>
        <dsp:cNvSpPr/>
      </dsp:nvSpPr>
      <dsp:spPr>
        <a:xfrm rot="2142401">
          <a:off x="10248286" y="2356932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35064" y="2347754"/>
        <a:ext cx="30187" cy="30187"/>
      </dsp:txXfrm>
    </dsp:sp>
    <dsp:sp modelId="{30F417CA-7551-4862-930D-FC70EB58A5D5}">
      <dsp:nvSpPr>
        <dsp:cNvPr id="0" name=""/>
        <dsp:cNvSpPr/>
      </dsp:nvSpPr>
      <dsp:spPr>
        <a:xfrm>
          <a:off x="10795281" y="2232626"/>
          <a:ext cx="298090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Microsoft</a:t>
          </a:r>
          <a:endParaRPr lang="zh-CN" altLang="en-US" sz="2000" kern="1200" dirty="0"/>
        </a:p>
      </dsp:txBody>
      <dsp:txXfrm>
        <a:off x="10813230" y="2250575"/>
        <a:ext cx="2945005" cy="576911"/>
      </dsp:txXfrm>
    </dsp:sp>
    <dsp:sp modelId="{B4AE2CCF-4B45-4252-A1D0-FC56C1696F50}">
      <dsp:nvSpPr>
        <dsp:cNvPr id="0" name=""/>
        <dsp:cNvSpPr/>
      </dsp:nvSpPr>
      <dsp:spPr>
        <a:xfrm rot="17184836">
          <a:off x="3125428" y="4124246"/>
          <a:ext cx="1525699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1525699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50135" y="4092019"/>
        <a:ext cx="76284" cy="76284"/>
      </dsp:txXfrm>
    </dsp:sp>
    <dsp:sp modelId="{534DE11B-8AC3-4A2B-8094-05E969B40F29}">
      <dsp:nvSpPr>
        <dsp:cNvPr id="0" name=""/>
        <dsp:cNvSpPr/>
      </dsp:nvSpPr>
      <dsp:spPr>
        <a:xfrm>
          <a:off x="4103839" y="2809749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协议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Protocol</a:t>
          </a:r>
          <a:endParaRPr lang="zh-CN" altLang="en-US" sz="2800" kern="1200" dirty="0"/>
        </a:p>
      </dsp:txBody>
      <dsp:txXfrm>
        <a:off x="4138321" y="2844231"/>
        <a:ext cx="2786509" cy="1108341"/>
      </dsp:txXfrm>
    </dsp:sp>
    <dsp:sp modelId="{D651BFE1-8424-47B4-A1DE-1A6EDFE92E68}">
      <dsp:nvSpPr>
        <dsp:cNvPr id="0" name=""/>
        <dsp:cNvSpPr/>
      </dsp:nvSpPr>
      <dsp:spPr>
        <a:xfrm rot="19457599">
          <a:off x="6902565" y="3216303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3207125"/>
        <a:ext cx="30187" cy="30187"/>
      </dsp:txXfrm>
    </dsp:sp>
    <dsp:sp modelId="{2608CF92-8439-48CE-9EAA-D083F6B9FA5D}">
      <dsp:nvSpPr>
        <dsp:cNvPr id="0" name=""/>
        <dsp:cNvSpPr/>
      </dsp:nvSpPr>
      <dsp:spPr>
        <a:xfrm>
          <a:off x="7449560" y="2739631"/>
          <a:ext cx="2911814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HTTPS</a:t>
          </a:r>
        </a:p>
      </dsp:txBody>
      <dsp:txXfrm>
        <a:off x="7467509" y="2757580"/>
        <a:ext cx="2875916" cy="576911"/>
      </dsp:txXfrm>
    </dsp:sp>
    <dsp:sp modelId="{31630B1E-22C8-4239-9701-02FAE4B202DA}">
      <dsp:nvSpPr>
        <dsp:cNvPr id="0" name=""/>
        <dsp:cNvSpPr/>
      </dsp:nvSpPr>
      <dsp:spPr>
        <a:xfrm rot="2142401">
          <a:off x="6902565" y="3568668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3559491"/>
        <a:ext cx="30187" cy="30187"/>
      </dsp:txXfrm>
    </dsp:sp>
    <dsp:sp modelId="{356A1C1D-2CBA-4FCF-9F8C-AAB41E617BBF}">
      <dsp:nvSpPr>
        <dsp:cNvPr id="0" name=""/>
        <dsp:cNvSpPr/>
      </dsp:nvSpPr>
      <dsp:spPr>
        <a:xfrm>
          <a:off x="7449560" y="3444362"/>
          <a:ext cx="2911814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SSL</a:t>
          </a:r>
        </a:p>
      </dsp:txBody>
      <dsp:txXfrm>
        <a:off x="7467509" y="3462311"/>
        <a:ext cx="2875916" cy="576911"/>
      </dsp:txXfrm>
    </dsp:sp>
    <dsp:sp modelId="{E0236F60-BF6E-48C8-9BF3-2AA1D592BAD1}">
      <dsp:nvSpPr>
        <dsp:cNvPr id="0" name=""/>
        <dsp:cNvSpPr/>
      </dsp:nvSpPr>
      <dsp:spPr>
        <a:xfrm rot="3423490">
          <a:off x="3491869" y="5188681"/>
          <a:ext cx="79281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792817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868457" y="5174776"/>
        <a:ext cx="39640" cy="39640"/>
      </dsp:txXfrm>
    </dsp:sp>
    <dsp:sp modelId="{6767226F-4133-41ED-8223-A97E36043DC5}">
      <dsp:nvSpPr>
        <dsp:cNvPr id="0" name=""/>
        <dsp:cNvSpPr/>
      </dsp:nvSpPr>
      <dsp:spPr>
        <a:xfrm>
          <a:off x="4103839" y="4938619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算法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Algorithm</a:t>
          </a:r>
        </a:p>
      </dsp:txBody>
      <dsp:txXfrm>
        <a:off x="4138321" y="4973101"/>
        <a:ext cx="2786509" cy="1108341"/>
      </dsp:txXfrm>
    </dsp:sp>
    <dsp:sp modelId="{D2FA4770-0459-4433-836A-A853EC39A566}">
      <dsp:nvSpPr>
        <dsp:cNvPr id="0" name=""/>
        <dsp:cNvSpPr/>
      </dsp:nvSpPr>
      <dsp:spPr>
        <a:xfrm>
          <a:off x="6959312" y="5521356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92180" y="5515016"/>
        <a:ext cx="24512" cy="24512"/>
      </dsp:txXfrm>
    </dsp:sp>
    <dsp:sp modelId="{070578D7-8318-412C-958E-73E9139D69D9}">
      <dsp:nvSpPr>
        <dsp:cNvPr id="0" name=""/>
        <dsp:cNvSpPr/>
      </dsp:nvSpPr>
      <dsp:spPr>
        <a:xfrm>
          <a:off x="7449560" y="5034135"/>
          <a:ext cx="2855473" cy="9862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加密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Encryption</a:t>
          </a:r>
        </a:p>
      </dsp:txBody>
      <dsp:txXfrm>
        <a:off x="7478447" y="5063022"/>
        <a:ext cx="2797699" cy="928500"/>
      </dsp:txXfrm>
    </dsp:sp>
    <dsp:sp modelId="{AACC41F2-0C85-40E8-8791-56D6512E470E}">
      <dsp:nvSpPr>
        <dsp:cNvPr id="0" name=""/>
        <dsp:cNvSpPr/>
      </dsp:nvSpPr>
      <dsp:spPr>
        <a:xfrm rot="18442017">
          <a:off x="10127127" y="5161652"/>
          <a:ext cx="905183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905183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57090" y="5144938"/>
        <a:ext cx="45259" cy="45259"/>
      </dsp:txXfrm>
    </dsp:sp>
    <dsp:sp modelId="{9CC79243-5733-4127-9647-259EFD936983}">
      <dsp:nvSpPr>
        <dsp:cNvPr id="0" name=""/>
        <dsp:cNvSpPr/>
      </dsp:nvSpPr>
      <dsp:spPr>
        <a:xfrm>
          <a:off x="10854405" y="4223887"/>
          <a:ext cx="2855473" cy="11679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对称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Symmetry</a:t>
          </a:r>
        </a:p>
      </dsp:txBody>
      <dsp:txXfrm>
        <a:off x="10888613" y="4258095"/>
        <a:ext cx="2787057" cy="1099538"/>
      </dsp:txXfrm>
    </dsp:sp>
    <dsp:sp modelId="{06AB3032-A9DE-4814-9BFD-261BC8E5DBB5}">
      <dsp:nvSpPr>
        <dsp:cNvPr id="0" name=""/>
        <dsp:cNvSpPr/>
      </dsp:nvSpPr>
      <dsp:spPr>
        <a:xfrm rot="19457599">
          <a:off x="13653131" y="4625765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4616588"/>
        <a:ext cx="30187" cy="30187"/>
      </dsp:txXfrm>
    </dsp:sp>
    <dsp:sp modelId="{16E9F705-9929-4FDF-9D8B-9D0B331292F3}">
      <dsp:nvSpPr>
        <dsp:cNvPr id="0" name=""/>
        <dsp:cNvSpPr/>
      </dsp:nvSpPr>
      <dsp:spPr>
        <a:xfrm>
          <a:off x="14200126" y="4149093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DES</a:t>
          </a:r>
        </a:p>
      </dsp:txBody>
      <dsp:txXfrm>
        <a:off x="14218075" y="4167042"/>
        <a:ext cx="2819575" cy="576911"/>
      </dsp:txXfrm>
    </dsp:sp>
    <dsp:sp modelId="{95FF0CA8-6798-4778-8710-8FC9E576240D}">
      <dsp:nvSpPr>
        <dsp:cNvPr id="0" name=""/>
        <dsp:cNvSpPr/>
      </dsp:nvSpPr>
      <dsp:spPr>
        <a:xfrm rot="2142401">
          <a:off x="13653131" y="4978131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4968953"/>
        <a:ext cx="30187" cy="30187"/>
      </dsp:txXfrm>
    </dsp:sp>
    <dsp:sp modelId="{8E908894-71C1-48DC-9702-9E2C802A153B}">
      <dsp:nvSpPr>
        <dsp:cNvPr id="0" name=""/>
        <dsp:cNvSpPr/>
      </dsp:nvSpPr>
      <dsp:spPr>
        <a:xfrm>
          <a:off x="14200126" y="4853825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AES</a:t>
          </a:r>
        </a:p>
      </dsp:txBody>
      <dsp:txXfrm>
        <a:off x="14218075" y="4871774"/>
        <a:ext cx="2819575" cy="576911"/>
      </dsp:txXfrm>
    </dsp:sp>
    <dsp:sp modelId="{A7445218-3C97-456F-BFB2-51408EB0D0CC}">
      <dsp:nvSpPr>
        <dsp:cNvPr id="0" name=""/>
        <dsp:cNvSpPr/>
      </dsp:nvSpPr>
      <dsp:spPr>
        <a:xfrm rot="3088543">
          <a:off x="10138702" y="5866383"/>
          <a:ext cx="882034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882034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557668" y="5850248"/>
        <a:ext cx="44101" cy="44101"/>
      </dsp:txXfrm>
    </dsp:sp>
    <dsp:sp modelId="{8FF79A86-ADA9-4678-AB4B-CE90F7A8A8C3}">
      <dsp:nvSpPr>
        <dsp:cNvPr id="0" name=""/>
        <dsp:cNvSpPr/>
      </dsp:nvSpPr>
      <dsp:spPr>
        <a:xfrm>
          <a:off x="10854405" y="5603996"/>
          <a:ext cx="2855473" cy="12266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非对称</a:t>
          </a:r>
          <a:endParaRPr lang="en-US" altLang="zh-CN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Asymmetric</a:t>
          </a:r>
        </a:p>
      </dsp:txBody>
      <dsp:txXfrm>
        <a:off x="10890333" y="5639924"/>
        <a:ext cx="2783617" cy="1154805"/>
      </dsp:txXfrm>
    </dsp:sp>
    <dsp:sp modelId="{AF7F99AE-DD46-47EE-A552-DE0767DD2144}">
      <dsp:nvSpPr>
        <dsp:cNvPr id="0" name=""/>
        <dsp:cNvSpPr/>
      </dsp:nvSpPr>
      <dsp:spPr>
        <a:xfrm rot="19457599">
          <a:off x="13653131" y="6035228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6026050"/>
        <a:ext cx="30187" cy="30187"/>
      </dsp:txXfrm>
    </dsp:sp>
    <dsp:sp modelId="{002C217E-254C-405D-AF1E-6AFA8F2744E0}">
      <dsp:nvSpPr>
        <dsp:cNvPr id="0" name=""/>
        <dsp:cNvSpPr/>
      </dsp:nvSpPr>
      <dsp:spPr>
        <a:xfrm>
          <a:off x="14200126" y="5558556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RSA</a:t>
          </a:r>
        </a:p>
      </dsp:txBody>
      <dsp:txXfrm>
        <a:off x="14218075" y="5576505"/>
        <a:ext cx="2819575" cy="576911"/>
      </dsp:txXfrm>
    </dsp:sp>
    <dsp:sp modelId="{744E1F10-75F1-49AB-A403-63767D50D742}">
      <dsp:nvSpPr>
        <dsp:cNvPr id="0" name=""/>
        <dsp:cNvSpPr/>
      </dsp:nvSpPr>
      <dsp:spPr>
        <a:xfrm rot="2142401">
          <a:off x="13653131" y="6387594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3939909" y="6378416"/>
        <a:ext cx="30187" cy="30187"/>
      </dsp:txXfrm>
    </dsp:sp>
    <dsp:sp modelId="{2FAB3A49-D02A-4CE9-B08A-3E45FF79AB84}">
      <dsp:nvSpPr>
        <dsp:cNvPr id="0" name=""/>
        <dsp:cNvSpPr/>
      </dsp:nvSpPr>
      <dsp:spPr>
        <a:xfrm>
          <a:off x="14200126" y="6263287"/>
          <a:ext cx="2855473" cy="612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DSA</a:t>
          </a:r>
        </a:p>
      </dsp:txBody>
      <dsp:txXfrm>
        <a:off x="14218075" y="6281236"/>
        <a:ext cx="2819575" cy="576911"/>
      </dsp:txXfrm>
    </dsp:sp>
    <dsp:sp modelId="{755F818F-F58C-47E6-BC7A-B44DC85E064F}">
      <dsp:nvSpPr>
        <dsp:cNvPr id="0" name=""/>
        <dsp:cNvSpPr/>
      </dsp:nvSpPr>
      <dsp:spPr>
        <a:xfrm rot="4646210">
          <a:off x="2897260" y="5823295"/>
          <a:ext cx="1982034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1982034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3838726" y="5779660"/>
        <a:ext cx="99101" cy="99101"/>
      </dsp:txXfrm>
    </dsp:sp>
    <dsp:sp modelId="{29D8F2DB-198C-44EA-80E4-2E9B2ABF8E3D}">
      <dsp:nvSpPr>
        <dsp:cNvPr id="0" name=""/>
        <dsp:cNvSpPr/>
      </dsp:nvSpPr>
      <dsp:spPr>
        <a:xfrm>
          <a:off x="4103839" y="6207846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摘要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Summary</a:t>
          </a:r>
        </a:p>
      </dsp:txBody>
      <dsp:txXfrm>
        <a:off x="4138321" y="6242328"/>
        <a:ext cx="2786509" cy="1108341"/>
      </dsp:txXfrm>
    </dsp:sp>
    <dsp:sp modelId="{F7B76582-57BE-44BA-848C-144A8AD7922F}">
      <dsp:nvSpPr>
        <dsp:cNvPr id="0" name=""/>
        <dsp:cNvSpPr/>
      </dsp:nvSpPr>
      <dsp:spPr>
        <a:xfrm rot="19457599">
          <a:off x="6902565" y="6614401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6605223"/>
        <a:ext cx="30187" cy="30187"/>
      </dsp:txXfrm>
    </dsp:sp>
    <dsp:sp modelId="{7B1AED2B-2394-4B7A-AF99-36D2FD6F532B}">
      <dsp:nvSpPr>
        <dsp:cNvPr id="0" name=""/>
        <dsp:cNvSpPr/>
      </dsp:nvSpPr>
      <dsp:spPr>
        <a:xfrm>
          <a:off x="7449560" y="6137729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MD5</a:t>
          </a:r>
        </a:p>
      </dsp:txBody>
      <dsp:txXfrm>
        <a:off x="7467509" y="6155678"/>
        <a:ext cx="2819575" cy="576911"/>
      </dsp:txXfrm>
    </dsp:sp>
    <dsp:sp modelId="{F324CB69-6313-4B4B-AB98-50ED30AD5A6A}">
      <dsp:nvSpPr>
        <dsp:cNvPr id="0" name=""/>
        <dsp:cNvSpPr/>
      </dsp:nvSpPr>
      <dsp:spPr>
        <a:xfrm rot="2142401">
          <a:off x="6902565" y="6966766"/>
          <a:ext cx="60374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603742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89343" y="6957589"/>
        <a:ext cx="30187" cy="30187"/>
      </dsp:txXfrm>
    </dsp:sp>
    <dsp:sp modelId="{7E199AE7-D2DF-435B-8DBF-6447CD5375A6}">
      <dsp:nvSpPr>
        <dsp:cNvPr id="0" name=""/>
        <dsp:cNvSpPr/>
      </dsp:nvSpPr>
      <dsp:spPr>
        <a:xfrm>
          <a:off x="7449560" y="6842460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SHA</a:t>
          </a:r>
        </a:p>
      </dsp:txBody>
      <dsp:txXfrm>
        <a:off x="7467509" y="6860409"/>
        <a:ext cx="2819575" cy="576911"/>
      </dsp:txXfrm>
    </dsp:sp>
    <dsp:sp modelId="{7C1096BD-5BCD-4374-8F8E-B686FF8A3908}">
      <dsp:nvSpPr>
        <dsp:cNvPr id="0" name=""/>
        <dsp:cNvSpPr/>
      </dsp:nvSpPr>
      <dsp:spPr>
        <a:xfrm rot="4940158">
          <a:off x="2271936" y="6457908"/>
          <a:ext cx="3232682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3232682" y="5915"/>
              </a:lnTo>
            </a:path>
          </a:pathLst>
        </a:custGeom>
        <a:noFill/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3807460" y="6383007"/>
        <a:ext cx="161634" cy="161634"/>
      </dsp:txXfrm>
    </dsp:sp>
    <dsp:sp modelId="{B1DD0299-7AA0-4D3F-A3CB-74A8B19218B8}">
      <dsp:nvSpPr>
        <dsp:cNvPr id="0" name=""/>
        <dsp:cNvSpPr/>
      </dsp:nvSpPr>
      <dsp:spPr>
        <a:xfrm>
          <a:off x="4103839" y="7477074"/>
          <a:ext cx="2855473" cy="11773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混淆</a:t>
          </a:r>
          <a:endParaRPr lang="en-US" altLang="zh-CN" sz="280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Confusion</a:t>
          </a:r>
        </a:p>
      </dsp:txBody>
      <dsp:txXfrm>
        <a:off x="4138321" y="7511556"/>
        <a:ext cx="2786509" cy="1108341"/>
      </dsp:txXfrm>
    </dsp:sp>
    <dsp:sp modelId="{09C7146D-83A6-436B-99CE-4486C0588E85}">
      <dsp:nvSpPr>
        <dsp:cNvPr id="0" name=""/>
        <dsp:cNvSpPr/>
      </dsp:nvSpPr>
      <dsp:spPr>
        <a:xfrm>
          <a:off x="6959312" y="8059811"/>
          <a:ext cx="490247" cy="11831"/>
        </a:xfrm>
        <a:custGeom>
          <a:avLst/>
          <a:gdLst/>
          <a:ahLst/>
          <a:cxnLst/>
          <a:rect l="0" t="0" r="0" b="0"/>
          <a:pathLst>
            <a:path>
              <a:moveTo>
                <a:pt x="0" y="5915"/>
              </a:moveTo>
              <a:lnTo>
                <a:pt x="490247" y="591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192180" y="8053470"/>
        <a:ext cx="24512" cy="24512"/>
      </dsp:txXfrm>
    </dsp:sp>
    <dsp:sp modelId="{64924764-5021-449B-8944-27C846BC167B}">
      <dsp:nvSpPr>
        <dsp:cNvPr id="0" name=""/>
        <dsp:cNvSpPr/>
      </dsp:nvSpPr>
      <dsp:spPr>
        <a:xfrm>
          <a:off x="7449560" y="7759322"/>
          <a:ext cx="2855473" cy="612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BASE64</a:t>
          </a:r>
        </a:p>
      </dsp:txBody>
      <dsp:txXfrm>
        <a:off x="7467509" y="7777271"/>
        <a:ext cx="2819575" cy="576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5DB1A-9273-4725-BB56-0D554AD30FA9}">
      <dsp:nvSpPr>
        <dsp:cNvPr id="0" name=""/>
        <dsp:cNvSpPr/>
      </dsp:nvSpPr>
      <dsp:spPr>
        <a:xfrm>
          <a:off x="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工作原理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Principle</a:t>
          </a:r>
          <a:endParaRPr lang="zh-CN" altLang="en-US" sz="3800" kern="1200" dirty="0"/>
        </a:p>
      </dsp:txBody>
      <dsp:txXfrm>
        <a:off x="0" y="402817"/>
        <a:ext cx="3556000" cy="2133600"/>
      </dsp:txXfrm>
    </dsp:sp>
    <dsp:sp modelId="{74EDAC13-3019-47BF-B59B-4328516F38F5}">
      <dsp:nvSpPr>
        <dsp:cNvPr id="0" name=""/>
        <dsp:cNvSpPr/>
      </dsp:nvSpPr>
      <dsp:spPr>
        <a:xfrm>
          <a:off x="39116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同类软件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Similar</a:t>
          </a:r>
          <a:endParaRPr lang="zh-CN" altLang="en-US" sz="3800" kern="1200" dirty="0"/>
        </a:p>
      </dsp:txBody>
      <dsp:txXfrm>
        <a:off x="3911600" y="402817"/>
        <a:ext cx="3556000" cy="2133600"/>
      </dsp:txXfrm>
    </dsp:sp>
    <dsp:sp modelId="{E8618DD5-C576-4FB2-A33D-2F7639C495BF}">
      <dsp:nvSpPr>
        <dsp:cNvPr id="0" name=""/>
        <dsp:cNvSpPr/>
      </dsp:nvSpPr>
      <dsp:spPr>
        <a:xfrm>
          <a:off x="7823200" y="4028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安装说明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Installation</a:t>
          </a:r>
          <a:endParaRPr lang="zh-CN" altLang="en-US" sz="3800" kern="1200" dirty="0"/>
        </a:p>
      </dsp:txBody>
      <dsp:txXfrm>
        <a:off x="7823200" y="402817"/>
        <a:ext cx="3556000" cy="2133600"/>
      </dsp:txXfrm>
    </dsp:sp>
    <dsp:sp modelId="{01F39D00-EDAF-4D53-9A35-82C742B3125D}">
      <dsp:nvSpPr>
        <dsp:cNvPr id="0" name=""/>
        <dsp:cNvSpPr/>
      </dsp:nvSpPr>
      <dsp:spPr>
        <a:xfrm>
          <a:off x="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常规用法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Usage</a:t>
          </a:r>
          <a:endParaRPr lang="zh-CN" altLang="en-US" sz="3800" kern="1200" dirty="0"/>
        </a:p>
      </dsp:txBody>
      <dsp:txXfrm>
        <a:off x="0" y="2892017"/>
        <a:ext cx="3556000" cy="2133600"/>
      </dsp:txXfrm>
    </dsp:sp>
    <dsp:sp modelId="{44427A2B-3E1B-4534-B3C6-CCC05B3209B0}">
      <dsp:nvSpPr>
        <dsp:cNvPr id="0" name=""/>
        <dsp:cNvSpPr/>
      </dsp:nvSpPr>
      <dsp:spPr>
        <a:xfrm>
          <a:off x="3911600" y="2892017"/>
          <a:ext cx="3556000" cy="21336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二次开发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Development</a:t>
          </a:r>
          <a:endParaRPr lang="zh-CN" altLang="en-US" sz="3800" kern="1200" dirty="0"/>
        </a:p>
      </dsp:txBody>
      <dsp:txXfrm>
        <a:off x="3911600" y="2892017"/>
        <a:ext cx="3556000" cy="2133600"/>
      </dsp:txXfrm>
    </dsp:sp>
    <dsp:sp modelId="{224FB991-3B72-4122-AF07-451A8DBF4C57}">
      <dsp:nvSpPr>
        <dsp:cNvPr id="0" name=""/>
        <dsp:cNvSpPr/>
      </dsp:nvSpPr>
      <dsp:spPr>
        <a:xfrm>
          <a:off x="7823200" y="2892017"/>
          <a:ext cx="3556000" cy="2133600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数据分析</a:t>
          </a:r>
          <a:endParaRPr lang="en-US" altLang="zh-CN" sz="3800" kern="1200" dirty="0"/>
        </a:p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800" kern="1200" dirty="0"/>
            <a:t>Analysis</a:t>
          </a:r>
          <a:endParaRPr lang="zh-CN" altLang="en-US" sz="3800" kern="1200" dirty="0"/>
        </a:p>
      </dsp:txBody>
      <dsp:txXfrm>
        <a:off x="7823200" y="2892017"/>
        <a:ext cx="3556000" cy="2133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4A49-9DF4-4614-AC23-5803EFA81343}">
      <dsp:nvSpPr>
        <dsp:cNvPr id="0" name=""/>
        <dsp:cNvSpPr/>
      </dsp:nvSpPr>
      <dsp:spPr>
        <a:xfrm>
          <a:off x="1389" y="226337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Scrapy</a:t>
          </a:r>
          <a:endParaRPr lang="zh-CN" altLang="en-US" sz="1900" kern="1200" dirty="0"/>
        </a:p>
      </dsp:txBody>
      <dsp:txXfrm>
        <a:off x="1389" y="226337"/>
        <a:ext cx="1750218" cy="1050131"/>
      </dsp:txXfrm>
    </dsp:sp>
    <dsp:sp modelId="{77A4DC64-4C5E-4818-BAFA-76D6F4F8E494}">
      <dsp:nvSpPr>
        <dsp:cNvPr id="0" name=""/>
        <dsp:cNvSpPr/>
      </dsp:nvSpPr>
      <dsp:spPr>
        <a:xfrm>
          <a:off x="1926629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PySpider</a:t>
          </a:r>
          <a:endParaRPr lang="zh-CN" altLang="en-US" sz="1900" kern="1200" dirty="0"/>
        </a:p>
      </dsp:txBody>
      <dsp:txXfrm>
        <a:off x="1926629" y="226337"/>
        <a:ext cx="1750218" cy="1050131"/>
      </dsp:txXfrm>
    </dsp:sp>
    <dsp:sp modelId="{020C7E74-F6C7-47A3-AB30-E703CE0FA9A0}">
      <dsp:nvSpPr>
        <dsp:cNvPr id="0" name=""/>
        <dsp:cNvSpPr/>
      </dsp:nvSpPr>
      <dsp:spPr>
        <a:xfrm>
          <a:off x="385187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Nutch</a:t>
          </a:r>
          <a:endParaRPr lang="zh-CN" altLang="en-US" sz="1900" kern="1200" dirty="0"/>
        </a:p>
      </dsp:txBody>
      <dsp:txXfrm>
        <a:off x="3851870" y="226337"/>
        <a:ext cx="1750218" cy="1050131"/>
      </dsp:txXfrm>
    </dsp:sp>
    <dsp:sp modelId="{64163856-53AB-4FAD-B2B5-96C5AAD673DC}">
      <dsp:nvSpPr>
        <dsp:cNvPr id="0" name=""/>
        <dsp:cNvSpPr/>
      </dsp:nvSpPr>
      <dsp:spPr>
        <a:xfrm>
          <a:off x="577711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WebMagic</a:t>
          </a:r>
          <a:endParaRPr lang="zh-CN" altLang="en-US" sz="1900" kern="1200" dirty="0"/>
        </a:p>
      </dsp:txBody>
      <dsp:txXfrm>
        <a:off x="5777110" y="226337"/>
        <a:ext cx="1750218" cy="1050131"/>
      </dsp:txXfrm>
    </dsp:sp>
    <dsp:sp modelId="{02A681B4-B46B-4933-B1AD-050130DCE394}">
      <dsp:nvSpPr>
        <dsp:cNvPr id="0" name=""/>
        <dsp:cNvSpPr/>
      </dsp:nvSpPr>
      <dsp:spPr>
        <a:xfrm>
          <a:off x="7702351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Node-crawler</a:t>
          </a:r>
          <a:endParaRPr lang="zh-CN" altLang="en-US" sz="1900" kern="1200" dirty="0"/>
        </a:p>
      </dsp:txBody>
      <dsp:txXfrm>
        <a:off x="7702351" y="226337"/>
        <a:ext cx="1750218" cy="1050131"/>
      </dsp:txXfrm>
    </dsp:sp>
    <dsp:sp modelId="{130D9912-DFB2-4421-8C28-77E0C765AC27}">
      <dsp:nvSpPr>
        <dsp:cNvPr id="0" name=""/>
        <dsp:cNvSpPr/>
      </dsp:nvSpPr>
      <dsp:spPr>
        <a:xfrm>
          <a:off x="9627592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Webster</a:t>
          </a:r>
          <a:endParaRPr lang="zh-CN" altLang="en-US" sz="1900" kern="1200" dirty="0"/>
        </a:p>
      </dsp:txBody>
      <dsp:txXfrm>
        <a:off x="9627592" y="226337"/>
        <a:ext cx="1750218" cy="1050131"/>
      </dsp:txXfrm>
    </dsp:sp>
    <dsp:sp modelId="{0DD65DC0-23F9-4D53-9163-8544C679CE22}">
      <dsp:nvSpPr>
        <dsp:cNvPr id="0" name=""/>
        <dsp:cNvSpPr/>
      </dsp:nvSpPr>
      <dsp:spPr>
        <a:xfrm>
          <a:off x="138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Phpspider</a:t>
          </a:r>
          <a:endParaRPr lang="zh-CN" altLang="en-US" sz="1900" kern="1200" dirty="0"/>
        </a:p>
      </dsp:txBody>
      <dsp:txXfrm>
        <a:off x="1389" y="1451490"/>
        <a:ext cx="1750218" cy="1050131"/>
      </dsp:txXfrm>
    </dsp:sp>
    <dsp:sp modelId="{95949500-B8AB-4499-9025-AED40861A8FA}">
      <dsp:nvSpPr>
        <dsp:cNvPr id="0" name=""/>
        <dsp:cNvSpPr/>
      </dsp:nvSpPr>
      <dsp:spPr>
        <a:xfrm>
          <a:off x="192662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/>
            <a:t>Beanbun</a:t>
          </a:r>
          <a:endParaRPr lang="zh-CN" altLang="en-US" sz="1900" kern="1200" dirty="0"/>
        </a:p>
      </dsp:txBody>
      <dsp:txXfrm>
        <a:off x="1926629" y="1451490"/>
        <a:ext cx="1750218" cy="1050131"/>
      </dsp:txXfrm>
    </dsp:sp>
    <dsp:sp modelId="{4305F365-CB0B-4307-AC66-6B883516D37E}">
      <dsp:nvSpPr>
        <dsp:cNvPr id="0" name=""/>
        <dsp:cNvSpPr/>
      </dsp:nvSpPr>
      <dsp:spPr>
        <a:xfrm>
          <a:off x="3851870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open-source-search-engine</a:t>
          </a:r>
          <a:endParaRPr lang="zh-CN" altLang="en-US" sz="1900" kern="1200" dirty="0"/>
        </a:p>
      </dsp:txBody>
      <dsp:txXfrm>
        <a:off x="3851870" y="1451490"/>
        <a:ext cx="1750218" cy="1050131"/>
      </dsp:txXfrm>
    </dsp:sp>
    <dsp:sp modelId="{631E06F9-0A2A-4BA0-952F-35EE44189538}">
      <dsp:nvSpPr>
        <dsp:cNvPr id="0" name=""/>
        <dsp:cNvSpPr/>
      </dsp:nvSpPr>
      <dsp:spPr>
        <a:xfrm>
          <a:off x="5777110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 dirty="0"/>
        </a:p>
      </dsp:txBody>
      <dsp:txXfrm>
        <a:off x="5777110" y="1451490"/>
        <a:ext cx="1750218" cy="1050131"/>
      </dsp:txXfrm>
    </dsp:sp>
    <dsp:sp modelId="{8526674E-1270-4430-B08A-5682ECBFCBAE}">
      <dsp:nvSpPr>
        <dsp:cNvPr id="0" name=""/>
        <dsp:cNvSpPr/>
      </dsp:nvSpPr>
      <dsp:spPr>
        <a:xfrm>
          <a:off x="7702351" y="1451490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PhantomJS</a:t>
          </a:r>
          <a:endParaRPr lang="zh-CN" altLang="en-US" sz="1900" kern="1200" dirty="0"/>
        </a:p>
      </dsp:txBody>
      <dsp:txXfrm>
        <a:off x="7702351" y="1451490"/>
        <a:ext cx="1750218" cy="1050131"/>
      </dsp:txXfrm>
    </dsp:sp>
    <dsp:sp modelId="{D23C255B-1CCD-4A50-982B-54D97797B5A7}">
      <dsp:nvSpPr>
        <dsp:cNvPr id="0" name=""/>
        <dsp:cNvSpPr/>
      </dsp:nvSpPr>
      <dsp:spPr>
        <a:xfrm>
          <a:off x="9627592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900" kern="1200" dirty="0"/>
            <a:t>SlimerJS</a:t>
          </a:r>
          <a:endParaRPr lang="zh-CN" altLang="en-US" sz="1900" kern="1200" dirty="0"/>
        </a:p>
      </dsp:txBody>
      <dsp:txXfrm>
        <a:off x="9627592" y="1451490"/>
        <a:ext cx="1750218" cy="10501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64A49-9DF4-4614-AC23-5803EFA81343}">
      <dsp:nvSpPr>
        <dsp:cNvPr id="0" name=""/>
        <dsp:cNvSpPr/>
      </dsp:nvSpPr>
      <dsp:spPr>
        <a:xfrm>
          <a:off x="1389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Luncene</a:t>
          </a:r>
          <a:endParaRPr lang="zh-CN" altLang="en-US" sz="2000" kern="1200" dirty="0"/>
        </a:p>
      </dsp:txBody>
      <dsp:txXfrm>
        <a:off x="1389" y="226337"/>
        <a:ext cx="1750218" cy="1050131"/>
      </dsp:txXfrm>
    </dsp:sp>
    <dsp:sp modelId="{77A4DC64-4C5E-4818-BAFA-76D6F4F8E494}">
      <dsp:nvSpPr>
        <dsp:cNvPr id="0" name=""/>
        <dsp:cNvSpPr/>
      </dsp:nvSpPr>
      <dsp:spPr>
        <a:xfrm>
          <a:off x="1926629" y="226337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Elasticsearch</a:t>
          </a:r>
          <a:endParaRPr lang="zh-CN" altLang="en-US" sz="2000" kern="1200" dirty="0"/>
        </a:p>
      </dsp:txBody>
      <dsp:txXfrm>
        <a:off x="1926629" y="226337"/>
        <a:ext cx="1750218" cy="1050131"/>
      </dsp:txXfrm>
    </dsp:sp>
    <dsp:sp modelId="{020C7E74-F6C7-47A3-AB30-E703CE0FA9A0}">
      <dsp:nvSpPr>
        <dsp:cNvPr id="0" name=""/>
        <dsp:cNvSpPr/>
      </dsp:nvSpPr>
      <dsp:spPr>
        <a:xfrm>
          <a:off x="385187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/>
        </a:p>
      </dsp:txBody>
      <dsp:txXfrm>
        <a:off x="3851870" y="226337"/>
        <a:ext cx="1750218" cy="1050131"/>
      </dsp:txXfrm>
    </dsp:sp>
    <dsp:sp modelId="{64163856-53AB-4FAD-B2B5-96C5AAD673DC}">
      <dsp:nvSpPr>
        <dsp:cNvPr id="0" name=""/>
        <dsp:cNvSpPr/>
      </dsp:nvSpPr>
      <dsp:spPr>
        <a:xfrm>
          <a:off x="5777110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Decision Tree</a:t>
          </a:r>
          <a:endParaRPr lang="zh-CN" altLang="en-US" sz="2000" kern="1200" dirty="0"/>
        </a:p>
      </dsp:txBody>
      <dsp:txXfrm>
        <a:off x="5777110" y="226337"/>
        <a:ext cx="1750218" cy="1050131"/>
      </dsp:txXfrm>
    </dsp:sp>
    <dsp:sp modelId="{02A681B4-B46B-4933-B1AD-050130DCE394}">
      <dsp:nvSpPr>
        <dsp:cNvPr id="0" name=""/>
        <dsp:cNvSpPr/>
      </dsp:nvSpPr>
      <dsp:spPr>
        <a:xfrm>
          <a:off x="7702351" y="226337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/>
        </a:p>
      </dsp:txBody>
      <dsp:txXfrm>
        <a:off x="7702351" y="226337"/>
        <a:ext cx="1750218" cy="1050131"/>
      </dsp:txXfrm>
    </dsp:sp>
    <dsp:sp modelId="{130D9912-DFB2-4421-8C28-77E0C765AC27}">
      <dsp:nvSpPr>
        <dsp:cNvPr id="0" name=""/>
        <dsp:cNvSpPr/>
      </dsp:nvSpPr>
      <dsp:spPr>
        <a:xfrm>
          <a:off x="9627592" y="226337"/>
          <a:ext cx="1750218" cy="1050131"/>
        </a:xfrm>
        <a:prstGeom prst="rect">
          <a:avLst/>
        </a:prstGeom>
        <a:solidFill>
          <a:srgbClr val="00B050"/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kafuka</a:t>
          </a:r>
          <a:endParaRPr lang="zh-CN" altLang="en-US" sz="2000" kern="1200" dirty="0"/>
        </a:p>
      </dsp:txBody>
      <dsp:txXfrm>
        <a:off x="9627592" y="226337"/>
        <a:ext cx="1750218" cy="1050131"/>
      </dsp:txXfrm>
    </dsp:sp>
    <dsp:sp modelId="{0DD65DC0-23F9-4D53-9163-8544C679CE22}">
      <dsp:nvSpPr>
        <dsp:cNvPr id="0" name=""/>
        <dsp:cNvSpPr/>
      </dsp:nvSpPr>
      <dsp:spPr>
        <a:xfrm>
          <a:off x="138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MySQL</a:t>
          </a:r>
          <a:endParaRPr lang="zh-CN" altLang="en-US" sz="2000" kern="1200" dirty="0"/>
        </a:p>
      </dsp:txBody>
      <dsp:txXfrm>
        <a:off x="1389" y="1451490"/>
        <a:ext cx="1750218" cy="1050131"/>
      </dsp:txXfrm>
    </dsp:sp>
    <dsp:sp modelId="{95949500-B8AB-4499-9025-AED40861A8FA}">
      <dsp:nvSpPr>
        <dsp:cNvPr id="0" name=""/>
        <dsp:cNvSpPr/>
      </dsp:nvSpPr>
      <dsp:spPr>
        <a:xfrm>
          <a:off x="1926629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Habase</a:t>
          </a:r>
          <a:endParaRPr lang="zh-CN" altLang="en-US" sz="2000" kern="1200" dirty="0"/>
        </a:p>
      </dsp:txBody>
      <dsp:txXfrm>
        <a:off x="1926629" y="1451490"/>
        <a:ext cx="1750218" cy="1050131"/>
      </dsp:txXfrm>
    </dsp:sp>
    <dsp:sp modelId="{4305F365-CB0B-4307-AC66-6B883516D37E}">
      <dsp:nvSpPr>
        <dsp:cNvPr id="0" name=""/>
        <dsp:cNvSpPr/>
      </dsp:nvSpPr>
      <dsp:spPr>
        <a:xfrm>
          <a:off x="3851870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Hadoop</a:t>
          </a:r>
          <a:endParaRPr lang="zh-CN" altLang="en-US" sz="2000" kern="1200" dirty="0"/>
        </a:p>
      </dsp:txBody>
      <dsp:txXfrm>
        <a:off x="3851870" y="1451490"/>
        <a:ext cx="1750218" cy="1050131"/>
      </dsp:txXfrm>
    </dsp:sp>
    <dsp:sp modelId="{8526674E-1270-4430-B08A-5682ECBFCBAE}">
      <dsp:nvSpPr>
        <dsp:cNvPr id="0" name=""/>
        <dsp:cNvSpPr/>
      </dsp:nvSpPr>
      <dsp:spPr>
        <a:xfrm>
          <a:off x="5777110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/>
        </a:p>
      </dsp:txBody>
      <dsp:txXfrm>
        <a:off x="5777110" y="1451490"/>
        <a:ext cx="1750218" cy="1050131"/>
      </dsp:txXfrm>
    </dsp:sp>
    <dsp:sp modelId="{D23C255B-1CCD-4A50-982B-54D97797B5A7}">
      <dsp:nvSpPr>
        <dsp:cNvPr id="0" name=""/>
        <dsp:cNvSpPr/>
      </dsp:nvSpPr>
      <dsp:spPr>
        <a:xfrm>
          <a:off x="7702351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Redis</a:t>
          </a:r>
          <a:endParaRPr lang="zh-CN" altLang="en-US" sz="2000" kern="1200" dirty="0"/>
        </a:p>
      </dsp:txBody>
      <dsp:txXfrm>
        <a:off x="7702351" y="1451490"/>
        <a:ext cx="1750218" cy="1050131"/>
      </dsp:txXfrm>
    </dsp:sp>
    <dsp:sp modelId="{93A1811C-218A-4331-9B24-82AC04E04155}">
      <dsp:nvSpPr>
        <dsp:cNvPr id="0" name=""/>
        <dsp:cNvSpPr/>
      </dsp:nvSpPr>
      <dsp:spPr>
        <a:xfrm>
          <a:off x="9627592" y="1451490"/>
          <a:ext cx="1750218" cy="105013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 dirty="0"/>
        </a:p>
      </dsp:txBody>
      <dsp:txXfrm>
        <a:off x="9627592" y="1451490"/>
        <a:ext cx="1750218" cy="1050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801D-DE8D-4BA9-B268-DA3A97B1DA2E}" type="datetimeFigureOut">
              <a:rPr lang="zh-CN" altLang="en-US" smtClean="0"/>
              <a:t>2019/1/29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8851-0755-4A73-A99F-B81892E53F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7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Fiddler </a:t>
            </a:r>
            <a:r>
              <a:rPr lang="zh-CN" altLang="en-US" dirty="0"/>
              <a:t>是什么，同类技术还有哪些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的应用场景与局限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的常用功能解释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的脚本开发功能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的系统调试开发实例</a:t>
            </a:r>
            <a:endParaRPr lang="en-US" altLang="zh-CN" dirty="0"/>
          </a:p>
          <a:p>
            <a:r>
              <a:rPr lang="en-US" altLang="zh-CN" dirty="0"/>
              <a:t>Fiddler</a:t>
            </a:r>
            <a:r>
              <a:rPr lang="zh-CN" altLang="en-US" dirty="0"/>
              <a:t>的运营分析实例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827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56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91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4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Httpwatch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firebug,</a:t>
            </a: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</a:p>
          <a:p>
            <a:r>
              <a:rPr lang="en-US" altLang="zh-CN" sz="1411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fiddler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62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working principle</a:t>
            </a:r>
          </a:p>
          <a:p>
            <a:r>
              <a:rPr lang="en-US" altLang="zh-CN" dirty="0"/>
              <a:t>Similar software</a:t>
            </a:r>
          </a:p>
          <a:p>
            <a:r>
              <a:rPr lang="en-US" altLang="zh-CN" dirty="0"/>
              <a:t>Installation Notes</a:t>
            </a:r>
          </a:p>
          <a:p>
            <a:r>
              <a:rPr lang="en-US" altLang="zh-CN" dirty="0"/>
              <a:t>General usage</a:t>
            </a:r>
          </a:p>
          <a:p>
            <a:r>
              <a:rPr lang="en-US" altLang="zh-CN" dirty="0"/>
              <a:t>Secondary development</a:t>
            </a:r>
          </a:p>
          <a:p>
            <a:r>
              <a:rPr lang="en-US" altLang="zh-CN" dirty="0"/>
              <a:t>data analysis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18851-0755-4A73-A99F-B81892E53F0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57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1CAD7-C1AD-4C1C-A578-81D8B32CC2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85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417" y="853441"/>
            <a:ext cx="12146711" cy="4480560"/>
          </a:xfrm>
        </p:spPr>
        <p:txBody>
          <a:bodyPr anchor="b">
            <a:normAutofit/>
          </a:bodyPr>
          <a:lstStyle>
            <a:lvl1pPr algn="ctr">
              <a:defRPr sz="672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1417" y="5440680"/>
            <a:ext cx="12146711" cy="2667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940">
                <a:solidFill>
                  <a:schemeClr val="tx1"/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F5A08-5A86-4A77-88A9-BECAEB8A3179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2E0605-18F1-42C8-A09D-786EF03EC40F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50A78-A42B-4DB7-93AC-0E90483DF24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1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452160C-7A81-4D8C-B851-8F5D7A7A74BC}"/>
              </a:ext>
            </a:extLst>
          </p:cNvPr>
          <p:cNvSpPr/>
          <p:nvPr userDrawn="1"/>
        </p:nvSpPr>
        <p:spPr>
          <a:xfrm>
            <a:off x="14672840" y="9358132"/>
            <a:ext cx="2395960" cy="24306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289916" y="9358131"/>
            <a:ext cx="771634" cy="243069"/>
          </a:xfrm>
        </p:spPr>
        <p:txBody>
          <a:bodyPr/>
          <a:lstStyle>
            <a:lvl1pPr>
              <a:defRPr/>
            </a:lvl1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31BBA-43C0-468E-991D-8D66B032B006}"/>
              </a:ext>
            </a:extLst>
          </p:cNvPr>
          <p:cNvSpPr txBox="1">
            <a:spLocks/>
          </p:cNvSpPr>
          <p:nvPr userDrawn="1"/>
        </p:nvSpPr>
        <p:spPr>
          <a:xfrm>
            <a:off x="16204569" y="9358131"/>
            <a:ext cx="771634" cy="2430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60" b="1" i="0" kern="120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056037-FF77-4479-99B2-FF8622F605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EE031B-E4C2-4964-86FF-497FD3E7C3AA}"/>
              </a:ext>
            </a:extLst>
          </p:cNvPr>
          <p:cNvSpPr/>
          <p:nvPr userDrawn="1"/>
        </p:nvSpPr>
        <p:spPr>
          <a:xfrm>
            <a:off x="9880920" y="9358132"/>
            <a:ext cx="2395960" cy="2430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8911B5-F670-48FE-AF88-B2BF3A3E7351}"/>
              </a:ext>
            </a:extLst>
          </p:cNvPr>
          <p:cNvSpPr/>
          <p:nvPr userDrawn="1"/>
        </p:nvSpPr>
        <p:spPr>
          <a:xfrm>
            <a:off x="12276880" y="9358132"/>
            <a:ext cx="2395960" cy="2430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9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7978" y="853440"/>
            <a:ext cx="13868397" cy="266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7978" y="3733800"/>
            <a:ext cx="13868397" cy="437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2657" y="8236586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7977" y="8236586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19617" y="8236586"/>
            <a:ext cx="77163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52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224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96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accent1"/>
        </a:buClr>
        <a:buSzPct val="100000"/>
        <a:buFont typeface="Arial"/>
        <a:buChar char="•"/>
        <a:defRPr sz="168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diagramData" Target="../diagrams/data10.xml"/><Relationship Id="rId18" Type="http://schemas.openxmlformats.org/officeDocument/2006/relationships/diagramData" Target="../diagrams/data11.xml"/><Relationship Id="rId3" Type="http://schemas.openxmlformats.org/officeDocument/2006/relationships/diagramData" Target="../diagrams/data8.xml"/><Relationship Id="rId21" Type="http://schemas.openxmlformats.org/officeDocument/2006/relationships/diagramColors" Target="../diagrams/colors11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1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10.xml"/><Relationship Id="rId20" Type="http://schemas.openxmlformats.org/officeDocument/2006/relationships/diagramQuickStyle" Target="../diagrams/quickStyl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9.xml"/><Relationship Id="rId19" Type="http://schemas.openxmlformats.org/officeDocument/2006/relationships/diagramLayout" Target="../diagrams/layout11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diagramLayout" Target="../diagrams/layout10.xml"/><Relationship Id="rId22" Type="http://schemas.microsoft.com/office/2007/relationships/diagramDrawing" Target="../diagrams/drawin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wapuboy@gmail.co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apuboy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656F8-84D5-4BFD-AABC-1DB5B8B91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用</a:t>
            </a:r>
            <a:r>
              <a:rPr lang="en-US" altLang="zh-CN" sz="5400" dirty="0"/>
              <a:t>Fiddler</a:t>
            </a:r>
            <a:r>
              <a:rPr lang="zh-CN" altLang="en-US" sz="5400" dirty="0"/>
              <a:t>进行系统调试和运营分析</a:t>
            </a:r>
            <a:br>
              <a:rPr lang="en-US" altLang="zh-CN" dirty="0"/>
            </a:br>
            <a:r>
              <a:rPr lang="en-US" altLang="zh-CN" sz="2800" dirty="0"/>
              <a:t>System debugging and operational analysis with Fiddler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670199-B15C-44C2-AC10-6E2DF9FD4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 Black" panose="020B0A04020102020204" pitchFamily="34" charset="0"/>
              </a:rPr>
              <a:t>wapuboy @ 2018</a:t>
            </a:r>
          </a:p>
        </p:txBody>
      </p:sp>
    </p:spTree>
    <p:extLst>
      <p:ext uri="{BB962C8B-B14F-4D97-AF65-F5344CB8AC3E}">
        <p14:creationId xmlns:p14="http://schemas.microsoft.com/office/powerpoint/2010/main" val="3536814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897423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9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BEFB298-4AC8-4ACA-A269-B624345E54E2}"/>
              </a:ext>
            </a:extLst>
          </p:cNvPr>
          <p:cNvSpPr/>
          <p:nvPr/>
        </p:nvSpPr>
        <p:spPr>
          <a:xfrm>
            <a:off x="7948342" y="46159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00A47-8557-4DFC-B205-8742A29E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564771"/>
            <a:ext cx="15659100" cy="84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2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26C2C1-A7D3-4A85-A325-205B9C43D769}"/>
              </a:ext>
            </a:extLst>
          </p:cNvPr>
          <p:cNvGrpSpPr/>
          <p:nvPr/>
        </p:nvGrpSpPr>
        <p:grpSpPr>
          <a:xfrm>
            <a:off x="633411" y="54958"/>
            <a:ext cx="5522098" cy="4091589"/>
            <a:chOff x="633411" y="54958"/>
            <a:chExt cx="5522098" cy="40915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A1C96BE-2FDA-4584-8CDF-93566BDF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411" y="965198"/>
              <a:ext cx="5522098" cy="3181349"/>
            </a:xfrm>
            <a:prstGeom prst="rect">
              <a:avLst/>
            </a:prstGeom>
          </p:spPr>
        </p:pic>
        <p:sp>
          <p:nvSpPr>
            <p:cNvPr id="11" name="十二边形 10">
              <a:extLst>
                <a:ext uri="{FF2B5EF4-FFF2-40B4-BE49-F238E27FC236}">
                  <a16:creationId xmlns:a16="http://schemas.microsoft.com/office/drawing/2014/main" id="{0C7173EB-ABA0-4541-9979-D54E344BF9B6}"/>
                </a:ext>
              </a:extLst>
            </p:cNvPr>
            <p:cNvSpPr/>
            <p:nvPr/>
          </p:nvSpPr>
          <p:spPr>
            <a:xfrm>
              <a:off x="2989840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1</a:t>
              </a:r>
              <a:endParaRPr lang="zh-CN" altLang="en-US" sz="36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27F2F0-A266-4933-A9D5-1D845A49ECAD}"/>
              </a:ext>
            </a:extLst>
          </p:cNvPr>
          <p:cNvGrpSpPr/>
          <p:nvPr/>
        </p:nvGrpSpPr>
        <p:grpSpPr>
          <a:xfrm>
            <a:off x="6834185" y="54958"/>
            <a:ext cx="4057650" cy="4091591"/>
            <a:chOff x="6834185" y="54958"/>
            <a:chExt cx="4057650" cy="409159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6B8E308-C253-4A90-8B67-00EC33E39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4185" y="965199"/>
              <a:ext cx="4057650" cy="3181350"/>
            </a:xfrm>
            <a:prstGeom prst="rect">
              <a:avLst/>
            </a:prstGeom>
          </p:spPr>
        </p:pic>
        <p:sp>
          <p:nvSpPr>
            <p:cNvPr id="12" name="十二边形 11">
              <a:extLst>
                <a:ext uri="{FF2B5EF4-FFF2-40B4-BE49-F238E27FC236}">
                  <a16:creationId xmlns:a16="http://schemas.microsoft.com/office/drawing/2014/main" id="{05B80875-3FE4-42D0-A626-BA9034A62262}"/>
                </a:ext>
              </a:extLst>
            </p:cNvPr>
            <p:cNvSpPr/>
            <p:nvPr/>
          </p:nvSpPr>
          <p:spPr>
            <a:xfrm>
              <a:off x="8458390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2</a:t>
              </a:r>
              <a:endParaRPr lang="zh-CN" altLang="en-US" sz="36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D7B0EC1-B9D7-4968-97D9-988DBC315519}"/>
              </a:ext>
            </a:extLst>
          </p:cNvPr>
          <p:cNvGrpSpPr/>
          <p:nvPr/>
        </p:nvGrpSpPr>
        <p:grpSpPr>
          <a:xfrm>
            <a:off x="633411" y="4367213"/>
            <a:ext cx="10258425" cy="5029199"/>
            <a:chOff x="633411" y="4367213"/>
            <a:chExt cx="10258425" cy="502919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B39D71D-59FC-4B41-A897-35DA8B1FD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411" y="5233987"/>
              <a:ext cx="10258425" cy="4162425"/>
            </a:xfrm>
            <a:prstGeom prst="rect">
              <a:avLst/>
            </a:prstGeom>
          </p:spPr>
        </p:pic>
        <p:sp>
          <p:nvSpPr>
            <p:cNvPr id="13" name="十二边形 12">
              <a:extLst>
                <a:ext uri="{FF2B5EF4-FFF2-40B4-BE49-F238E27FC236}">
                  <a16:creationId xmlns:a16="http://schemas.microsoft.com/office/drawing/2014/main" id="{49909D60-D23F-47EB-82F5-573E4DAD16C5}"/>
                </a:ext>
              </a:extLst>
            </p:cNvPr>
            <p:cNvSpPr/>
            <p:nvPr/>
          </p:nvSpPr>
          <p:spPr>
            <a:xfrm>
              <a:off x="5358003" y="4367213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3</a:t>
              </a:r>
              <a:endParaRPr lang="zh-CN" altLang="en-US" sz="36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D412A7C-743E-4374-A510-ADE33A20D747}"/>
              </a:ext>
            </a:extLst>
          </p:cNvPr>
          <p:cNvGrpSpPr/>
          <p:nvPr/>
        </p:nvGrpSpPr>
        <p:grpSpPr>
          <a:xfrm>
            <a:off x="12149139" y="54958"/>
            <a:ext cx="4286250" cy="4091589"/>
            <a:chOff x="12149139" y="54958"/>
            <a:chExt cx="4286250" cy="409158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8D575C4-5ECA-4C75-90D3-891F12391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234864" y="2946397"/>
              <a:ext cx="4114800" cy="120015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5F7ED9A-E2E4-42C4-A00E-3A4F1769B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9139" y="965197"/>
              <a:ext cx="4286250" cy="1590675"/>
            </a:xfrm>
            <a:prstGeom prst="rect">
              <a:avLst/>
            </a:prstGeom>
          </p:spPr>
        </p:pic>
        <p:sp>
          <p:nvSpPr>
            <p:cNvPr id="14" name="十二边形 13">
              <a:extLst>
                <a:ext uri="{FF2B5EF4-FFF2-40B4-BE49-F238E27FC236}">
                  <a16:creationId xmlns:a16="http://schemas.microsoft.com/office/drawing/2014/main" id="{91968222-49AF-43E2-89D8-CC8094591E6D}"/>
                </a:ext>
              </a:extLst>
            </p:cNvPr>
            <p:cNvSpPr/>
            <p:nvPr/>
          </p:nvSpPr>
          <p:spPr>
            <a:xfrm>
              <a:off x="14011469" y="54958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4</a:t>
              </a:r>
              <a:endParaRPr lang="zh-CN" altLang="en-US" sz="3600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1814B1C-A2EE-4E46-A96C-799116FFA790}"/>
              </a:ext>
            </a:extLst>
          </p:cNvPr>
          <p:cNvGrpSpPr/>
          <p:nvPr/>
        </p:nvGrpSpPr>
        <p:grpSpPr>
          <a:xfrm>
            <a:off x="12234864" y="4395980"/>
            <a:ext cx="4362450" cy="3838382"/>
            <a:chOff x="12234864" y="4395980"/>
            <a:chExt cx="4362450" cy="38383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E60B294-DA04-4880-8C12-5A1797D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34864" y="5233987"/>
              <a:ext cx="4362450" cy="3000375"/>
            </a:xfrm>
            <a:prstGeom prst="rect">
              <a:avLst/>
            </a:prstGeom>
          </p:spPr>
        </p:pic>
        <p:sp>
          <p:nvSpPr>
            <p:cNvPr id="15" name="十二边形 14">
              <a:extLst>
                <a:ext uri="{FF2B5EF4-FFF2-40B4-BE49-F238E27FC236}">
                  <a16:creationId xmlns:a16="http://schemas.microsoft.com/office/drawing/2014/main" id="{638E1187-C850-48DD-9FB0-D0DE5EEA55B6}"/>
                </a:ext>
              </a:extLst>
            </p:cNvPr>
            <p:cNvSpPr/>
            <p:nvPr/>
          </p:nvSpPr>
          <p:spPr>
            <a:xfrm>
              <a:off x="14011469" y="4395980"/>
              <a:ext cx="809240" cy="809240"/>
            </a:xfrm>
            <a:prstGeom prst="dodecagon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/>
                <a:t>5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584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ADD6BCA-FE7B-4012-82E2-5ABF2FAC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9" y="5319346"/>
            <a:ext cx="4305300" cy="3314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56E04F-0F7C-453C-9FE4-55D6D84A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5066" y="2315306"/>
            <a:ext cx="4133850" cy="4800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C4CA0A5-8773-489D-B2A6-2AB8B41DF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588" y="1121018"/>
            <a:ext cx="4391025" cy="3371850"/>
          </a:xfrm>
          <a:prstGeom prst="rect">
            <a:avLst/>
          </a:prstGeom>
        </p:spPr>
      </p:pic>
      <p:sp>
        <p:nvSpPr>
          <p:cNvPr id="6" name="箭头: 下 5">
            <a:extLst>
              <a:ext uri="{FF2B5EF4-FFF2-40B4-BE49-F238E27FC236}">
                <a16:creationId xmlns:a16="http://schemas.microsoft.com/office/drawing/2014/main" id="{E7250722-3459-4792-8293-995FAA62AECF}"/>
              </a:ext>
            </a:extLst>
          </p:cNvPr>
          <p:cNvSpPr/>
          <p:nvPr/>
        </p:nvSpPr>
        <p:spPr>
          <a:xfrm>
            <a:off x="8273927" y="4706812"/>
            <a:ext cx="492370" cy="445477"/>
          </a:xfrm>
          <a:prstGeom prst="downArrow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44092A8-5B9E-4763-B4E5-208069632D3A}"/>
              </a:ext>
            </a:extLst>
          </p:cNvPr>
          <p:cNvGrpSpPr/>
          <p:nvPr/>
        </p:nvGrpSpPr>
        <p:grpSpPr>
          <a:xfrm>
            <a:off x="835632" y="1805720"/>
            <a:ext cx="4076700" cy="5989760"/>
            <a:chOff x="835632" y="2120410"/>
            <a:chExt cx="4076700" cy="598976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CA5F315-D91C-488E-B006-8538D4756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32" y="4938345"/>
              <a:ext cx="4076700" cy="317182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FD1D3CB-4054-4C4D-A4B5-1E9918D8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561" y="2120410"/>
              <a:ext cx="4073771" cy="2346846"/>
            </a:xfrm>
            <a:prstGeom prst="rect">
              <a:avLst/>
            </a:prstGeom>
          </p:spPr>
        </p:pic>
      </p:grpSp>
      <p:sp>
        <p:nvSpPr>
          <p:cNvPr id="10" name="十二边形 9">
            <a:extLst>
              <a:ext uri="{FF2B5EF4-FFF2-40B4-BE49-F238E27FC236}">
                <a16:creationId xmlns:a16="http://schemas.microsoft.com/office/drawing/2014/main" id="{44581326-4C6F-432F-BE9E-1EE88D756BE0}"/>
              </a:ext>
            </a:extLst>
          </p:cNvPr>
          <p:cNvSpPr/>
          <p:nvPr/>
        </p:nvSpPr>
        <p:spPr>
          <a:xfrm>
            <a:off x="2469362" y="714375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1" name="十二边形 10">
            <a:extLst>
              <a:ext uri="{FF2B5EF4-FFF2-40B4-BE49-F238E27FC236}">
                <a16:creationId xmlns:a16="http://schemas.microsoft.com/office/drawing/2014/main" id="{7E1C7D37-E1A2-40DB-B4E3-531A1605C26C}"/>
              </a:ext>
            </a:extLst>
          </p:cNvPr>
          <p:cNvSpPr/>
          <p:nvPr/>
        </p:nvSpPr>
        <p:spPr>
          <a:xfrm>
            <a:off x="8115492" y="157914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2" name="十二边形 11">
            <a:extLst>
              <a:ext uri="{FF2B5EF4-FFF2-40B4-BE49-F238E27FC236}">
                <a16:creationId xmlns:a16="http://schemas.microsoft.com/office/drawing/2014/main" id="{94423696-AED5-4F8D-9218-EE9CC6AD94D7}"/>
              </a:ext>
            </a:extLst>
          </p:cNvPr>
          <p:cNvSpPr/>
          <p:nvPr/>
        </p:nvSpPr>
        <p:spPr>
          <a:xfrm>
            <a:off x="13918415" y="1401100"/>
            <a:ext cx="809240" cy="809240"/>
          </a:xfrm>
          <a:prstGeom prst="dodecagon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0420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531905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7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3847E92-B324-41CB-9130-74CB94AA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10" y="6188764"/>
            <a:ext cx="14770980" cy="7686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5D1ECF-CDC2-4A6C-8EF7-3B7864D2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447" y="109591"/>
            <a:ext cx="5761905" cy="44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CB8044-778F-4C5C-A19E-7D4E1C31B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364" y="5015420"/>
            <a:ext cx="10962071" cy="7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09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94DC68-EE7F-41B1-A87B-B14DE91F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143" y="221856"/>
            <a:ext cx="10598514" cy="91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8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3EB5D5-E209-41B1-96FC-08B29A65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" y="2332383"/>
            <a:ext cx="16655279" cy="49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50800E-BA70-4776-8508-E7FD936E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71" y="215939"/>
            <a:ext cx="11253257" cy="91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0A47101-5867-4CB3-BAE2-09D99F76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667" y="144038"/>
            <a:ext cx="9415466" cy="931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142826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677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82C546-93D0-49FA-B409-1E93ED72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28" y="291589"/>
            <a:ext cx="10750743" cy="90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EA45DF4-3F66-4BB8-8718-87DA8FAC42C5}"/>
              </a:ext>
            </a:extLst>
          </p:cNvPr>
          <p:cNvSpPr/>
          <p:nvPr/>
        </p:nvSpPr>
        <p:spPr>
          <a:xfrm>
            <a:off x="3849744" y="4538990"/>
            <a:ext cx="9640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https://github.com/wapuboy/fiddler_capture_storage</a:t>
            </a:r>
          </a:p>
        </p:txBody>
      </p:sp>
    </p:spTree>
    <p:extLst>
      <p:ext uri="{BB962C8B-B14F-4D97-AF65-F5344CB8AC3E}">
        <p14:creationId xmlns:p14="http://schemas.microsoft.com/office/powerpoint/2010/main" val="288613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039167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0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4A4E4C0-F2D2-4102-94EC-C46E9F322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0"/>
          <a:ext cx="17068800" cy="9601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0747">
                  <a:extLst>
                    <a:ext uri="{9D8B030D-6E8A-4147-A177-3AD203B41FA5}">
                      <a16:colId xmlns:a16="http://schemas.microsoft.com/office/drawing/2014/main" val="2791286674"/>
                    </a:ext>
                  </a:extLst>
                </a:gridCol>
                <a:gridCol w="11850893">
                  <a:extLst>
                    <a:ext uri="{9D8B030D-6E8A-4147-A177-3AD203B41FA5}">
                      <a16:colId xmlns:a16="http://schemas.microsoft.com/office/drawing/2014/main" val="2051504806"/>
                    </a:ext>
                  </a:extLst>
                </a:gridCol>
                <a:gridCol w="3947160">
                  <a:extLst>
                    <a:ext uri="{9D8B030D-6E8A-4147-A177-3AD203B41FA5}">
                      <a16:colId xmlns:a16="http://schemas.microsoft.com/office/drawing/2014/main" val="2518117520"/>
                    </a:ext>
                  </a:extLst>
                </a:gridCol>
              </a:tblGrid>
              <a:tr h="320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采集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1955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90326"/>
                  </a:ext>
                </a:extLst>
              </a:tr>
              <a:tr h="32004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5400" dirty="0"/>
                        <a:t>呈现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190356"/>
                  </a:ext>
                </a:extLst>
              </a:tr>
            </a:tbl>
          </a:graphicData>
        </a:graphic>
      </p:graphicFrame>
      <p:graphicFrame>
        <p:nvGraphicFramePr>
          <p:cNvPr id="13" name="图示 12">
            <a:extLst>
              <a:ext uri="{FF2B5EF4-FFF2-40B4-BE49-F238E27FC236}">
                <a16:creationId xmlns:a16="http://schemas.microsoft.com/office/drawing/2014/main" id="{CA364FAC-AB03-4915-89C0-D22E97588209}"/>
              </a:ext>
            </a:extLst>
          </p:cNvPr>
          <p:cNvGraphicFramePr/>
          <p:nvPr>
            <p:extLst/>
          </p:nvPr>
        </p:nvGraphicFramePr>
        <p:xfrm>
          <a:off x="1518920" y="182881"/>
          <a:ext cx="11379200" cy="272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B05819F-BDBC-46B1-A562-D23A27AD4207}"/>
              </a:ext>
            </a:extLst>
          </p:cNvPr>
          <p:cNvGraphicFramePr/>
          <p:nvPr>
            <p:extLst/>
          </p:nvPr>
        </p:nvGraphicFramePr>
        <p:xfrm>
          <a:off x="1518920" y="3436620"/>
          <a:ext cx="11379200" cy="272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99723A3-5C11-4D80-86C5-17BFA68D2646}"/>
              </a:ext>
            </a:extLst>
          </p:cNvPr>
          <p:cNvGraphicFramePr/>
          <p:nvPr>
            <p:extLst/>
          </p:nvPr>
        </p:nvGraphicFramePr>
        <p:xfrm>
          <a:off x="1518920" y="6690359"/>
          <a:ext cx="11379200" cy="2727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DE9F363-C214-4E61-9815-5844B416FE58}"/>
              </a:ext>
            </a:extLst>
          </p:cNvPr>
          <p:cNvGraphicFramePr/>
          <p:nvPr>
            <p:extLst/>
          </p:nvPr>
        </p:nvGraphicFramePr>
        <p:xfrm>
          <a:off x="13319760" y="411480"/>
          <a:ext cx="3398520" cy="8793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5763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C22D216-966C-4CF8-BA12-045D02BE06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649833"/>
              </p:ext>
            </p:extLst>
          </p:nvPr>
        </p:nvGraphicFramePr>
        <p:xfrm>
          <a:off x="174171" y="6487886"/>
          <a:ext cx="16764000" cy="2105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E850CD1-E6B3-4CD2-BC05-906EFE286BA4}"/>
              </a:ext>
            </a:extLst>
          </p:cNvPr>
          <p:cNvSpPr txBox="1"/>
          <p:nvPr/>
        </p:nvSpPr>
        <p:spPr>
          <a:xfrm>
            <a:off x="2264230" y="3196441"/>
            <a:ext cx="23513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Fiddler</a:t>
            </a:r>
          </a:p>
          <a:p>
            <a:pPr lvl="0"/>
            <a:r>
              <a:rPr lang="en-US" altLang="zh-CN" sz="2800" dirty="0"/>
              <a:t>Ethereal</a:t>
            </a:r>
          </a:p>
          <a:p>
            <a:pPr lvl="0"/>
            <a:r>
              <a:rPr lang="en-US" altLang="zh-CN" sz="2800" dirty="0" err="1"/>
              <a:t>Jd-gui</a:t>
            </a:r>
            <a:endParaRPr lang="en-US" altLang="zh-CN" sz="2800" dirty="0"/>
          </a:p>
          <a:p>
            <a:pPr lvl="0"/>
            <a:r>
              <a:rPr lang="en-US" altLang="zh-CN" sz="2800" dirty="0" err="1"/>
              <a:t>APKTool</a:t>
            </a:r>
            <a:endParaRPr lang="en-US" altLang="zh-CN" sz="2800" dirty="0"/>
          </a:p>
          <a:p>
            <a:r>
              <a:rPr lang="en-US" altLang="en-US" sz="2800" dirty="0" err="1"/>
              <a:t>PhantomJS</a:t>
            </a:r>
            <a:endParaRPr lang="zh-CN" altLang="en-US" sz="2800" dirty="0"/>
          </a:p>
          <a:p>
            <a:pPr lvl="0"/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6079A8-F0E0-4EE2-8B55-61B74497D128}"/>
              </a:ext>
            </a:extLst>
          </p:cNvPr>
          <p:cNvSpPr txBox="1"/>
          <p:nvPr/>
        </p:nvSpPr>
        <p:spPr>
          <a:xfrm>
            <a:off x="7518402" y="3196441"/>
            <a:ext cx="2351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/>
              <a:t>Telnet</a:t>
            </a:r>
          </a:p>
          <a:p>
            <a:pPr lvl="0"/>
            <a:r>
              <a:rPr lang="en-US" altLang="zh-CN" sz="2800" dirty="0"/>
              <a:t>Fiddler</a:t>
            </a:r>
          </a:p>
          <a:p>
            <a:pPr lvl="0"/>
            <a:r>
              <a:rPr lang="en-US" altLang="zh-CN" sz="2800" dirty="0" err="1"/>
              <a:t>PlantomJS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FF15BA-BB9A-4C48-9A7D-F61E59045C54}"/>
              </a:ext>
            </a:extLst>
          </p:cNvPr>
          <p:cNvSpPr txBox="1"/>
          <p:nvPr/>
        </p:nvSpPr>
        <p:spPr>
          <a:xfrm>
            <a:off x="12903202" y="3196441"/>
            <a:ext cx="2351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err="1"/>
              <a:t>Scrapy</a:t>
            </a:r>
            <a:endParaRPr lang="en-US" altLang="zh-CN" sz="2800" dirty="0"/>
          </a:p>
          <a:p>
            <a:pPr lvl="0"/>
            <a:r>
              <a:rPr lang="en-US" altLang="zh-CN" sz="2800" dirty="0" err="1"/>
              <a:t>Sqlite</a:t>
            </a:r>
            <a:endParaRPr lang="en-US" altLang="zh-CN" sz="2800" dirty="0"/>
          </a:p>
          <a:p>
            <a:pPr lvl="0"/>
            <a:r>
              <a:rPr lang="en-US" altLang="zh-CN" sz="2800" dirty="0" err="1"/>
              <a:t>Mysql</a:t>
            </a:r>
            <a:endParaRPr lang="en-US" altLang="zh-CN" sz="2800" dirty="0"/>
          </a:p>
          <a:p>
            <a:pPr lvl="0"/>
            <a:r>
              <a:rPr lang="en-US" altLang="zh-CN" sz="2800" dirty="0" err="1"/>
              <a:t>kafuka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86919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7B82A93-05C8-434E-924E-BFF4ED881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6" y="2046166"/>
            <a:ext cx="5508867" cy="550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6DDAFA6-661D-4E77-AF92-4C305771BA52}"/>
              </a:ext>
            </a:extLst>
          </p:cNvPr>
          <p:cNvSpPr txBox="1"/>
          <p:nvPr/>
        </p:nvSpPr>
        <p:spPr>
          <a:xfrm>
            <a:off x="6738074" y="7728559"/>
            <a:ext cx="35926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微信号</a:t>
            </a:r>
            <a:r>
              <a:rPr lang="en-US" altLang="zh-CN" dirty="0"/>
              <a:t>|WeChat ID :  wapuboy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wapuboy@gmail.com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https://github.com/wapuboy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4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86287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1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箭头: 右 4">
            <a:extLst>
              <a:ext uri="{FF2B5EF4-FFF2-40B4-BE49-F238E27FC236}">
                <a16:creationId xmlns:a16="http://schemas.microsoft.com/office/drawing/2014/main" id="{C181AAD7-754F-4841-B68C-6C4DEB12264C}"/>
              </a:ext>
            </a:extLst>
          </p:cNvPr>
          <p:cNvSpPr/>
          <p:nvPr/>
        </p:nvSpPr>
        <p:spPr>
          <a:xfrm>
            <a:off x="5731565" y="4315967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90DCF70A-349D-4E36-93D4-BC5C14C9CC6F}"/>
              </a:ext>
            </a:extLst>
          </p:cNvPr>
          <p:cNvSpPr/>
          <p:nvPr/>
        </p:nvSpPr>
        <p:spPr>
          <a:xfrm rot="10800000">
            <a:off x="5731565" y="4800599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</a:t>
            </a:r>
            <a:endParaRPr lang="zh-CN" altLang="en-US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F11B88D-70AB-4D2E-8249-C21A29202625}"/>
              </a:ext>
            </a:extLst>
          </p:cNvPr>
          <p:cNvSpPr/>
          <p:nvPr/>
        </p:nvSpPr>
        <p:spPr>
          <a:xfrm>
            <a:off x="1470991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浏览器</a:t>
            </a:r>
            <a:endParaRPr lang="en-US" altLang="zh-CN" sz="3600" dirty="0"/>
          </a:p>
          <a:p>
            <a:pPr algn="ctr"/>
            <a:r>
              <a:rPr lang="en-US" altLang="zh-CN" sz="3600" dirty="0"/>
              <a:t>Browser</a:t>
            </a:r>
            <a:endParaRPr lang="zh-CN" altLang="en-US" sz="3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F58202F-803F-417D-B7A8-A4FDDBCD72C2}"/>
              </a:ext>
            </a:extLst>
          </p:cNvPr>
          <p:cNvSpPr/>
          <p:nvPr/>
        </p:nvSpPr>
        <p:spPr>
          <a:xfrm>
            <a:off x="12298017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服务器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1F5E710-8C0B-41EF-9CE5-BABF75DDD851}"/>
              </a:ext>
            </a:extLst>
          </p:cNvPr>
          <p:cNvSpPr/>
          <p:nvPr/>
        </p:nvSpPr>
        <p:spPr>
          <a:xfrm>
            <a:off x="7103165" y="1033669"/>
            <a:ext cx="2862470" cy="75338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代理</a:t>
            </a:r>
            <a:endParaRPr lang="en-US" altLang="zh-CN" sz="3600" dirty="0"/>
          </a:p>
          <a:p>
            <a:pPr algn="ctr"/>
            <a:r>
              <a:rPr lang="en-US" altLang="zh-CN" sz="3600" dirty="0"/>
              <a:t>WEB Proxy</a:t>
            </a:r>
            <a:endParaRPr lang="zh-CN" altLang="en-US" sz="36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A1A1CA14-3DE8-48D4-9E8A-0FDFE624F697}"/>
              </a:ext>
            </a:extLst>
          </p:cNvPr>
          <p:cNvSpPr/>
          <p:nvPr/>
        </p:nvSpPr>
        <p:spPr>
          <a:xfrm>
            <a:off x="4996070" y="4315967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1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36E42A1-9F4F-4413-BB4A-60B718A367C6}"/>
              </a:ext>
            </a:extLst>
          </p:cNvPr>
          <p:cNvSpPr/>
          <p:nvPr/>
        </p:nvSpPr>
        <p:spPr>
          <a:xfrm>
            <a:off x="10058401" y="4315967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request 1’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FBE260E-385D-498D-AE82-5E8467EE0542}"/>
              </a:ext>
            </a:extLst>
          </p:cNvPr>
          <p:cNvSpPr/>
          <p:nvPr/>
        </p:nvSpPr>
        <p:spPr>
          <a:xfrm rot="10800000">
            <a:off x="4996068" y="4800599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 1</a:t>
            </a:r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362DDFB-E7A6-4E9B-B44B-A13CCCBE756F}"/>
              </a:ext>
            </a:extLst>
          </p:cNvPr>
          <p:cNvSpPr/>
          <p:nvPr/>
        </p:nvSpPr>
        <p:spPr>
          <a:xfrm rot="10800000">
            <a:off x="10058399" y="4800599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response 1’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4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5F1BB547-68C1-44CB-9606-210DE30E3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921518"/>
              </p:ext>
            </p:extLst>
          </p:nvPr>
        </p:nvGraphicFramePr>
        <p:xfrm>
          <a:off x="0" y="0"/>
          <a:ext cx="17068799" cy="932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20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3BCE4D-CC6B-42C8-998E-8BFD63FE2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45" y="652928"/>
            <a:ext cx="13766109" cy="82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7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箭头: 右 10">
            <a:extLst>
              <a:ext uri="{FF2B5EF4-FFF2-40B4-BE49-F238E27FC236}">
                <a16:creationId xmlns:a16="http://schemas.microsoft.com/office/drawing/2014/main" id="{43C5E562-CBBB-4FCA-85E4-D583F9B1F890}"/>
              </a:ext>
            </a:extLst>
          </p:cNvPr>
          <p:cNvSpPr/>
          <p:nvPr/>
        </p:nvSpPr>
        <p:spPr>
          <a:xfrm>
            <a:off x="6573077" y="4315967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442D73A-B9D4-4090-9A34-3740D821A232}"/>
              </a:ext>
            </a:extLst>
          </p:cNvPr>
          <p:cNvSpPr/>
          <p:nvPr/>
        </p:nvSpPr>
        <p:spPr>
          <a:xfrm rot="10800000">
            <a:off x="6152321" y="4800599"/>
            <a:ext cx="5605670" cy="484632"/>
          </a:xfrm>
          <a:prstGeom prst="rightArrow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DC19629-3FB5-4825-9868-4046045F46D9}"/>
              </a:ext>
            </a:extLst>
          </p:cNvPr>
          <p:cNvSpPr/>
          <p:nvPr/>
        </p:nvSpPr>
        <p:spPr>
          <a:xfrm>
            <a:off x="1470991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/>
              <a:t>浏览器</a:t>
            </a:r>
            <a:endParaRPr lang="en-US" altLang="zh-CN" sz="3600" dirty="0"/>
          </a:p>
          <a:p>
            <a:pPr algn="ctr"/>
            <a:r>
              <a:rPr lang="en-US" altLang="zh-CN" sz="3600" dirty="0"/>
              <a:t>Browser</a:t>
            </a:r>
            <a:endParaRPr lang="zh-CN" altLang="en-US" sz="36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B14CC31-ED0C-4685-9030-834839E26EDF}"/>
              </a:ext>
            </a:extLst>
          </p:cNvPr>
          <p:cNvSpPr/>
          <p:nvPr/>
        </p:nvSpPr>
        <p:spPr>
          <a:xfrm>
            <a:off x="12298017" y="3995530"/>
            <a:ext cx="3299792" cy="16101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服务器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AB00F6-DF79-4D98-8A1B-20CF7119C0EC}"/>
              </a:ext>
            </a:extLst>
          </p:cNvPr>
          <p:cNvSpPr/>
          <p:nvPr/>
        </p:nvSpPr>
        <p:spPr>
          <a:xfrm>
            <a:off x="7103165" y="1033669"/>
            <a:ext cx="2862470" cy="753386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WEB</a:t>
            </a:r>
            <a:r>
              <a:rPr lang="zh-CN" altLang="en-US" sz="3600" dirty="0"/>
              <a:t>代理</a:t>
            </a:r>
            <a:endParaRPr lang="en-US" altLang="zh-CN" sz="3600" dirty="0"/>
          </a:p>
          <a:p>
            <a:pPr algn="ctr"/>
            <a:r>
              <a:rPr lang="en-US" altLang="zh-CN" sz="3600" dirty="0"/>
              <a:t>WEB Proxy</a:t>
            </a:r>
            <a:endParaRPr lang="zh-CN" altLang="en-US" sz="36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0906E38-27FB-456E-B502-D81CAC11A394}"/>
              </a:ext>
            </a:extLst>
          </p:cNvPr>
          <p:cNvSpPr/>
          <p:nvPr/>
        </p:nvSpPr>
        <p:spPr>
          <a:xfrm>
            <a:off x="4996070" y="4315967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1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579F2CC-A72C-45DC-8DF2-A4D4F7E0BB1D}"/>
              </a:ext>
            </a:extLst>
          </p:cNvPr>
          <p:cNvSpPr/>
          <p:nvPr/>
        </p:nvSpPr>
        <p:spPr>
          <a:xfrm>
            <a:off x="10058401" y="4315967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request 1’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B7B9D358-CB32-4D03-B8C7-84109B95F198}"/>
              </a:ext>
            </a:extLst>
          </p:cNvPr>
          <p:cNvSpPr/>
          <p:nvPr/>
        </p:nvSpPr>
        <p:spPr>
          <a:xfrm rot="10800000">
            <a:off x="4996068" y="4800599"/>
            <a:ext cx="2107095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 1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9726075-CA29-4AD7-9909-AE3462B1D4E0}"/>
              </a:ext>
            </a:extLst>
          </p:cNvPr>
          <p:cNvSpPr/>
          <p:nvPr/>
        </p:nvSpPr>
        <p:spPr>
          <a:xfrm rot="10800000">
            <a:off x="10058399" y="4800599"/>
            <a:ext cx="212034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https response 1’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5CC0CBC3-C05E-491C-B938-49E7568A154F}"/>
              </a:ext>
            </a:extLst>
          </p:cNvPr>
          <p:cNvSpPr/>
          <p:nvPr/>
        </p:nvSpPr>
        <p:spPr>
          <a:xfrm rot="20265089">
            <a:off x="3940888" y="2744722"/>
            <a:ext cx="28624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private root CA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B6A1198-945D-4D29-850C-0D289535F55D}"/>
              </a:ext>
            </a:extLst>
          </p:cNvPr>
          <p:cNvSpPr/>
          <p:nvPr/>
        </p:nvSpPr>
        <p:spPr>
          <a:xfrm rot="20265089">
            <a:off x="3564832" y="1736229"/>
            <a:ext cx="2862470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connect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5C86E21-F687-4551-A391-54AC44BB1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92223"/>
              </p:ext>
            </p:extLst>
          </p:nvPr>
        </p:nvGraphicFramePr>
        <p:xfrm>
          <a:off x="2844800" y="3111020"/>
          <a:ext cx="11379200" cy="5428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9E5D6495-B1D4-4560-8C05-E9EA6DC345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4788" y="1061745"/>
            <a:ext cx="6699224" cy="15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C4BC86-A985-4DD9-B37A-5556B460AC68}"/>
              </a:ext>
            </a:extLst>
          </p:cNvPr>
          <p:cNvSpPr/>
          <p:nvPr/>
        </p:nvSpPr>
        <p:spPr>
          <a:xfrm>
            <a:off x="6358168" y="4338935"/>
            <a:ext cx="4352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此处略去</a:t>
            </a:r>
            <a:r>
              <a:rPr lang="en-US" altLang="zh-C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……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387EF3-ECEB-426B-90D6-5B619AF6459C}"/>
              </a:ext>
            </a:extLst>
          </p:cNvPr>
          <p:cNvSpPr txBox="1"/>
          <p:nvPr/>
        </p:nvSpPr>
        <p:spPr>
          <a:xfrm>
            <a:off x="2822713" y="1775791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Charles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F858F-4919-4397-A66E-FBEC544D2F98}"/>
              </a:ext>
            </a:extLst>
          </p:cNvPr>
          <p:cNvSpPr txBox="1"/>
          <p:nvPr/>
        </p:nvSpPr>
        <p:spPr>
          <a:xfrm>
            <a:off x="6358168" y="188180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wireshark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EF7A67-297D-43B0-BF4B-3329AEB924B7}"/>
              </a:ext>
            </a:extLst>
          </p:cNvPr>
          <p:cNvSpPr txBox="1"/>
          <p:nvPr/>
        </p:nvSpPr>
        <p:spPr>
          <a:xfrm>
            <a:off x="2928730" y="690438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Splunk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5F118C-BBB8-4F2A-917A-0206DB6EDBD7}"/>
              </a:ext>
            </a:extLst>
          </p:cNvPr>
          <p:cNvSpPr txBox="1"/>
          <p:nvPr/>
        </p:nvSpPr>
        <p:spPr>
          <a:xfrm>
            <a:off x="6506817" y="8017565"/>
            <a:ext cx="121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tcpdump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063A3-4D84-47B8-B874-8D5051518C5B}"/>
              </a:ext>
            </a:extLst>
          </p:cNvPr>
          <p:cNvSpPr txBox="1"/>
          <p:nvPr/>
        </p:nvSpPr>
        <p:spPr>
          <a:xfrm>
            <a:off x="11794435" y="296848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ettercap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3B90C4-4F67-4F06-B3F0-1D2CCE0179FC}"/>
              </a:ext>
            </a:extLst>
          </p:cNvPr>
          <p:cNvSpPr txBox="1"/>
          <p:nvPr/>
        </p:nvSpPr>
        <p:spPr>
          <a:xfrm>
            <a:off x="8534400" y="7371234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winpcap</a:t>
            </a:r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B4899F-D7B9-450C-BD64-9B12F0C1E9B3}"/>
              </a:ext>
            </a:extLst>
          </p:cNvPr>
          <p:cNvSpPr txBox="1"/>
          <p:nvPr/>
        </p:nvSpPr>
        <p:spPr>
          <a:xfrm>
            <a:off x="13676243" y="4094922"/>
            <a:ext cx="1129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Ethereal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2952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10266</TotalTime>
  <Words>450</Words>
  <Application>Microsoft Office PowerPoint</Application>
  <PresentationFormat>自定义</PresentationFormat>
  <Paragraphs>259</Paragraphs>
  <Slides>25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Arial</vt:lpstr>
      <vt:lpstr>Arial</vt:lpstr>
      <vt:lpstr>Arial Black</vt:lpstr>
      <vt:lpstr>Century Gothic</vt:lpstr>
      <vt:lpstr>网状</vt:lpstr>
      <vt:lpstr>用Fiddler进行系统调试和运营分析 System debugging and operational analysis with Fiddler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高可用在线服务的持续演进 Continuous evolution of highly available online services</dc:title>
  <dc:creator>yong gao</dc:creator>
  <cp:lastModifiedBy>gaoy</cp:lastModifiedBy>
  <cp:revision>117</cp:revision>
  <dcterms:created xsi:type="dcterms:W3CDTF">2018-11-23T17:26:06Z</dcterms:created>
  <dcterms:modified xsi:type="dcterms:W3CDTF">2019-01-29T06:52:07Z</dcterms:modified>
</cp:coreProperties>
</file>