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6"/>
  </p:notesMasterIdLst>
  <p:sldIdLst>
    <p:sldId id="256" r:id="rId2"/>
    <p:sldId id="269" r:id="rId3"/>
    <p:sldId id="258" r:id="rId4"/>
    <p:sldId id="267" r:id="rId5"/>
    <p:sldId id="263" r:id="rId6"/>
    <p:sldId id="257" r:id="rId7"/>
    <p:sldId id="264" r:id="rId8"/>
    <p:sldId id="265" r:id="rId9"/>
    <p:sldId id="266" r:id="rId10"/>
    <p:sldId id="268" r:id="rId11"/>
    <p:sldId id="270" r:id="rId12"/>
    <p:sldId id="260" r:id="rId13"/>
    <p:sldId id="261" r:id="rId14"/>
    <p:sldId id="259" r:id="rId15"/>
  </p:sldIdLst>
  <p:sldSz cx="17068800" cy="9601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973" autoAdjust="0"/>
  </p:normalViewPr>
  <p:slideViewPr>
    <p:cSldViewPr snapToGrid="0">
      <p:cViewPr varScale="1">
        <p:scale>
          <a:sx n="71" d="100"/>
          <a:sy n="71" d="100"/>
        </p:scale>
        <p:origin x="96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可用性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Availability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365616195445982E-2"/>
          <c:y val="0.14438547510866936"/>
          <c:w val="0.8530468222490355"/>
          <c:h val="0.7609523908792231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95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96-42DE-8249-52EA22D30F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98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83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60</c:v>
                </c:pt>
                <c:pt idx="22">
                  <c:v>100</c:v>
                </c:pt>
                <c:pt idx="2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96-42DE-8249-52EA22D30F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8513944"/>
        <c:axId val="758514272"/>
      </c:lineChart>
      <c:line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0</c:v>
                </c:pt>
                <c:pt idx="1">
                  <c:v>100</c:v>
                </c:pt>
                <c:pt idx="2">
                  <c:v>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96-42DE-8249-52EA22D30F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4364128"/>
        <c:axId val="424363800"/>
      </c:lineChart>
      <c:catAx>
        <c:axId val="758513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8514272"/>
        <c:crosses val="autoZero"/>
        <c:auto val="1"/>
        <c:lblAlgn val="ctr"/>
        <c:lblOffset val="100"/>
        <c:noMultiLvlLbl val="0"/>
      </c:catAx>
      <c:valAx>
        <c:axId val="75851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8513944"/>
        <c:crosses val="autoZero"/>
        <c:crossBetween val="between"/>
      </c:valAx>
      <c:valAx>
        <c:axId val="42436380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4364128"/>
        <c:crosses val="max"/>
        <c:crossBetween val="between"/>
      </c:valAx>
      <c:catAx>
        <c:axId val="424364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43638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6CDFA6-E02A-4927-A8A6-F5EA0BF29674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440A25B8-F396-4DE0-9595-D9CF0E07227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内部环境巡检</a:t>
          </a:r>
          <a:r>
            <a:rPr lang="en-US" altLang="zh-CN" dirty="0"/>
            <a:t>Inner Env Patrol</a:t>
          </a:r>
          <a:endParaRPr lang="zh-CN" altLang="en-US" dirty="0"/>
        </a:p>
      </dgm:t>
    </dgm:pt>
    <dgm:pt modelId="{1659C7CF-57AB-4DF0-9433-423045B254A8}" type="parTrans" cxnId="{38E44891-B78B-4B7A-A34F-0B67351AA2EA}">
      <dgm:prSet/>
      <dgm:spPr/>
      <dgm:t>
        <a:bodyPr/>
        <a:lstStyle/>
        <a:p>
          <a:endParaRPr lang="zh-CN" altLang="en-US"/>
        </a:p>
      </dgm:t>
    </dgm:pt>
    <dgm:pt modelId="{DECB8620-2656-4618-ACC0-9051F158EECC}" type="sibTrans" cxnId="{38E44891-B78B-4B7A-A34F-0B67351AA2EA}">
      <dgm:prSet/>
      <dgm:spPr/>
      <dgm:t>
        <a:bodyPr/>
        <a:lstStyle/>
        <a:p>
          <a:endParaRPr lang="zh-CN" altLang="en-US"/>
        </a:p>
      </dgm:t>
    </dgm:pt>
    <dgm:pt modelId="{274E32C2-05F0-4A24-8539-EA60A1449579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办公环境巡检</a:t>
          </a:r>
          <a:r>
            <a:rPr lang="en-US" altLang="zh-CN" dirty="0"/>
            <a:t>Office Env Patrol</a:t>
          </a:r>
          <a:endParaRPr lang="zh-CN" altLang="en-US" dirty="0"/>
        </a:p>
      </dgm:t>
    </dgm:pt>
    <dgm:pt modelId="{6AB4808F-A419-4352-AAEA-182082CEAE24}" type="parTrans" cxnId="{331DE5C9-4658-4C76-ABD1-F9A09617A288}">
      <dgm:prSet/>
      <dgm:spPr/>
      <dgm:t>
        <a:bodyPr/>
        <a:lstStyle/>
        <a:p>
          <a:endParaRPr lang="zh-CN" altLang="en-US"/>
        </a:p>
      </dgm:t>
    </dgm:pt>
    <dgm:pt modelId="{43989ABF-399D-4659-B8EA-40B3AB425016}" type="sibTrans" cxnId="{331DE5C9-4658-4C76-ABD1-F9A09617A288}">
      <dgm:prSet/>
      <dgm:spPr/>
      <dgm:t>
        <a:bodyPr/>
        <a:lstStyle/>
        <a:p>
          <a:endParaRPr lang="zh-CN" altLang="en-US"/>
        </a:p>
      </dgm:t>
    </dgm:pt>
    <dgm:pt modelId="{DCD61F9A-E485-40C9-AC23-583A8DD3E74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客户环境巡检</a:t>
          </a:r>
          <a:r>
            <a:rPr lang="en-US" altLang="zh-CN" dirty="0"/>
            <a:t>Customer Env Patrol</a:t>
          </a:r>
          <a:endParaRPr lang="zh-CN" altLang="en-US" dirty="0"/>
        </a:p>
      </dgm:t>
    </dgm:pt>
    <dgm:pt modelId="{419192B4-D5D4-436E-B427-1D49AF7C42BD}" type="parTrans" cxnId="{7090EB4D-197A-4F03-869F-CE40533AFCCE}">
      <dgm:prSet/>
      <dgm:spPr/>
      <dgm:t>
        <a:bodyPr/>
        <a:lstStyle/>
        <a:p>
          <a:endParaRPr lang="zh-CN" altLang="en-US"/>
        </a:p>
      </dgm:t>
    </dgm:pt>
    <dgm:pt modelId="{74E0F7DE-DB74-4373-9A16-724E5A65219E}" type="sibTrans" cxnId="{7090EB4D-197A-4F03-869F-CE40533AFCCE}">
      <dgm:prSet/>
      <dgm:spPr/>
      <dgm:t>
        <a:bodyPr/>
        <a:lstStyle/>
        <a:p>
          <a:endParaRPr lang="zh-CN" altLang="en-US"/>
        </a:p>
      </dgm:t>
    </dgm:pt>
    <dgm:pt modelId="{77DB6574-53DA-4493-A146-236F113CAE6E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人工巡检</a:t>
          </a:r>
          <a:endParaRPr lang="en-US" altLang="zh-CN" dirty="0"/>
        </a:p>
        <a:p>
          <a:r>
            <a:rPr lang="en-US" altLang="zh-CN" dirty="0"/>
            <a:t>Patrol Manually</a:t>
          </a:r>
          <a:endParaRPr lang="zh-CN" altLang="en-US" dirty="0"/>
        </a:p>
      </dgm:t>
    </dgm:pt>
    <dgm:pt modelId="{8AC662D2-A5BB-42FD-9513-2355831F86B0}" type="parTrans" cxnId="{7FEF84E8-D584-4E43-A875-C24FF2F5B421}">
      <dgm:prSet/>
      <dgm:spPr/>
      <dgm:t>
        <a:bodyPr/>
        <a:lstStyle/>
        <a:p>
          <a:endParaRPr lang="zh-CN" altLang="en-US"/>
        </a:p>
      </dgm:t>
    </dgm:pt>
    <dgm:pt modelId="{7DF40A2E-54CE-4EA3-9201-63883321FA57}" type="sibTrans" cxnId="{7FEF84E8-D584-4E43-A875-C24FF2F5B421}">
      <dgm:prSet/>
      <dgm:spPr/>
      <dgm:t>
        <a:bodyPr/>
        <a:lstStyle/>
        <a:p>
          <a:endParaRPr lang="zh-CN" altLang="en-US"/>
        </a:p>
      </dgm:t>
    </dgm:pt>
    <dgm:pt modelId="{6D8EC851-BA39-4E5A-B12C-A4E2D8018A02}">
      <dgm:prSet phldrT="[文本]"/>
      <dgm:spPr>
        <a:solidFill>
          <a:srgbClr val="00B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客户反馈</a:t>
          </a:r>
          <a:r>
            <a:rPr lang="en-US" altLang="zh-CN" dirty="0"/>
            <a:t>Customer Feedback</a:t>
          </a:r>
          <a:endParaRPr lang="zh-CN" altLang="en-US" dirty="0"/>
        </a:p>
      </dgm:t>
    </dgm:pt>
    <dgm:pt modelId="{0E795004-CE0F-4293-8A4E-3E209DB772CE}" type="parTrans" cxnId="{3EEEF3AF-6371-4C8A-A714-18BDC45137CE}">
      <dgm:prSet/>
      <dgm:spPr/>
      <dgm:t>
        <a:bodyPr/>
        <a:lstStyle/>
        <a:p>
          <a:endParaRPr lang="zh-CN" altLang="en-US"/>
        </a:p>
      </dgm:t>
    </dgm:pt>
    <dgm:pt modelId="{12150E57-CB82-4465-A014-022496D7A6A4}" type="sibTrans" cxnId="{3EEEF3AF-6371-4C8A-A714-18BDC45137CE}">
      <dgm:prSet/>
      <dgm:spPr/>
      <dgm:t>
        <a:bodyPr/>
        <a:lstStyle/>
        <a:p>
          <a:endParaRPr lang="zh-CN" altLang="en-US"/>
        </a:p>
      </dgm:t>
    </dgm:pt>
    <dgm:pt modelId="{7E6455C1-5275-4505-8A3E-C22A7A97CB89}">
      <dgm:prSet phldrT="[文本]"/>
      <dgm:spPr>
        <a:solidFill>
          <a:schemeClr val="accent1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终端状态上报</a:t>
          </a:r>
          <a:r>
            <a:rPr lang="en-US" altLang="zh-CN" dirty="0"/>
            <a:t>Client State Report</a:t>
          </a:r>
          <a:endParaRPr lang="zh-CN" altLang="en-US" dirty="0"/>
        </a:p>
      </dgm:t>
    </dgm:pt>
    <dgm:pt modelId="{F63F7A88-9871-4E3C-A654-BEB894152BAD}" type="parTrans" cxnId="{E2EF00FA-9149-4A1D-B6C7-4C8B6DB715B8}">
      <dgm:prSet/>
      <dgm:spPr/>
      <dgm:t>
        <a:bodyPr/>
        <a:lstStyle/>
        <a:p>
          <a:endParaRPr lang="zh-CN" altLang="en-US"/>
        </a:p>
      </dgm:t>
    </dgm:pt>
    <dgm:pt modelId="{14C4C874-AAB5-4298-80B4-27D9A0AA9D15}" type="sibTrans" cxnId="{E2EF00FA-9149-4A1D-B6C7-4C8B6DB715B8}">
      <dgm:prSet/>
      <dgm:spPr/>
      <dgm:t>
        <a:bodyPr/>
        <a:lstStyle/>
        <a:p>
          <a:endParaRPr lang="zh-CN" altLang="en-US"/>
        </a:p>
      </dgm:t>
    </dgm:pt>
    <dgm:pt modelId="{27891811-6C4E-4242-A20E-7E45F6F9C80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地理热力图</a:t>
          </a:r>
          <a:r>
            <a:rPr lang="en-US" altLang="zh-CN" dirty="0"/>
            <a:t>Area Heat Map</a:t>
          </a:r>
          <a:endParaRPr lang="zh-CN" altLang="en-US" dirty="0"/>
        </a:p>
      </dgm:t>
    </dgm:pt>
    <dgm:pt modelId="{A3A78525-2A8F-4CA2-8953-5EF2008FE441}" type="parTrans" cxnId="{6C57B808-1551-450C-BF66-BF14FB38ADD1}">
      <dgm:prSet/>
      <dgm:spPr/>
      <dgm:t>
        <a:bodyPr/>
        <a:lstStyle/>
        <a:p>
          <a:endParaRPr lang="zh-CN" altLang="en-US"/>
        </a:p>
      </dgm:t>
    </dgm:pt>
    <dgm:pt modelId="{34179D73-A8C2-4CAE-974D-7313CBB8F1F1}" type="sibTrans" cxnId="{6C57B808-1551-450C-BF66-BF14FB38ADD1}">
      <dgm:prSet/>
      <dgm:spPr/>
      <dgm:t>
        <a:bodyPr/>
        <a:lstStyle/>
        <a:p>
          <a:endParaRPr lang="zh-CN" altLang="en-US"/>
        </a:p>
      </dgm:t>
    </dgm:pt>
    <dgm:pt modelId="{8076D3DE-F035-441A-B143-308A0C46B461}">
      <dgm:prSet phldrT="[文本]"/>
      <dgm:spPr>
        <a:solidFill>
          <a:srgbClr val="00B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服务调用上报</a:t>
          </a:r>
          <a:r>
            <a:rPr lang="en-US" altLang="zh-CN" dirty="0"/>
            <a:t>Service Call Report</a:t>
          </a:r>
          <a:endParaRPr lang="zh-CN" altLang="en-US" dirty="0"/>
        </a:p>
      </dgm:t>
    </dgm:pt>
    <dgm:pt modelId="{B160A641-375F-4B8B-B24C-A52AB29C1F94}" type="parTrans" cxnId="{19240C05-8C35-4E86-AD0C-20803A9A9B0A}">
      <dgm:prSet/>
      <dgm:spPr/>
      <dgm:t>
        <a:bodyPr/>
        <a:lstStyle/>
        <a:p>
          <a:endParaRPr lang="zh-CN" altLang="en-US"/>
        </a:p>
      </dgm:t>
    </dgm:pt>
    <dgm:pt modelId="{8FCCE1EE-8F76-4A47-A8B0-C55531B6E7A5}" type="sibTrans" cxnId="{19240C05-8C35-4E86-AD0C-20803A9A9B0A}">
      <dgm:prSet/>
      <dgm:spPr/>
      <dgm:t>
        <a:bodyPr/>
        <a:lstStyle/>
        <a:p>
          <a:endParaRPr lang="zh-CN" altLang="en-US"/>
        </a:p>
      </dgm:t>
    </dgm:pt>
    <dgm:pt modelId="{72412E71-89AB-4A35-97AA-3529632A51F9}" type="pres">
      <dgm:prSet presAssocID="{986CDFA6-E02A-4927-A8A6-F5EA0BF29674}" presName="diagram" presStyleCnt="0">
        <dgm:presLayoutVars>
          <dgm:dir/>
          <dgm:resizeHandles val="exact"/>
        </dgm:presLayoutVars>
      </dgm:prSet>
      <dgm:spPr/>
    </dgm:pt>
    <dgm:pt modelId="{2FD643BB-86C4-44D9-A61D-62406B482DD2}" type="pres">
      <dgm:prSet presAssocID="{440A25B8-F396-4DE0-9595-D9CF0E07227A}" presName="node" presStyleLbl="node1" presStyleIdx="0" presStyleCnt="8">
        <dgm:presLayoutVars>
          <dgm:bulletEnabled val="1"/>
        </dgm:presLayoutVars>
      </dgm:prSet>
      <dgm:spPr/>
    </dgm:pt>
    <dgm:pt modelId="{C19486A2-2F7B-4DD8-BB7F-3A1D53CE8562}" type="pres">
      <dgm:prSet presAssocID="{DECB8620-2656-4618-ACC0-9051F158EECC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C7040FC2-05EF-41DD-A117-D04CE539ECEF}" type="pres">
      <dgm:prSet presAssocID="{274E32C2-05F0-4A24-8539-EA60A1449579}" presName="node" presStyleLbl="node1" presStyleIdx="1" presStyleCnt="8">
        <dgm:presLayoutVars>
          <dgm:bulletEnabled val="1"/>
        </dgm:presLayoutVars>
      </dgm:prSet>
      <dgm:spPr/>
    </dgm:pt>
    <dgm:pt modelId="{B1683ED9-4DC3-4FB4-8692-3889A2A0F2B6}" type="pres">
      <dgm:prSet presAssocID="{43989ABF-399D-4659-B8EA-40B3AB425016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D852A99B-E80E-4F56-97BB-CA6DE5539203}" type="pres">
      <dgm:prSet presAssocID="{DCD61F9A-E485-40C9-AC23-583A8DD3E74A}" presName="node" presStyleLbl="node1" presStyleIdx="2" presStyleCnt="8">
        <dgm:presLayoutVars>
          <dgm:bulletEnabled val="1"/>
        </dgm:presLayoutVars>
      </dgm:prSet>
      <dgm:spPr/>
    </dgm:pt>
    <dgm:pt modelId="{38EFE5F0-3D87-4F02-820B-EDA9AE380315}" type="pres">
      <dgm:prSet presAssocID="{74E0F7DE-DB74-4373-9A16-724E5A65219E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D86567D-4B03-4AF5-AB77-7F064F3B97A8}" type="pres">
      <dgm:prSet presAssocID="{7E6455C1-5275-4505-8A3E-C22A7A97CB89}" presName="node" presStyleLbl="node1" presStyleIdx="3" presStyleCnt="8">
        <dgm:presLayoutVars>
          <dgm:bulletEnabled val="1"/>
        </dgm:presLayoutVars>
      </dgm:prSet>
      <dgm:spPr/>
    </dgm:pt>
    <dgm:pt modelId="{965F1CAA-0644-4802-9079-BDA24F84A2ED}" type="pres">
      <dgm:prSet presAssocID="{14C4C874-AAB5-4298-80B4-27D9A0AA9D15}" presName="sibTrans" presStyleCnt="0"/>
      <dgm:spPr/>
    </dgm:pt>
    <dgm:pt modelId="{32AFF909-D4B4-460F-9E50-BF5558729B00}" type="pres">
      <dgm:prSet presAssocID="{77DB6574-53DA-4493-A146-236F113CAE6E}" presName="node" presStyleLbl="node1" presStyleIdx="4" presStyleCnt="8">
        <dgm:presLayoutVars>
          <dgm:bulletEnabled val="1"/>
        </dgm:presLayoutVars>
      </dgm:prSet>
      <dgm:spPr/>
    </dgm:pt>
    <dgm:pt modelId="{2916CDCA-1C58-4386-9EA2-23F7C7B2868B}" type="pres">
      <dgm:prSet presAssocID="{7DF40A2E-54CE-4EA3-9201-63883321FA57}" presName="sibTrans" presStyleCnt="0"/>
      <dgm:spPr/>
    </dgm:pt>
    <dgm:pt modelId="{C7D413AB-D19D-4B4B-89D5-D2459E972348}" type="pres">
      <dgm:prSet presAssocID="{6D8EC851-BA39-4E5A-B12C-A4E2D8018A02}" presName="node" presStyleLbl="node1" presStyleIdx="5" presStyleCnt="8">
        <dgm:presLayoutVars>
          <dgm:bulletEnabled val="1"/>
        </dgm:presLayoutVars>
      </dgm:prSet>
      <dgm:spPr/>
    </dgm:pt>
    <dgm:pt modelId="{6FBD5F04-D5E6-4672-B46D-69AA174CAE2F}" type="pres">
      <dgm:prSet presAssocID="{12150E57-CB82-4465-A014-022496D7A6A4}" presName="sibTrans" presStyleCnt="0"/>
      <dgm:spPr/>
    </dgm:pt>
    <dgm:pt modelId="{A9CA022E-587A-48ED-8737-2B538AF3E4CB}" type="pres">
      <dgm:prSet presAssocID="{27891811-6C4E-4242-A20E-7E45F6F9C804}" presName="node" presStyleLbl="node1" presStyleIdx="6" presStyleCnt="8">
        <dgm:presLayoutVars>
          <dgm:bulletEnabled val="1"/>
        </dgm:presLayoutVars>
      </dgm:prSet>
      <dgm:spPr/>
    </dgm:pt>
    <dgm:pt modelId="{E56FD4A3-73FF-4406-A501-FC9532E55252}" type="pres">
      <dgm:prSet presAssocID="{34179D73-A8C2-4CAE-974D-7313CBB8F1F1}" presName="sibTrans" presStyleCnt="0"/>
      <dgm:spPr/>
    </dgm:pt>
    <dgm:pt modelId="{DED27345-79EC-4818-AE10-220894BB1148}" type="pres">
      <dgm:prSet presAssocID="{8076D3DE-F035-441A-B143-308A0C46B461}" presName="node" presStyleLbl="node1" presStyleIdx="7" presStyleCnt="8">
        <dgm:presLayoutVars>
          <dgm:bulletEnabled val="1"/>
        </dgm:presLayoutVars>
      </dgm:prSet>
      <dgm:spPr/>
    </dgm:pt>
  </dgm:ptLst>
  <dgm:cxnLst>
    <dgm:cxn modelId="{19240C05-8C35-4E86-AD0C-20803A9A9B0A}" srcId="{986CDFA6-E02A-4927-A8A6-F5EA0BF29674}" destId="{8076D3DE-F035-441A-B143-308A0C46B461}" srcOrd="7" destOrd="0" parTransId="{B160A641-375F-4B8B-B24C-A52AB29C1F94}" sibTransId="{8FCCE1EE-8F76-4A47-A8B0-C55531B6E7A5}"/>
    <dgm:cxn modelId="{6C57B808-1551-450C-BF66-BF14FB38ADD1}" srcId="{986CDFA6-E02A-4927-A8A6-F5EA0BF29674}" destId="{27891811-6C4E-4242-A20E-7E45F6F9C804}" srcOrd="6" destOrd="0" parTransId="{A3A78525-2A8F-4CA2-8953-5EF2008FE441}" sibTransId="{34179D73-A8C2-4CAE-974D-7313CBB8F1F1}"/>
    <dgm:cxn modelId="{8BA3C717-EA24-4AF9-A425-DE7797C60DE4}" type="presOf" srcId="{7E6455C1-5275-4505-8A3E-C22A7A97CB89}" destId="{3D86567D-4B03-4AF5-AB77-7F064F3B97A8}" srcOrd="0" destOrd="0" presId="urn:microsoft.com/office/officeart/2005/8/layout/default"/>
    <dgm:cxn modelId="{C617DC29-9F90-48FF-A0A6-36FC1E1586D6}" type="presOf" srcId="{27891811-6C4E-4242-A20E-7E45F6F9C804}" destId="{A9CA022E-587A-48ED-8737-2B538AF3E4CB}" srcOrd="0" destOrd="0" presId="urn:microsoft.com/office/officeart/2005/8/layout/default"/>
    <dgm:cxn modelId="{5BB80C5C-D698-4034-BAB5-65392B8955E4}" type="presOf" srcId="{DCD61F9A-E485-40C9-AC23-583A8DD3E74A}" destId="{D852A99B-E80E-4F56-97BB-CA6DE5539203}" srcOrd="0" destOrd="0" presId="urn:microsoft.com/office/officeart/2005/8/layout/default"/>
    <dgm:cxn modelId="{7090EB4D-197A-4F03-869F-CE40533AFCCE}" srcId="{986CDFA6-E02A-4927-A8A6-F5EA0BF29674}" destId="{DCD61F9A-E485-40C9-AC23-583A8DD3E74A}" srcOrd="2" destOrd="0" parTransId="{419192B4-D5D4-436E-B427-1D49AF7C42BD}" sibTransId="{74E0F7DE-DB74-4373-9A16-724E5A65219E}"/>
    <dgm:cxn modelId="{51A2DF78-5BA7-41D2-822C-101F1495535C}" type="presOf" srcId="{986CDFA6-E02A-4927-A8A6-F5EA0BF29674}" destId="{72412E71-89AB-4A35-97AA-3529632A51F9}" srcOrd="0" destOrd="0" presId="urn:microsoft.com/office/officeart/2005/8/layout/default"/>
    <dgm:cxn modelId="{69B1A981-40D1-4577-8008-A820ECB41332}" type="presOf" srcId="{274E32C2-05F0-4A24-8539-EA60A1449579}" destId="{C7040FC2-05EF-41DD-A117-D04CE539ECEF}" srcOrd="0" destOrd="0" presId="urn:microsoft.com/office/officeart/2005/8/layout/default"/>
    <dgm:cxn modelId="{38E44891-B78B-4B7A-A34F-0B67351AA2EA}" srcId="{986CDFA6-E02A-4927-A8A6-F5EA0BF29674}" destId="{440A25B8-F396-4DE0-9595-D9CF0E07227A}" srcOrd="0" destOrd="0" parTransId="{1659C7CF-57AB-4DF0-9433-423045B254A8}" sibTransId="{DECB8620-2656-4618-ACC0-9051F158EECC}"/>
    <dgm:cxn modelId="{3EEEF3AF-6371-4C8A-A714-18BDC45137CE}" srcId="{986CDFA6-E02A-4927-A8A6-F5EA0BF29674}" destId="{6D8EC851-BA39-4E5A-B12C-A4E2D8018A02}" srcOrd="5" destOrd="0" parTransId="{0E795004-CE0F-4293-8A4E-3E209DB772CE}" sibTransId="{12150E57-CB82-4465-A014-022496D7A6A4}"/>
    <dgm:cxn modelId="{23E0A3B8-158F-4332-BBA9-1E59A5CEB25D}" type="presOf" srcId="{6D8EC851-BA39-4E5A-B12C-A4E2D8018A02}" destId="{C7D413AB-D19D-4B4B-89D5-D2459E972348}" srcOrd="0" destOrd="0" presId="urn:microsoft.com/office/officeart/2005/8/layout/default"/>
    <dgm:cxn modelId="{256F17C2-EF69-4449-A9E3-7C89BEF1F4B8}" type="presOf" srcId="{440A25B8-F396-4DE0-9595-D9CF0E07227A}" destId="{2FD643BB-86C4-44D9-A61D-62406B482DD2}" srcOrd="0" destOrd="0" presId="urn:microsoft.com/office/officeart/2005/8/layout/default"/>
    <dgm:cxn modelId="{331DE5C9-4658-4C76-ABD1-F9A09617A288}" srcId="{986CDFA6-E02A-4927-A8A6-F5EA0BF29674}" destId="{274E32C2-05F0-4A24-8539-EA60A1449579}" srcOrd="1" destOrd="0" parTransId="{6AB4808F-A419-4352-AAEA-182082CEAE24}" sibTransId="{43989ABF-399D-4659-B8EA-40B3AB425016}"/>
    <dgm:cxn modelId="{732F8AE0-09B3-4B2F-AE38-A25C3C110A54}" type="presOf" srcId="{77DB6574-53DA-4493-A146-236F113CAE6E}" destId="{32AFF909-D4B4-460F-9E50-BF5558729B00}" srcOrd="0" destOrd="0" presId="urn:microsoft.com/office/officeart/2005/8/layout/default"/>
    <dgm:cxn modelId="{032255E7-B59A-428C-BE2E-5287C7CA9D76}" type="presOf" srcId="{8076D3DE-F035-441A-B143-308A0C46B461}" destId="{DED27345-79EC-4818-AE10-220894BB1148}" srcOrd="0" destOrd="0" presId="urn:microsoft.com/office/officeart/2005/8/layout/default"/>
    <dgm:cxn modelId="{7FEF84E8-D584-4E43-A875-C24FF2F5B421}" srcId="{986CDFA6-E02A-4927-A8A6-F5EA0BF29674}" destId="{77DB6574-53DA-4493-A146-236F113CAE6E}" srcOrd="4" destOrd="0" parTransId="{8AC662D2-A5BB-42FD-9513-2355831F86B0}" sibTransId="{7DF40A2E-54CE-4EA3-9201-63883321FA57}"/>
    <dgm:cxn modelId="{E2EF00FA-9149-4A1D-B6C7-4C8B6DB715B8}" srcId="{986CDFA6-E02A-4927-A8A6-F5EA0BF29674}" destId="{7E6455C1-5275-4505-8A3E-C22A7A97CB89}" srcOrd="3" destOrd="0" parTransId="{F63F7A88-9871-4E3C-A654-BEB894152BAD}" sibTransId="{14C4C874-AAB5-4298-80B4-27D9A0AA9D15}"/>
    <dgm:cxn modelId="{54A72259-24D1-455D-97B0-02F048C23452}" type="presParOf" srcId="{72412E71-89AB-4A35-97AA-3529632A51F9}" destId="{2FD643BB-86C4-44D9-A61D-62406B482DD2}" srcOrd="0" destOrd="0" presId="urn:microsoft.com/office/officeart/2005/8/layout/default"/>
    <dgm:cxn modelId="{525BC2DB-7C8A-4C90-B4B8-B88EDF57037E}" type="presParOf" srcId="{72412E71-89AB-4A35-97AA-3529632A51F9}" destId="{C19486A2-2F7B-4DD8-BB7F-3A1D53CE8562}" srcOrd="1" destOrd="0" presId="urn:microsoft.com/office/officeart/2005/8/layout/default"/>
    <dgm:cxn modelId="{A2378C27-6FAF-4709-A306-31EDAEE74DF1}" type="presParOf" srcId="{72412E71-89AB-4A35-97AA-3529632A51F9}" destId="{C7040FC2-05EF-41DD-A117-D04CE539ECEF}" srcOrd="2" destOrd="0" presId="urn:microsoft.com/office/officeart/2005/8/layout/default"/>
    <dgm:cxn modelId="{8CBC08B5-5584-41FE-A2E2-8AF2CAFB9445}" type="presParOf" srcId="{72412E71-89AB-4A35-97AA-3529632A51F9}" destId="{B1683ED9-4DC3-4FB4-8692-3889A2A0F2B6}" srcOrd="3" destOrd="0" presId="urn:microsoft.com/office/officeart/2005/8/layout/default"/>
    <dgm:cxn modelId="{ECF59C95-1825-4F05-9DA6-6B81A92B0325}" type="presParOf" srcId="{72412E71-89AB-4A35-97AA-3529632A51F9}" destId="{D852A99B-E80E-4F56-97BB-CA6DE5539203}" srcOrd="4" destOrd="0" presId="urn:microsoft.com/office/officeart/2005/8/layout/default"/>
    <dgm:cxn modelId="{4A9CC988-CE49-4E46-8EE2-EEE826F1E0FD}" type="presParOf" srcId="{72412E71-89AB-4A35-97AA-3529632A51F9}" destId="{38EFE5F0-3D87-4F02-820B-EDA9AE380315}" srcOrd="5" destOrd="0" presId="urn:microsoft.com/office/officeart/2005/8/layout/default"/>
    <dgm:cxn modelId="{8059A497-45D0-46FA-94AD-760B1E940AC3}" type="presParOf" srcId="{72412E71-89AB-4A35-97AA-3529632A51F9}" destId="{3D86567D-4B03-4AF5-AB77-7F064F3B97A8}" srcOrd="6" destOrd="0" presId="urn:microsoft.com/office/officeart/2005/8/layout/default"/>
    <dgm:cxn modelId="{2FEB1738-F5D0-4146-9F6C-77FDAD785068}" type="presParOf" srcId="{72412E71-89AB-4A35-97AA-3529632A51F9}" destId="{965F1CAA-0644-4802-9079-BDA24F84A2ED}" srcOrd="7" destOrd="0" presId="urn:microsoft.com/office/officeart/2005/8/layout/default"/>
    <dgm:cxn modelId="{5794CCE0-2752-4D13-B6E1-203030A9B871}" type="presParOf" srcId="{72412E71-89AB-4A35-97AA-3529632A51F9}" destId="{32AFF909-D4B4-460F-9E50-BF5558729B00}" srcOrd="8" destOrd="0" presId="urn:microsoft.com/office/officeart/2005/8/layout/default"/>
    <dgm:cxn modelId="{C358E1A2-27ED-482A-821F-534A5DFA378A}" type="presParOf" srcId="{72412E71-89AB-4A35-97AA-3529632A51F9}" destId="{2916CDCA-1C58-4386-9EA2-23F7C7B2868B}" srcOrd="9" destOrd="0" presId="urn:microsoft.com/office/officeart/2005/8/layout/default"/>
    <dgm:cxn modelId="{4BE70A90-BFEB-44E6-A19B-AABB1033CB41}" type="presParOf" srcId="{72412E71-89AB-4A35-97AA-3529632A51F9}" destId="{C7D413AB-D19D-4B4B-89D5-D2459E972348}" srcOrd="10" destOrd="0" presId="urn:microsoft.com/office/officeart/2005/8/layout/default"/>
    <dgm:cxn modelId="{D1CDDB5B-3D4C-49D9-8EE5-5A644A64521D}" type="presParOf" srcId="{72412E71-89AB-4A35-97AA-3529632A51F9}" destId="{6FBD5F04-D5E6-4672-B46D-69AA174CAE2F}" srcOrd="11" destOrd="0" presId="urn:microsoft.com/office/officeart/2005/8/layout/default"/>
    <dgm:cxn modelId="{B8F623B0-C04B-4AA8-9AE6-4F28AAE201DC}" type="presParOf" srcId="{72412E71-89AB-4A35-97AA-3529632A51F9}" destId="{A9CA022E-587A-48ED-8737-2B538AF3E4CB}" srcOrd="12" destOrd="0" presId="urn:microsoft.com/office/officeart/2005/8/layout/default"/>
    <dgm:cxn modelId="{F0730963-CB4A-4443-81DB-B1AF4F2B0679}" type="presParOf" srcId="{72412E71-89AB-4A35-97AA-3529632A51F9}" destId="{E56FD4A3-73FF-4406-A501-FC9532E55252}" srcOrd="13" destOrd="0" presId="urn:microsoft.com/office/officeart/2005/8/layout/default"/>
    <dgm:cxn modelId="{E44F872B-B173-4C86-A4F3-FC6CBC078F28}" type="presParOf" srcId="{72412E71-89AB-4A35-97AA-3529632A51F9}" destId="{DED27345-79EC-4818-AE10-220894BB1148}" srcOrd="1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F53AAEB-1CAB-479E-ADF3-9957AEB6D49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C83FA34F-035D-4647-82AC-62405658E474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800" dirty="0"/>
            <a:t>人工检测</a:t>
          </a:r>
          <a:endParaRPr lang="en-US" altLang="zh-CN" sz="1800" dirty="0"/>
        </a:p>
        <a:p>
          <a:r>
            <a:rPr lang="en-US" altLang="zh-CN" sz="1800" dirty="0"/>
            <a:t>Manual detection</a:t>
          </a:r>
          <a:endParaRPr lang="zh-CN" altLang="en-US" sz="1800" dirty="0"/>
        </a:p>
      </dgm:t>
    </dgm:pt>
    <dgm:pt modelId="{5A5E7C46-3C50-4B61-B4A4-2F69038FFEF6}" type="parTrans" cxnId="{0D14D4EE-105D-4272-B1AC-BF81B995BCC6}">
      <dgm:prSet/>
      <dgm:spPr/>
      <dgm:t>
        <a:bodyPr/>
        <a:lstStyle/>
        <a:p>
          <a:endParaRPr lang="zh-CN" altLang="en-US" sz="1800"/>
        </a:p>
      </dgm:t>
    </dgm:pt>
    <dgm:pt modelId="{847134FF-A6C1-4590-988A-627A201A42BB}" type="sibTrans" cxnId="{0D14D4EE-105D-4272-B1AC-BF81B995BCC6}">
      <dgm:prSet/>
      <dgm:spPr/>
      <dgm:t>
        <a:bodyPr/>
        <a:lstStyle/>
        <a:p>
          <a:endParaRPr lang="zh-CN" altLang="en-US" sz="1800"/>
        </a:p>
      </dgm:t>
    </dgm:pt>
    <dgm:pt modelId="{B1EC194F-21EB-4D59-AE30-A0C203611415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800" dirty="0"/>
            <a:t>作业调度</a:t>
          </a:r>
          <a:endParaRPr lang="en-US" altLang="zh-CN" sz="1800" dirty="0"/>
        </a:p>
        <a:p>
          <a:r>
            <a:rPr lang="en-US" altLang="zh-CN" sz="1800" dirty="0"/>
            <a:t>Job scheduling</a:t>
          </a:r>
        </a:p>
      </dgm:t>
    </dgm:pt>
    <dgm:pt modelId="{4AF7892A-90DC-46D5-8F58-2010BEDCE526}" type="parTrans" cxnId="{6108C750-7C10-4068-AA12-B4F5FCE06B6F}">
      <dgm:prSet/>
      <dgm:spPr/>
      <dgm:t>
        <a:bodyPr/>
        <a:lstStyle/>
        <a:p>
          <a:endParaRPr lang="zh-CN" altLang="en-US" sz="1800"/>
        </a:p>
      </dgm:t>
    </dgm:pt>
    <dgm:pt modelId="{EE4ABAE1-38E6-4185-B686-B67B630B3142}" type="sibTrans" cxnId="{6108C750-7C10-4068-AA12-B4F5FCE06B6F}">
      <dgm:prSet/>
      <dgm:spPr/>
      <dgm:t>
        <a:bodyPr/>
        <a:lstStyle/>
        <a:p>
          <a:endParaRPr lang="zh-CN" altLang="en-US" sz="1800"/>
        </a:p>
      </dgm:t>
    </dgm:pt>
    <dgm:pt modelId="{DDAFC130-6488-46EC-BC97-291413807989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800" dirty="0"/>
            <a:t>智能检测</a:t>
          </a:r>
          <a:endParaRPr lang="en-US" altLang="zh-CN" sz="1800" dirty="0"/>
        </a:p>
        <a:p>
          <a:r>
            <a:rPr lang="en-US" altLang="zh-CN" sz="1800" dirty="0"/>
            <a:t>Intelligent detection</a:t>
          </a:r>
          <a:endParaRPr lang="zh-CN" altLang="en-US" sz="1800" dirty="0"/>
        </a:p>
      </dgm:t>
    </dgm:pt>
    <dgm:pt modelId="{B8B0733C-D641-4C11-88BA-52D6669CA18F}" type="parTrans" cxnId="{9097516E-B96A-4B9C-A058-5C8FF23028C6}">
      <dgm:prSet/>
      <dgm:spPr/>
      <dgm:t>
        <a:bodyPr/>
        <a:lstStyle/>
        <a:p>
          <a:endParaRPr lang="zh-CN" altLang="en-US" sz="1800"/>
        </a:p>
      </dgm:t>
    </dgm:pt>
    <dgm:pt modelId="{9D5190E9-5DF2-4F0B-B507-3D12856F1261}" type="sibTrans" cxnId="{9097516E-B96A-4B9C-A058-5C8FF23028C6}">
      <dgm:prSet/>
      <dgm:spPr/>
      <dgm:t>
        <a:bodyPr/>
        <a:lstStyle/>
        <a:p>
          <a:endParaRPr lang="zh-CN" altLang="en-US" sz="1800"/>
        </a:p>
      </dgm:t>
    </dgm:pt>
    <dgm:pt modelId="{97B1BE7F-F7FA-4F10-8B14-E26CB6BFC0FC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1800" dirty="0"/>
            <a:t>APP</a:t>
          </a:r>
          <a:r>
            <a:rPr lang="zh-CN" altLang="en-US" sz="1800" dirty="0"/>
            <a:t>检测</a:t>
          </a:r>
          <a:endParaRPr lang="en-US" altLang="zh-CN" sz="1800" dirty="0"/>
        </a:p>
        <a:p>
          <a:r>
            <a:rPr lang="en-US" altLang="zh-CN" sz="1800" dirty="0"/>
            <a:t>Software detection</a:t>
          </a:r>
          <a:endParaRPr lang="zh-CN" altLang="en-US" sz="1800" dirty="0"/>
        </a:p>
      </dgm:t>
    </dgm:pt>
    <dgm:pt modelId="{79161303-26CC-49CB-A46B-8BF7400ED909}" type="parTrans" cxnId="{34A840FF-9C16-4D7A-B0C8-42DD657CF8CC}">
      <dgm:prSet/>
      <dgm:spPr/>
      <dgm:t>
        <a:bodyPr/>
        <a:lstStyle/>
        <a:p>
          <a:endParaRPr lang="zh-CN" altLang="en-US"/>
        </a:p>
      </dgm:t>
    </dgm:pt>
    <dgm:pt modelId="{E50E4F62-5EB6-4785-984D-3A269CBDF1AA}" type="sibTrans" cxnId="{34A840FF-9C16-4D7A-B0C8-42DD657CF8CC}">
      <dgm:prSet/>
      <dgm:spPr/>
      <dgm:t>
        <a:bodyPr/>
        <a:lstStyle/>
        <a:p>
          <a:endParaRPr lang="zh-CN" altLang="en-US"/>
        </a:p>
      </dgm:t>
    </dgm:pt>
    <dgm:pt modelId="{2CFA4198-9FF0-4A1F-BBDD-D63E44814F40}" type="pres">
      <dgm:prSet presAssocID="{BF53AAEB-1CAB-479E-ADF3-9957AEB6D498}" presName="diagram" presStyleCnt="0">
        <dgm:presLayoutVars>
          <dgm:dir/>
          <dgm:resizeHandles val="exact"/>
        </dgm:presLayoutVars>
      </dgm:prSet>
      <dgm:spPr/>
    </dgm:pt>
    <dgm:pt modelId="{6FBBFEB9-C3E9-45F0-89A6-430362456F57}" type="pres">
      <dgm:prSet presAssocID="{B1EC194F-21EB-4D59-AE30-A0C203611415}" presName="node" presStyleLbl="node1" presStyleIdx="0" presStyleCnt="4">
        <dgm:presLayoutVars>
          <dgm:bulletEnabled val="1"/>
        </dgm:presLayoutVars>
      </dgm:prSet>
      <dgm:spPr/>
    </dgm:pt>
    <dgm:pt modelId="{7BB8BCDD-F308-4642-8668-8025F3B57F68}" type="pres">
      <dgm:prSet presAssocID="{EE4ABAE1-38E6-4185-B686-B67B630B314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0870C9C-D63B-45BF-86F9-887237C64261}" type="pres">
      <dgm:prSet presAssocID="{C83FA34F-035D-4647-82AC-62405658E474}" presName="node" presStyleLbl="node1" presStyleIdx="1" presStyleCnt="4">
        <dgm:presLayoutVars>
          <dgm:bulletEnabled val="1"/>
        </dgm:presLayoutVars>
      </dgm:prSet>
      <dgm:spPr/>
    </dgm:pt>
    <dgm:pt modelId="{62AA9CC4-C148-45D3-B8EC-C7A4D2A59A38}" type="pres">
      <dgm:prSet presAssocID="{847134FF-A6C1-4590-988A-627A201A42BB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5F9C491-4365-4372-BD72-14D37102CE14}" type="pres">
      <dgm:prSet presAssocID="{97B1BE7F-F7FA-4F10-8B14-E26CB6BFC0FC}" presName="node" presStyleLbl="node1" presStyleIdx="2" presStyleCnt="4">
        <dgm:presLayoutVars>
          <dgm:bulletEnabled val="1"/>
        </dgm:presLayoutVars>
      </dgm:prSet>
      <dgm:spPr/>
    </dgm:pt>
    <dgm:pt modelId="{2D20A31C-974D-4FBB-A66D-CA633415B5A8}" type="pres">
      <dgm:prSet presAssocID="{E50E4F62-5EB6-4785-984D-3A269CBDF1AA}" presName="sibTrans" presStyleCnt="0"/>
      <dgm:spPr/>
    </dgm:pt>
    <dgm:pt modelId="{1A580F5B-10A8-40C3-8874-D44A7BEA4EEB}" type="pres">
      <dgm:prSet presAssocID="{DDAFC130-6488-46EC-BC97-291413807989}" presName="node" presStyleLbl="node1" presStyleIdx="3" presStyleCnt="4">
        <dgm:presLayoutVars>
          <dgm:bulletEnabled val="1"/>
        </dgm:presLayoutVars>
      </dgm:prSet>
      <dgm:spPr/>
    </dgm:pt>
  </dgm:ptLst>
  <dgm:cxnLst>
    <dgm:cxn modelId="{9097516E-B96A-4B9C-A058-5C8FF23028C6}" srcId="{BF53AAEB-1CAB-479E-ADF3-9957AEB6D498}" destId="{DDAFC130-6488-46EC-BC97-291413807989}" srcOrd="3" destOrd="0" parTransId="{B8B0733C-D641-4C11-88BA-52D6669CA18F}" sibTransId="{9D5190E9-5DF2-4F0B-B507-3D12856F1261}"/>
    <dgm:cxn modelId="{6108C750-7C10-4068-AA12-B4F5FCE06B6F}" srcId="{BF53AAEB-1CAB-479E-ADF3-9957AEB6D498}" destId="{B1EC194F-21EB-4D59-AE30-A0C203611415}" srcOrd="0" destOrd="0" parTransId="{4AF7892A-90DC-46D5-8F58-2010BEDCE526}" sibTransId="{EE4ABAE1-38E6-4185-B686-B67B630B3142}"/>
    <dgm:cxn modelId="{BC00C489-C537-42D4-B700-4214CFD15E96}" type="presOf" srcId="{C83FA34F-035D-4647-82AC-62405658E474}" destId="{A0870C9C-D63B-45BF-86F9-887237C64261}" srcOrd="0" destOrd="0" presId="urn:microsoft.com/office/officeart/2005/8/layout/default"/>
    <dgm:cxn modelId="{92B90C8C-D708-4219-AA7B-B527037F7E4A}" type="presOf" srcId="{97B1BE7F-F7FA-4F10-8B14-E26CB6BFC0FC}" destId="{95F9C491-4365-4372-BD72-14D37102CE14}" srcOrd="0" destOrd="0" presId="urn:microsoft.com/office/officeart/2005/8/layout/default"/>
    <dgm:cxn modelId="{B65E5D94-88C1-4739-B017-5C16967167BD}" type="presOf" srcId="{BF53AAEB-1CAB-479E-ADF3-9957AEB6D498}" destId="{2CFA4198-9FF0-4A1F-BBDD-D63E44814F40}" srcOrd="0" destOrd="0" presId="urn:microsoft.com/office/officeart/2005/8/layout/default"/>
    <dgm:cxn modelId="{429BBFD2-56E1-4125-A773-5A02B0CBBB2D}" type="presOf" srcId="{B1EC194F-21EB-4D59-AE30-A0C203611415}" destId="{6FBBFEB9-C3E9-45F0-89A6-430362456F57}" srcOrd="0" destOrd="0" presId="urn:microsoft.com/office/officeart/2005/8/layout/default"/>
    <dgm:cxn modelId="{13BC3AE3-99F9-474A-8267-B6E66B041A97}" type="presOf" srcId="{DDAFC130-6488-46EC-BC97-291413807989}" destId="{1A580F5B-10A8-40C3-8874-D44A7BEA4EEB}" srcOrd="0" destOrd="0" presId="urn:microsoft.com/office/officeart/2005/8/layout/default"/>
    <dgm:cxn modelId="{0D14D4EE-105D-4272-B1AC-BF81B995BCC6}" srcId="{BF53AAEB-1CAB-479E-ADF3-9957AEB6D498}" destId="{C83FA34F-035D-4647-82AC-62405658E474}" srcOrd="1" destOrd="0" parTransId="{5A5E7C46-3C50-4B61-B4A4-2F69038FFEF6}" sibTransId="{847134FF-A6C1-4590-988A-627A201A42BB}"/>
    <dgm:cxn modelId="{34A840FF-9C16-4D7A-B0C8-42DD657CF8CC}" srcId="{BF53AAEB-1CAB-479E-ADF3-9957AEB6D498}" destId="{97B1BE7F-F7FA-4F10-8B14-E26CB6BFC0FC}" srcOrd="2" destOrd="0" parTransId="{79161303-26CC-49CB-A46B-8BF7400ED909}" sibTransId="{E50E4F62-5EB6-4785-984D-3A269CBDF1AA}"/>
    <dgm:cxn modelId="{CEDB5AFC-AAD7-467D-8E60-8379F5F742BA}" type="presParOf" srcId="{2CFA4198-9FF0-4A1F-BBDD-D63E44814F40}" destId="{6FBBFEB9-C3E9-45F0-89A6-430362456F57}" srcOrd="0" destOrd="0" presId="urn:microsoft.com/office/officeart/2005/8/layout/default"/>
    <dgm:cxn modelId="{5EF3AF32-A87B-449C-8B5E-9912B02FAC5D}" type="presParOf" srcId="{2CFA4198-9FF0-4A1F-BBDD-D63E44814F40}" destId="{7BB8BCDD-F308-4642-8668-8025F3B57F68}" srcOrd="1" destOrd="0" presId="urn:microsoft.com/office/officeart/2005/8/layout/default"/>
    <dgm:cxn modelId="{F7DE3E21-E51D-4191-B4B3-777E7887AF47}" type="presParOf" srcId="{2CFA4198-9FF0-4A1F-BBDD-D63E44814F40}" destId="{A0870C9C-D63B-45BF-86F9-887237C64261}" srcOrd="2" destOrd="0" presId="urn:microsoft.com/office/officeart/2005/8/layout/default"/>
    <dgm:cxn modelId="{825655B7-5E58-45C0-974D-E9835325D0A7}" type="presParOf" srcId="{2CFA4198-9FF0-4A1F-BBDD-D63E44814F40}" destId="{62AA9CC4-C148-45D3-B8EC-C7A4D2A59A38}" srcOrd="3" destOrd="0" presId="urn:microsoft.com/office/officeart/2005/8/layout/default"/>
    <dgm:cxn modelId="{DC6B9F14-F660-4BF0-B18B-C25BCB75C097}" type="presParOf" srcId="{2CFA4198-9FF0-4A1F-BBDD-D63E44814F40}" destId="{95F9C491-4365-4372-BD72-14D37102CE14}" srcOrd="4" destOrd="0" presId="urn:microsoft.com/office/officeart/2005/8/layout/default"/>
    <dgm:cxn modelId="{D8E9383E-2D29-48E6-93E4-C58F778E3B66}" type="presParOf" srcId="{2CFA4198-9FF0-4A1F-BBDD-D63E44814F40}" destId="{2D20A31C-974D-4FBB-A66D-CA633415B5A8}" srcOrd="5" destOrd="0" presId="urn:microsoft.com/office/officeart/2005/8/layout/default"/>
    <dgm:cxn modelId="{E2D99566-27C2-45E7-8F0C-F5706FE60CC1}" type="presParOf" srcId="{2CFA4198-9FF0-4A1F-BBDD-D63E44814F40}" destId="{1A580F5B-10A8-40C3-8874-D44A7BEA4EE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F53AAEB-1CAB-479E-ADF3-9957AEB6D49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C83FA34F-035D-4647-82AC-62405658E474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900" dirty="0"/>
            <a:t>先款后货</a:t>
          </a:r>
          <a:endParaRPr lang="en-US" altLang="zh-CN" sz="1900" dirty="0"/>
        </a:p>
        <a:p>
          <a:r>
            <a:rPr lang="en-US" altLang="zh-CN" sz="1900" dirty="0"/>
            <a:t>Payment Fist</a:t>
          </a:r>
          <a:endParaRPr lang="zh-CN" altLang="en-US" sz="1900" dirty="0"/>
        </a:p>
      </dgm:t>
    </dgm:pt>
    <dgm:pt modelId="{5A5E7C46-3C50-4B61-B4A4-2F69038FFEF6}" type="parTrans" cxnId="{0D14D4EE-105D-4272-B1AC-BF81B995BCC6}">
      <dgm:prSet/>
      <dgm:spPr/>
      <dgm:t>
        <a:bodyPr/>
        <a:lstStyle/>
        <a:p>
          <a:endParaRPr lang="zh-CN" altLang="en-US" sz="1900"/>
        </a:p>
      </dgm:t>
    </dgm:pt>
    <dgm:pt modelId="{847134FF-A6C1-4590-988A-627A201A42BB}" type="sibTrans" cxnId="{0D14D4EE-105D-4272-B1AC-BF81B995BCC6}">
      <dgm:prSet/>
      <dgm:spPr/>
      <dgm:t>
        <a:bodyPr/>
        <a:lstStyle/>
        <a:p>
          <a:endParaRPr lang="zh-CN" altLang="en-US" sz="1900"/>
        </a:p>
      </dgm:t>
    </dgm:pt>
    <dgm:pt modelId="{B1EC194F-21EB-4D59-AE30-A0C203611415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900" dirty="0"/>
            <a:t>先货后款</a:t>
          </a:r>
          <a:endParaRPr lang="en-US" altLang="zh-CN" sz="1900" dirty="0"/>
        </a:p>
        <a:p>
          <a:r>
            <a:rPr lang="en-US" altLang="zh-CN" sz="1900" dirty="0"/>
            <a:t>Goods First </a:t>
          </a:r>
        </a:p>
      </dgm:t>
    </dgm:pt>
    <dgm:pt modelId="{4AF7892A-90DC-46D5-8F58-2010BEDCE526}" type="parTrans" cxnId="{6108C750-7C10-4068-AA12-B4F5FCE06B6F}">
      <dgm:prSet/>
      <dgm:spPr/>
      <dgm:t>
        <a:bodyPr/>
        <a:lstStyle/>
        <a:p>
          <a:endParaRPr lang="zh-CN" altLang="en-US" sz="1900"/>
        </a:p>
      </dgm:t>
    </dgm:pt>
    <dgm:pt modelId="{EE4ABAE1-38E6-4185-B686-B67B630B3142}" type="sibTrans" cxnId="{6108C750-7C10-4068-AA12-B4F5FCE06B6F}">
      <dgm:prSet/>
      <dgm:spPr/>
      <dgm:t>
        <a:bodyPr/>
        <a:lstStyle/>
        <a:p>
          <a:endParaRPr lang="zh-CN" altLang="en-US" sz="1900"/>
        </a:p>
      </dgm:t>
    </dgm:pt>
    <dgm:pt modelId="{DDAFC130-6488-46EC-BC97-291413807989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900" dirty="0"/>
            <a:t>货款两讫</a:t>
          </a:r>
          <a:endParaRPr lang="en-US" altLang="zh-CN" sz="1900" dirty="0"/>
        </a:p>
        <a:p>
          <a:r>
            <a:rPr lang="en-US" altLang="zh-CN" sz="1900" dirty="0"/>
            <a:t>Same Time</a:t>
          </a:r>
          <a:endParaRPr lang="zh-CN" altLang="en-US" sz="1900" dirty="0"/>
        </a:p>
      </dgm:t>
    </dgm:pt>
    <dgm:pt modelId="{B8B0733C-D641-4C11-88BA-52D6669CA18F}" type="parTrans" cxnId="{9097516E-B96A-4B9C-A058-5C8FF23028C6}">
      <dgm:prSet/>
      <dgm:spPr/>
      <dgm:t>
        <a:bodyPr/>
        <a:lstStyle/>
        <a:p>
          <a:endParaRPr lang="zh-CN" altLang="en-US" sz="1900"/>
        </a:p>
      </dgm:t>
    </dgm:pt>
    <dgm:pt modelId="{9D5190E9-5DF2-4F0B-B507-3D12856F1261}" type="sibTrans" cxnId="{9097516E-B96A-4B9C-A058-5C8FF23028C6}">
      <dgm:prSet/>
      <dgm:spPr/>
      <dgm:t>
        <a:bodyPr/>
        <a:lstStyle/>
        <a:p>
          <a:endParaRPr lang="zh-CN" altLang="en-US" sz="1900"/>
        </a:p>
      </dgm:t>
    </dgm:pt>
    <dgm:pt modelId="{2CFA4198-9FF0-4A1F-BBDD-D63E44814F40}" type="pres">
      <dgm:prSet presAssocID="{BF53AAEB-1CAB-479E-ADF3-9957AEB6D498}" presName="diagram" presStyleCnt="0">
        <dgm:presLayoutVars>
          <dgm:dir/>
          <dgm:resizeHandles val="exact"/>
        </dgm:presLayoutVars>
      </dgm:prSet>
      <dgm:spPr/>
    </dgm:pt>
    <dgm:pt modelId="{6FBBFEB9-C3E9-45F0-89A6-430362456F57}" type="pres">
      <dgm:prSet presAssocID="{B1EC194F-21EB-4D59-AE30-A0C203611415}" presName="node" presStyleLbl="node1" presStyleIdx="0" presStyleCnt="3" custScaleX="551417">
        <dgm:presLayoutVars>
          <dgm:bulletEnabled val="1"/>
        </dgm:presLayoutVars>
      </dgm:prSet>
      <dgm:spPr/>
    </dgm:pt>
    <dgm:pt modelId="{7BB8BCDD-F308-4642-8668-8025F3B57F68}" type="pres">
      <dgm:prSet presAssocID="{EE4ABAE1-38E6-4185-B686-B67B630B314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0870C9C-D63B-45BF-86F9-887237C64261}" type="pres">
      <dgm:prSet presAssocID="{C83FA34F-035D-4647-82AC-62405658E474}" presName="node" presStyleLbl="node1" presStyleIdx="1" presStyleCnt="3" custScaleX="543268" custLinFactNeighborX="1302" custLinFactNeighborY="-118">
        <dgm:presLayoutVars>
          <dgm:bulletEnabled val="1"/>
        </dgm:presLayoutVars>
      </dgm:prSet>
      <dgm:spPr/>
    </dgm:pt>
    <dgm:pt modelId="{62AA9CC4-C148-45D3-B8EC-C7A4D2A59A38}" type="pres">
      <dgm:prSet presAssocID="{847134FF-A6C1-4590-988A-627A201A42BB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A580F5B-10A8-40C3-8874-D44A7BEA4EEB}" type="pres">
      <dgm:prSet presAssocID="{DDAFC130-6488-46EC-BC97-291413807989}" presName="node" presStyleLbl="node1" presStyleIdx="2" presStyleCnt="3" custScaleX="484640">
        <dgm:presLayoutVars>
          <dgm:bulletEnabled val="1"/>
        </dgm:presLayoutVars>
      </dgm:prSet>
      <dgm:spPr/>
    </dgm:pt>
  </dgm:ptLst>
  <dgm:cxnLst>
    <dgm:cxn modelId="{9097516E-B96A-4B9C-A058-5C8FF23028C6}" srcId="{BF53AAEB-1CAB-479E-ADF3-9957AEB6D498}" destId="{DDAFC130-6488-46EC-BC97-291413807989}" srcOrd="2" destOrd="0" parTransId="{B8B0733C-D641-4C11-88BA-52D6669CA18F}" sibTransId="{9D5190E9-5DF2-4F0B-B507-3D12856F1261}"/>
    <dgm:cxn modelId="{6108C750-7C10-4068-AA12-B4F5FCE06B6F}" srcId="{BF53AAEB-1CAB-479E-ADF3-9957AEB6D498}" destId="{B1EC194F-21EB-4D59-AE30-A0C203611415}" srcOrd="0" destOrd="0" parTransId="{4AF7892A-90DC-46D5-8F58-2010BEDCE526}" sibTransId="{EE4ABAE1-38E6-4185-B686-B67B630B3142}"/>
    <dgm:cxn modelId="{BC00C489-C537-42D4-B700-4214CFD15E96}" type="presOf" srcId="{C83FA34F-035D-4647-82AC-62405658E474}" destId="{A0870C9C-D63B-45BF-86F9-887237C64261}" srcOrd="0" destOrd="0" presId="urn:microsoft.com/office/officeart/2005/8/layout/default"/>
    <dgm:cxn modelId="{B65E5D94-88C1-4739-B017-5C16967167BD}" type="presOf" srcId="{BF53AAEB-1CAB-479E-ADF3-9957AEB6D498}" destId="{2CFA4198-9FF0-4A1F-BBDD-D63E44814F40}" srcOrd="0" destOrd="0" presId="urn:microsoft.com/office/officeart/2005/8/layout/default"/>
    <dgm:cxn modelId="{429BBFD2-56E1-4125-A773-5A02B0CBBB2D}" type="presOf" srcId="{B1EC194F-21EB-4D59-AE30-A0C203611415}" destId="{6FBBFEB9-C3E9-45F0-89A6-430362456F57}" srcOrd="0" destOrd="0" presId="urn:microsoft.com/office/officeart/2005/8/layout/default"/>
    <dgm:cxn modelId="{13BC3AE3-99F9-474A-8267-B6E66B041A97}" type="presOf" srcId="{DDAFC130-6488-46EC-BC97-291413807989}" destId="{1A580F5B-10A8-40C3-8874-D44A7BEA4EEB}" srcOrd="0" destOrd="0" presId="urn:microsoft.com/office/officeart/2005/8/layout/default"/>
    <dgm:cxn modelId="{0D14D4EE-105D-4272-B1AC-BF81B995BCC6}" srcId="{BF53AAEB-1CAB-479E-ADF3-9957AEB6D498}" destId="{C83FA34F-035D-4647-82AC-62405658E474}" srcOrd="1" destOrd="0" parTransId="{5A5E7C46-3C50-4B61-B4A4-2F69038FFEF6}" sibTransId="{847134FF-A6C1-4590-988A-627A201A42BB}"/>
    <dgm:cxn modelId="{CEDB5AFC-AAD7-467D-8E60-8379F5F742BA}" type="presParOf" srcId="{2CFA4198-9FF0-4A1F-BBDD-D63E44814F40}" destId="{6FBBFEB9-C3E9-45F0-89A6-430362456F57}" srcOrd="0" destOrd="0" presId="urn:microsoft.com/office/officeart/2005/8/layout/default"/>
    <dgm:cxn modelId="{5EF3AF32-A87B-449C-8B5E-9912B02FAC5D}" type="presParOf" srcId="{2CFA4198-9FF0-4A1F-BBDD-D63E44814F40}" destId="{7BB8BCDD-F308-4642-8668-8025F3B57F68}" srcOrd="1" destOrd="0" presId="urn:microsoft.com/office/officeart/2005/8/layout/default"/>
    <dgm:cxn modelId="{F7DE3E21-E51D-4191-B4B3-777E7887AF47}" type="presParOf" srcId="{2CFA4198-9FF0-4A1F-BBDD-D63E44814F40}" destId="{A0870C9C-D63B-45BF-86F9-887237C64261}" srcOrd="2" destOrd="0" presId="urn:microsoft.com/office/officeart/2005/8/layout/default"/>
    <dgm:cxn modelId="{825655B7-5E58-45C0-974D-E9835325D0A7}" type="presParOf" srcId="{2CFA4198-9FF0-4A1F-BBDD-D63E44814F40}" destId="{62AA9CC4-C148-45D3-B8EC-C7A4D2A59A38}" srcOrd="3" destOrd="0" presId="urn:microsoft.com/office/officeart/2005/8/layout/default"/>
    <dgm:cxn modelId="{E2D99566-27C2-45E7-8F0C-F5706FE60CC1}" type="presParOf" srcId="{2CFA4198-9FF0-4A1F-BBDD-D63E44814F40}" destId="{1A580F5B-10A8-40C3-8874-D44A7BEA4EE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F53AAEB-1CAB-479E-ADF3-9957AEB6D49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B1EC194F-21EB-4D59-AE30-A0C203611415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1900" dirty="0"/>
            <a:t>B2C</a:t>
          </a:r>
          <a:r>
            <a:rPr lang="zh-CN" altLang="en-US" sz="1900" dirty="0"/>
            <a:t>平台</a:t>
          </a:r>
          <a:endParaRPr lang="en-US" altLang="zh-CN" sz="1900" dirty="0"/>
        </a:p>
        <a:p>
          <a:r>
            <a:rPr lang="en-US" altLang="zh-CN" sz="1900" dirty="0"/>
            <a:t>B2C Platform</a:t>
          </a:r>
        </a:p>
      </dgm:t>
    </dgm:pt>
    <dgm:pt modelId="{4AF7892A-90DC-46D5-8F58-2010BEDCE526}" type="parTrans" cxnId="{6108C750-7C10-4068-AA12-B4F5FCE06B6F}">
      <dgm:prSet/>
      <dgm:spPr/>
      <dgm:t>
        <a:bodyPr/>
        <a:lstStyle/>
        <a:p>
          <a:endParaRPr lang="zh-CN" altLang="en-US" sz="1900"/>
        </a:p>
      </dgm:t>
    </dgm:pt>
    <dgm:pt modelId="{EE4ABAE1-38E6-4185-B686-B67B630B3142}" type="sibTrans" cxnId="{6108C750-7C10-4068-AA12-B4F5FCE06B6F}">
      <dgm:prSet/>
      <dgm:spPr/>
      <dgm:t>
        <a:bodyPr/>
        <a:lstStyle/>
        <a:p>
          <a:endParaRPr lang="zh-CN" altLang="en-US" sz="1900"/>
        </a:p>
      </dgm:t>
    </dgm:pt>
    <dgm:pt modelId="{C73C88D1-53F0-438C-97BC-B6FC7C31E9D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线下门店</a:t>
          </a:r>
          <a:endParaRPr lang="en-US" altLang="zh-CN" dirty="0"/>
        </a:p>
        <a:p>
          <a:r>
            <a:rPr lang="en-US" altLang="zh-CN" dirty="0"/>
            <a:t>Offline Store</a:t>
          </a:r>
        </a:p>
      </dgm:t>
    </dgm:pt>
    <dgm:pt modelId="{71A3E34A-EFA5-4D66-81B7-06D5E5983F90}" type="parTrans" cxnId="{CEF25082-C33B-4FFE-8BE4-C9CF303F750F}">
      <dgm:prSet/>
      <dgm:spPr/>
      <dgm:t>
        <a:bodyPr/>
        <a:lstStyle/>
        <a:p>
          <a:endParaRPr lang="zh-CN" altLang="en-US"/>
        </a:p>
      </dgm:t>
    </dgm:pt>
    <dgm:pt modelId="{88BF4F0B-AB05-4FB9-9143-7EA2B78AE769}" type="sibTrans" cxnId="{CEF25082-C33B-4FFE-8BE4-C9CF303F750F}">
      <dgm:prSet/>
      <dgm:spPr/>
      <dgm:t>
        <a:bodyPr/>
        <a:lstStyle/>
        <a:p>
          <a:endParaRPr lang="zh-CN" altLang="en-US"/>
        </a:p>
      </dgm:t>
    </dgm:pt>
    <dgm:pt modelId="{B2989EE9-1FE1-4783-86D4-2FBD606CE937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C2C</a:t>
          </a:r>
          <a:r>
            <a:rPr lang="zh-CN" altLang="en-US" dirty="0"/>
            <a:t>平台</a:t>
          </a:r>
          <a:endParaRPr lang="en-US" altLang="zh-CN" dirty="0"/>
        </a:p>
        <a:p>
          <a:r>
            <a:rPr lang="en-US" altLang="zh-CN" dirty="0"/>
            <a:t>C2C Platform</a:t>
          </a:r>
        </a:p>
      </dgm:t>
    </dgm:pt>
    <dgm:pt modelId="{D7DDFBD4-DC87-4402-A178-834590F464B5}" type="parTrans" cxnId="{1E0F5184-42E8-4C65-A2E5-3EC1158BD6A7}">
      <dgm:prSet/>
      <dgm:spPr/>
      <dgm:t>
        <a:bodyPr/>
        <a:lstStyle/>
        <a:p>
          <a:endParaRPr lang="zh-CN" altLang="en-US"/>
        </a:p>
      </dgm:t>
    </dgm:pt>
    <dgm:pt modelId="{AF5FBC02-EB0E-41B7-BB6C-D509B561F884}" type="sibTrans" cxnId="{1E0F5184-42E8-4C65-A2E5-3EC1158BD6A7}">
      <dgm:prSet/>
      <dgm:spPr/>
      <dgm:t>
        <a:bodyPr/>
        <a:lstStyle/>
        <a:p>
          <a:endParaRPr lang="zh-CN" altLang="en-US"/>
        </a:p>
      </dgm:t>
    </dgm:pt>
    <dgm:pt modelId="{CF74A2AA-E732-4E63-B501-ECB644F21A0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集采竞拍</a:t>
          </a:r>
          <a:endParaRPr lang="en-US" altLang="zh-CN" dirty="0"/>
        </a:p>
        <a:p>
          <a:r>
            <a:rPr lang="en-US" altLang="zh-CN" dirty="0"/>
            <a:t>Collecting auction</a:t>
          </a:r>
        </a:p>
      </dgm:t>
    </dgm:pt>
    <dgm:pt modelId="{05D99A53-5341-47F4-844E-80152BC3C343}" type="parTrans" cxnId="{A4F7CF89-9C7D-4B64-8180-1CA79E5ED019}">
      <dgm:prSet/>
      <dgm:spPr/>
      <dgm:t>
        <a:bodyPr/>
        <a:lstStyle/>
        <a:p>
          <a:endParaRPr lang="zh-CN" altLang="en-US"/>
        </a:p>
      </dgm:t>
    </dgm:pt>
    <dgm:pt modelId="{D13EEB3B-5703-4C33-90B4-3A0A9030A806}" type="sibTrans" cxnId="{A4F7CF89-9C7D-4B64-8180-1CA79E5ED019}">
      <dgm:prSet/>
      <dgm:spPr/>
      <dgm:t>
        <a:bodyPr/>
        <a:lstStyle/>
        <a:p>
          <a:endParaRPr lang="zh-CN" altLang="en-US"/>
        </a:p>
      </dgm:t>
    </dgm:pt>
    <dgm:pt modelId="{5B69995B-085E-4BED-A182-82B0B2CFC65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零售竞拍</a:t>
          </a:r>
          <a:endParaRPr lang="en-US" altLang="zh-CN" dirty="0"/>
        </a:p>
        <a:p>
          <a:r>
            <a:rPr lang="en-US" altLang="zh-CN" dirty="0"/>
            <a:t>Retail  auction</a:t>
          </a:r>
          <a:endParaRPr lang="zh-CN" altLang="en-US" dirty="0"/>
        </a:p>
      </dgm:t>
    </dgm:pt>
    <dgm:pt modelId="{25B84B7B-8888-4312-8EC8-EBA4E8EC5A91}" type="parTrans" cxnId="{23DC99E6-8C25-4761-AB08-1A74B74D0131}">
      <dgm:prSet/>
      <dgm:spPr/>
      <dgm:t>
        <a:bodyPr/>
        <a:lstStyle/>
        <a:p>
          <a:endParaRPr lang="zh-CN" altLang="en-US"/>
        </a:p>
      </dgm:t>
    </dgm:pt>
    <dgm:pt modelId="{035E660F-B398-4F20-A800-2D5F9E818D5D}" type="sibTrans" cxnId="{23DC99E6-8C25-4761-AB08-1A74B74D0131}">
      <dgm:prSet/>
      <dgm:spPr/>
      <dgm:t>
        <a:bodyPr/>
        <a:lstStyle/>
        <a:p>
          <a:endParaRPr lang="zh-CN" altLang="en-US"/>
        </a:p>
      </dgm:t>
    </dgm:pt>
    <dgm:pt modelId="{B5F4BB48-03C9-4B7C-BD32-4FCD19D83522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品牌商城</a:t>
          </a:r>
          <a:endParaRPr lang="en-US" altLang="zh-CN" dirty="0"/>
        </a:p>
        <a:p>
          <a:r>
            <a:rPr lang="en-US" altLang="zh-CN" dirty="0"/>
            <a:t>Brand mall</a:t>
          </a:r>
          <a:endParaRPr lang="zh-CN" altLang="en-US" dirty="0"/>
        </a:p>
      </dgm:t>
    </dgm:pt>
    <dgm:pt modelId="{6483BE21-C44F-48BB-8314-D0CF753DBCD2}" type="parTrans" cxnId="{04A5E1B1-3FF4-4D73-A695-BC31A1A8B04C}">
      <dgm:prSet/>
      <dgm:spPr/>
      <dgm:t>
        <a:bodyPr/>
        <a:lstStyle/>
        <a:p>
          <a:endParaRPr lang="zh-CN" altLang="en-US"/>
        </a:p>
      </dgm:t>
    </dgm:pt>
    <dgm:pt modelId="{A8C4C119-628D-4829-A12F-F53815D04E7E}" type="sibTrans" cxnId="{04A5E1B1-3FF4-4D73-A695-BC31A1A8B04C}">
      <dgm:prSet/>
      <dgm:spPr/>
      <dgm:t>
        <a:bodyPr/>
        <a:lstStyle/>
        <a:p>
          <a:endParaRPr lang="zh-CN" altLang="en-US"/>
        </a:p>
      </dgm:t>
    </dgm:pt>
    <dgm:pt modelId="{2CFA4198-9FF0-4A1F-BBDD-D63E44814F40}" type="pres">
      <dgm:prSet presAssocID="{BF53AAEB-1CAB-479E-ADF3-9957AEB6D498}" presName="diagram" presStyleCnt="0">
        <dgm:presLayoutVars>
          <dgm:dir/>
          <dgm:resizeHandles val="exact"/>
        </dgm:presLayoutVars>
      </dgm:prSet>
      <dgm:spPr/>
    </dgm:pt>
    <dgm:pt modelId="{6FBBFEB9-C3E9-45F0-89A6-430362456F57}" type="pres">
      <dgm:prSet presAssocID="{B1EC194F-21EB-4D59-AE30-A0C203611415}" presName="node" presStyleLbl="node1" presStyleIdx="0" presStyleCnt="6">
        <dgm:presLayoutVars>
          <dgm:bulletEnabled val="1"/>
        </dgm:presLayoutVars>
      </dgm:prSet>
      <dgm:spPr/>
    </dgm:pt>
    <dgm:pt modelId="{7BB8BCDD-F308-4642-8668-8025F3B57F68}" type="pres">
      <dgm:prSet presAssocID="{EE4ABAE1-38E6-4185-B686-B67B630B314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D47B3952-BFF7-4A96-B499-EE51092001B5}" type="pres">
      <dgm:prSet presAssocID="{C73C88D1-53F0-438C-97BC-B6FC7C31E9DA}" presName="node" presStyleLbl="node1" presStyleIdx="1" presStyleCnt="6">
        <dgm:presLayoutVars>
          <dgm:bulletEnabled val="1"/>
        </dgm:presLayoutVars>
      </dgm:prSet>
      <dgm:spPr/>
    </dgm:pt>
    <dgm:pt modelId="{CDA42985-02A1-4E0B-B508-9F7AB53F7512}" type="pres">
      <dgm:prSet presAssocID="{88BF4F0B-AB05-4FB9-9143-7EA2B78AE769}" presName="sibTrans" presStyleCnt="0"/>
      <dgm:spPr/>
    </dgm:pt>
    <dgm:pt modelId="{841FC993-146E-419D-9BFB-35F126247FEC}" type="pres">
      <dgm:prSet presAssocID="{B2989EE9-1FE1-4783-86D4-2FBD606CE937}" presName="node" presStyleLbl="node1" presStyleIdx="2" presStyleCnt="6">
        <dgm:presLayoutVars>
          <dgm:bulletEnabled val="1"/>
        </dgm:presLayoutVars>
      </dgm:prSet>
      <dgm:spPr/>
    </dgm:pt>
    <dgm:pt modelId="{E85F18F1-A3C9-43D5-9C21-5AFA4A4ACD74}" type="pres">
      <dgm:prSet presAssocID="{AF5FBC02-EB0E-41B7-BB6C-D509B561F884}" presName="sibTrans" presStyleCnt="0"/>
      <dgm:spPr/>
    </dgm:pt>
    <dgm:pt modelId="{9AAACE23-7860-4AB6-A913-86E511D71385}" type="pres">
      <dgm:prSet presAssocID="{CF74A2AA-E732-4E63-B501-ECB644F21A04}" presName="node" presStyleLbl="node1" presStyleIdx="3" presStyleCnt="6">
        <dgm:presLayoutVars>
          <dgm:bulletEnabled val="1"/>
        </dgm:presLayoutVars>
      </dgm:prSet>
      <dgm:spPr/>
    </dgm:pt>
    <dgm:pt modelId="{F392E1C2-9B9C-429B-897E-595B1009D9CA}" type="pres">
      <dgm:prSet presAssocID="{D13EEB3B-5703-4C33-90B4-3A0A9030A806}" presName="sibTrans" presStyleCnt="0"/>
      <dgm:spPr/>
    </dgm:pt>
    <dgm:pt modelId="{E6E3A83C-F5F3-425B-A897-AC34A5E4BD5E}" type="pres">
      <dgm:prSet presAssocID="{5B69995B-085E-4BED-A182-82B0B2CFC654}" presName="node" presStyleLbl="node1" presStyleIdx="4" presStyleCnt="6" custLinFactNeighborY="87216">
        <dgm:presLayoutVars>
          <dgm:bulletEnabled val="1"/>
        </dgm:presLayoutVars>
      </dgm:prSet>
      <dgm:spPr/>
    </dgm:pt>
    <dgm:pt modelId="{16E1AE5D-45B9-41B3-9A13-2597ACF4FFEA}" type="pres">
      <dgm:prSet presAssocID="{035E660F-B398-4F20-A800-2D5F9E818D5D}" presName="sibTrans" presStyleCnt="0"/>
      <dgm:spPr/>
    </dgm:pt>
    <dgm:pt modelId="{351353D6-07E7-4952-B0E7-8259BE30F5A1}" type="pres">
      <dgm:prSet presAssocID="{B5F4BB48-03C9-4B7C-BD32-4FCD19D83522}" presName="node" presStyleLbl="node1" presStyleIdx="5" presStyleCnt="6">
        <dgm:presLayoutVars>
          <dgm:bulletEnabled val="1"/>
        </dgm:presLayoutVars>
      </dgm:prSet>
      <dgm:spPr/>
    </dgm:pt>
  </dgm:ptLst>
  <dgm:cxnLst>
    <dgm:cxn modelId="{EC018309-FAB8-4332-837C-D0A23C7EB99C}" type="presOf" srcId="{5B69995B-085E-4BED-A182-82B0B2CFC654}" destId="{E6E3A83C-F5F3-425B-A897-AC34A5E4BD5E}" srcOrd="0" destOrd="0" presId="urn:microsoft.com/office/officeart/2005/8/layout/default"/>
    <dgm:cxn modelId="{BB55DC21-2191-4A56-9012-7C8AED3DA0C6}" type="presOf" srcId="{CF74A2AA-E732-4E63-B501-ECB644F21A04}" destId="{9AAACE23-7860-4AB6-A913-86E511D71385}" srcOrd="0" destOrd="0" presId="urn:microsoft.com/office/officeart/2005/8/layout/default"/>
    <dgm:cxn modelId="{83BD546E-33BB-4368-93BE-C6A9ADA17CAC}" type="presOf" srcId="{B5F4BB48-03C9-4B7C-BD32-4FCD19D83522}" destId="{351353D6-07E7-4952-B0E7-8259BE30F5A1}" srcOrd="0" destOrd="0" presId="urn:microsoft.com/office/officeart/2005/8/layout/default"/>
    <dgm:cxn modelId="{6108C750-7C10-4068-AA12-B4F5FCE06B6F}" srcId="{BF53AAEB-1CAB-479E-ADF3-9957AEB6D498}" destId="{B1EC194F-21EB-4D59-AE30-A0C203611415}" srcOrd="0" destOrd="0" parTransId="{4AF7892A-90DC-46D5-8F58-2010BEDCE526}" sibTransId="{EE4ABAE1-38E6-4185-B686-B67B630B3142}"/>
    <dgm:cxn modelId="{CEF25082-C33B-4FFE-8BE4-C9CF303F750F}" srcId="{BF53AAEB-1CAB-479E-ADF3-9957AEB6D498}" destId="{C73C88D1-53F0-438C-97BC-B6FC7C31E9DA}" srcOrd="1" destOrd="0" parTransId="{71A3E34A-EFA5-4D66-81B7-06D5E5983F90}" sibTransId="{88BF4F0B-AB05-4FB9-9143-7EA2B78AE769}"/>
    <dgm:cxn modelId="{1E0F5184-42E8-4C65-A2E5-3EC1158BD6A7}" srcId="{BF53AAEB-1CAB-479E-ADF3-9957AEB6D498}" destId="{B2989EE9-1FE1-4783-86D4-2FBD606CE937}" srcOrd="2" destOrd="0" parTransId="{D7DDFBD4-DC87-4402-A178-834590F464B5}" sibTransId="{AF5FBC02-EB0E-41B7-BB6C-D509B561F884}"/>
    <dgm:cxn modelId="{A4F7CF89-9C7D-4B64-8180-1CA79E5ED019}" srcId="{BF53AAEB-1CAB-479E-ADF3-9957AEB6D498}" destId="{CF74A2AA-E732-4E63-B501-ECB644F21A04}" srcOrd="3" destOrd="0" parTransId="{05D99A53-5341-47F4-844E-80152BC3C343}" sibTransId="{D13EEB3B-5703-4C33-90B4-3A0A9030A806}"/>
    <dgm:cxn modelId="{B65E5D94-88C1-4739-B017-5C16967167BD}" type="presOf" srcId="{BF53AAEB-1CAB-479E-ADF3-9957AEB6D498}" destId="{2CFA4198-9FF0-4A1F-BBDD-D63E44814F40}" srcOrd="0" destOrd="0" presId="urn:microsoft.com/office/officeart/2005/8/layout/default"/>
    <dgm:cxn modelId="{04A5E1B1-3FF4-4D73-A695-BC31A1A8B04C}" srcId="{BF53AAEB-1CAB-479E-ADF3-9957AEB6D498}" destId="{B5F4BB48-03C9-4B7C-BD32-4FCD19D83522}" srcOrd="5" destOrd="0" parTransId="{6483BE21-C44F-48BB-8314-D0CF753DBCD2}" sibTransId="{A8C4C119-628D-4829-A12F-F53815D04E7E}"/>
    <dgm:cxn modelId="{A70237CE-670F-4C44-85E0-1B48EDE9EDD9}" type="presOf" srcId="{B2989EE9-1FE1-4783-86D4-2FBD606CE937}" destId="{841FC993-146E-419D-9BFB-35F126247FEC}" srcOrd="0" destOrd="0" presId="urn:microsoft.com/office/officeart/2005/8/layout/default"/>
    <dgm:cxn modelId="{429BBFD2-56E1-4125-A773-5A02B0CBBB2D}" type="presOf" srcId="{B1EC194F-21EB-4D59-AE30-A0C203611415}" destId="{6FBBFEB9-C3E9-45F0-89A6-430362456F57}" srcOrd="0" destOrd="0" presId="urn:microsoft.com/office/officeart/2005/8/layout/default"/>
    <dgm:cxn modelId="{23DC99E6-8C25-4761-AB08-1A74B74D0131}" srcId="{BF53AAEB-1CAB-479E-ADF3-9957AEB6D498}" destId="{5B69995B-085E-4BED-A182-82B0B2CFC654}" srcOrd="4" destOrd="0" parTransId="{25B84B7B-8888-4312-8EC8-EBA4E8EC5A91}" sibTransId="{035E660F-B398-4F20-A800-2D5F9E818D5D}"/>
    <dgm:cxn modelId="{C42997FC-B33F-449B-8ADC-74CFE935D089}" type="presOf" srcId="{C73C88D1-53F0-438C-97BC-B6FC7C31E9DA}" destId="{D47B3952-BFF7-4A96-B499-EE51092001B5}" srcOrd="0" destOrd="0" presId="urn:microsoft.com/office/officeart/2005/8/layout/default"/>
    <dgm:cxn modelId="{CEDB5AFC-AAD7-467D-8E60-8379F5F742BA}" type="presParOf" srcId="{2CFA4198-9FF0-4A1F-BBDD-D63E44814F40}" destId="{6FBBFEB9-C3E9-45F0-89A6-430362456F57}" srcOrd="0" destOrd="0" presId="urn:microsoft.com/office/officeart/2005/8/layout/default"/>
    <dgm:cxn modelId="{5EF3AF32-A87B-449C-8B5E-9912B02FAC5D}" type="presParOf" srcId="{2CFA4198-9FF0-4A1F-BBDD-D63E44814F40}" destId="{7BB8BCDD-F308-4642-8668-8025F3B57F68}" srcOrd="1" destOrd="0" presId="urn:microsoft.com/office/officeart/2005/8/layout/default"/>
    <dgm:cxn modelId="{26276615-69C0-4B5A-AE60-8CBF427498E1}" type="presParOf" srcId="{2CFA4198-9FF0-4A1F-BBDD-D63E44814F40}" destId="{D47B3952-BFF7-4A96-B499-EE51092001B5}" srcOrd="2" destOrd="0" presId="urn:microsoft.com/office/officeart/2005/8/layout/default"/>
    <dgm:cxn modelId="{22997A59-871E-4391-B0A0-D1897FE4EE8B}" type="presParOf" srcId="{2CFA4198-9FF0-4A1F-BBDD-D63E44814F40}" destId="{CDA42985-02A1-4E0B-B508-9F7AB53F7512}" srcOrd="3" destOrd="0" presId="urn:microsoft.com/office/officeart/2005/8/layout/default"/>
    <dgm:cxn modelId="{8E469274-AFBD-4820-A3A4-8AA3C37D6C43}" type="presParOf" srcId="{2CFA4198-9FF0-4A1F-BBDD-D63E44814F40}" destId="{841FC993-146E-419D-9BFB-35F126247FEC}" srcOrd="4" destOrd="0" presId="urn:microsoft.com/office/officeart/2005/8/layout/default"/>
    <dgm:cxn modelId="{DEE4D036-647A-45C4-899D-2736C171BF81}" type="presParOf" srcId="{2CFA4198-9FF0-4A1F-BBDD-D63E44814F40}" destId="{E85F18F1-A3C9-43D5-9C21-5AFA4A4ACD74}" srcOrd="5" destOrd="0" presId="urn:microsoft.com/office/officeart/2005/8/layout/default"/>
    <dgm:cxn modelId="{F68BBF26-ED10-4E43-984B-F32D67DC0E5F}" type="presParOf" srcId="{2CFA4198-9FF0-4A1F-BBDD-D63E44814F40}" destId="{9AAACE23-7860-4AB6-A913-86E511D71385}" srcOrd="6" destOrd="0" presId="urn:microsoft.com/office/officeart/2005/8/layout/default"/>
    <dgm:cxn modelId="{6E062EE6-7F10-4CA8-8FF2-504E53BB7992}" type="presParOf" srcId="{2CFA4198-9FF0-4A1F-BBDD-D63E44814F40}" destId="{F392E1C2-9B9C-429B-897E-595B1009D9CA}" srcOrd="7" destOrd="0" presId="urn:microsoft.com/office/officeart/2005/8/layout/default"/>
    <dgm:cxn modelId="{C39079AC-0B2A-48CB-920C-098658D7B6C8}" type="presParOf" srcId="{2CFA4198-9FF0-4A1F-BBDD-D63E44814F40}" destId="{E6E3A83C-F5F3-425B-A897-AC34A5E4BD5E}" srcOrd="8" destOrd="0" presId="urn:microsoft.com/office/officeart/2005/8/layout/default"/>
    <dgm:cxn modelId="{EDE26875-CFC0-4E86-90D2-231BFB4C5C0F}" type="presParOf" srcId="{2CFA4198-9FF0-4A1F-BBDD-D63E44814F40}" destId="{16E1AE5D-45B9-41B3-9A13-2597ACF4FFEA}" srcOrd="9" destOrd="0" presId="urn:microsoft.com/office/officeart/2005/8/layout/default"/>
    <dgm:cxn modelId="{1AD997DC-B43B-4942-90AC-EFD716179176}" type="presParOf" srcId="{2CFA4198-9FF0-4A1F-BBDD-D63E44814F40}" destId="{351353D6-07E7-4952-B0E7-8259BE30F5A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B1108AF-D20E-45BE-96AA-B8EDD95C726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F84C8ED2-4486-4D42-BDD5-56153A5A9AC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H5 </a:t>
          </a:r>
        </a:p>
        <a:p>
          <a:r>
            <a:rPr lang="en-US" altLang="zh-CN" dirty="0">
              <a:solidFill>
                <a:srgbClr val="00B050"/>
              </a:solidFill>
            </a:rPr>
            <a:t>PC</a:t>
          </a:r>
          <a:endParaRPr lang="zh-CN" altLang="en-US" dirty="0">
            <a:solidFill>
              <a:srgbClr val="00B050"/>
            </a:solidFill>
          </a:endParaRPr>
        </a:p>
      </dgm:t>
    </dgm:pt>
    <dgm:pt modelId="{848946A2-3958-4932-B1DC-D348785B4EF7}" type="parTrans" cxnId="{ABA9B891-5AD9-4D95-BE68-0A037115D4B0}">
      <dgm:prSet/>
      <dgm:spPr/>
      <dgm:t>
        <a:bodyPr/>
        <a:lstStyle/>
        <a:p>
          <a:endParaRPr lang="zh-CN" altLang="en-US"/>
        </a:p>
      </dgm:t>
    </dgm:pt>
    <dgm:pt modelId="{2341AC99-7939-4B55-87BF-3E6F1DA16BF8}" type="sibTrans" cxnId="{ABA9B891-5AD9-4D95-BE68-0A037115D4B0}">
      <dgm:prSet/>
      <dgm:spPr/>
      <dgm:t>
        <a:bodyPr/>
        <a:lstStyle/>
        <a:p>
          <a:endParaRPr lang="zh-CN" altLang="en-US"/>
        </a:p>
      </dgm:t>
    </dgm:pt>
    <dgm:pt modelId="{5542ADF2-3D98-4F19-AB6F-450F06373E09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H5 </a:t>
          </a:r>
        </a:p>
        <a:p>
          <a:r>
            <a:rPr lang="en-US" altLang="zh-CN" dirty="0">
              <a:solidFill>
                <a:srgbClr val="00B050"/>
              </a:solidFill>
            </a:rPr>
            <a:t>Smartphone</a:t>
          </a:r>
          <a:endParaRPr lang="zh-CN" altLang="en-US" dirty="0">
            <a:solidFill>
              <a:srgbClr val="00B050"/>
            </a:solidFill>
          </a:endParaRPr>
        </a:p>
      </dgm:t>
    </dgm:pt>
    <dgm:pt modelId="{833B8C45-0EA8-4D6F-AC25-F68F5DAA3193}" type="parTrans" cxnId="{EA26A65E-63D8-478C-95FF-B043F5938584}">
      <dgm:prSet/>
      <dgm:spPr/>
      <dgm:t>
        <a:bodyPr/>
        <a:lstStyle/>
        <a:p>
          <a:endParaRPr lang="zh-CN" altLang="en-US"/>
        </a:p>
      </dgm:t>
    </dgm:pt>
    <dgm:pt modelId="{BA9C857E-066D-4015-A3F2-2234FFE9538E}" type="sibTrans" cxnId="{EA26A65E-63D8-478C-95FF-B043F5938584}">
      <dgm:prSet/>
      <dgm:spPr/>
      <dgm:t>
        <a:bodyPr/>
        <a:lstStyle/>
        <a:p>
          <a:endParaRPr lang="zh-CN" altLang="en-US"/>
        </a:p>
      </dgm:t>
    </dgm:pt>
    <dgm:pt modelId="{2ED36E12-778F-42DF-AFD0-D35991371B9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Node.js</a:t>
          </a:r>
        </a:p>
        <a:p>
          <a:r>
            <a:rPr lang="en-US" altLang="zh-CN" dirty="0">
              <a:solidFill>
                <a:srgbClr val="00B050"/>
              </a:solidFill>
            </a:rPr>
            <a:t>Windows</a:t>
          </a:r>
          <a:endParaRPr lang="zh-CN" altLang="en-US" dirty="0">
            <a:solidFill>
              <a:srgbClr val="00B050"/>
            </a:solidFill>
          </a:endParaRPr>
        </a:p>
      </dgm:t>
    </dgm:pt>
    <dgm:pt modelId="{B546D1AE-E3FB-4CB4-9007-1E1B137A64B4}" type="parTrans" cxnId="{8788D3CC-7247-4EB8-892E-85EEEB6DF316}">
      <dgm:prSet/>
      <dgm:spPr/>
      <dgm:t>
        <a:bodyPr/>
        <a:lstStyle/>
        <a:p>
          <a:endParaRPr lang="zh-CN" altLang="en-US"/>
        </a:p>
      </dgm:t>
    </dgm:pt>
    <dgm:pt modelId="{1EA4B72D-9619-4440-98E1-D3BCD5905C7C}" type="sibTrans" cxnId="{8788D3CC-7247-4EB8-892E-85EEEB6DF316}">
      <dgm:prSet/>
      <dgm:spPr/>
      <dgm:t>
        <a:bodyPr/>
        <a:lstStyle/>
        <a:p>
          <a:endParaRPr lang="zh-CN" altLang="en-US"/>
        </a:p>
      </dgm:t>
    </dgm:pt>
    <dgm:pt modelId="{17D33C36-05AD-47B6-8B58-94B65C5CF759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iOS</a:t>
          </a:r>
        </a:p>
        <a:p>
          <a:r>
            <a:rPr lang="en-US" altLang="zh-CN" dirty="0">
              <a:solidFill>
                <a:srgbClr val="00B050"/>
              </a:solidFill>
            </a:rPr>
            <a:t>Smartphone</a:t>
          </a:r>
          <a:endParaRPr lang="zh-CN" altLang="en-US" dirty="0">
            <a:solidFill>
              <a:srgbClr val="00B050"/>
            </a:solidFill>
          </a:endParaRPr>
        </a:p>
      </dgm:t>
    </dgm:pt>
    <dgm:pt modelId="{8257E55F-E6C3-42FB-95B7-9C1334E8D9CD}" type="parTrans" cxnId="{28906CF6-F079-46AB-8B2B-92D2C73F90D4}">
      <dgm:prSet/>
      <dgm:spPr/>
      <dgm:t>
        <a:bodyPr/>
        <a:lstStyle/>
        <a:p>
          <a:endParaRPr lang="zh-CN" altLang="en-US"/>
        </a:p>
      </dgm:t>
    </dgm:pt>
    <dgm:pt modelId="{6428A428-18F0-4795-9B3B-079955B4D66B}" type="sibTrans" cxnId="{28906CF6-F079-46AB-8B2B-92D2C73F90D4}">
      <dgm:prSet/>
      <dgm:spPr/>
      <dgm:t>
        <a:bodyPr/>
        <a:lstStyle/>
        <a:p>
          <a:endParaRPr lang="zh-CN" altLang="en-US"/>
        </a:p>
      </dgm:t>
    </dgm:pt>
    <dgm:pt modelId="{BD111A77-CC1A-4D0D-900A-0DEEFC95ED41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Android</a:t>
          </a:r>
        </a:p>
        <a:p>
          <a:r>
            <a:rPr lang="en-US" altLang="zh-CN" dirty="0">
              <a:solidFill>
                <a:srgbClr val="00B050"/>
              </a:solidFill>
            </a:rPr>
            <a:t>Smartphone</a:t>
          </a:r>
          <a:endParaRPr lang="zh-CN" altLang="en-US" dirty="0">
            <a:solidFill>
              <a:srgbClr val="00B050"/>
            </a:solidFill>
          </a:endParaRPr>
        </a:p>
      </dgm:t>
    </dgm:pt>
    <dgm:pt modelId="{BFEEB561-5300-4829-A1D5-B6D2187F3BD7}" type="parTrans" cxnId="{4A419F5C-2654-41A2-A58A-4951CE48C5FA}">
      <dgm:prSet/>
      <dgm:spPr/>
      <dgm:t>
        <a:bodyPr/>
        <a:lstStyle/>
        <a:p>
          <a:endParaRPr lang="zh-CN" altLang="en-US"/>
        </a:p>
      </dgm:t>
    </dgm:pt>
    <dgm:pt modelId="{6B04E644-0BA7-4531-A77F-F4A7AAAC9989}" type="sibTrans" cxnId="{4A419F5C-2654-41A2-A58A-4951CE48C5FA}">
      <dgm:prSet/>
      <dgm:spPr/>
      <dgm:t>
        <a:bodyPr/>
        <a:lstStyle/>
        <a:p>
          <a:endParaRPr lang="zh-CN" altLang="en-US"/>
        </a:p>
      </dgm:t>
    </dgm:pt>
    <dgm:pt modelId="{73C2953A-0C88-48AB-9C29-06EDEFF876EF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Mini Program</a:t>
          </a:r>
        </a:p>
        <a:p>
          <a:r>
            <a:rPr lang="en-US" altLang="zh-CN" dirty="0">
              <a:solidFill>
                <a:srgbClr val="00B050"/>
              </a:solidFill>
            </a:rPr>
            <a:t>WeChat</a:t>
          </a:r>
          <a:endParaRPr lang="zh-CN" altLang="en-US" dirty="0">
            <a:solidFill>
              <a:srgbClr val="00B050"/>
            </a:solidFill>
          </a:endParaRPr>
        </a:p>
      </dgm:t>
    </dgm:pt>
    <dgm:pt modelId="{C45A74D7-C1C1-4F95-8E11-3575D1035718}" type="parTrans" cxnId="{53E68679-18F7-427A-8DB1-D0B2D5546493}">
      <dgm:prSet/>
      <dgm:spPr/>
      <dgm:t>
        <a:bodyPr/>
        <a:lstStyle/>
        <a:p>
          <a:endParaRPr lang="zh-CN" altLang="en-US"/>
        </a:p>
      </dgm:t>
    </dgm:pt>
    <dgm:pt modelId="{D200C52D-C177-451D-97BC-486470B1FEDF}" type="sibTrans" cxnId="{53E68679-18F7-427A-8DB1-D0B2D5546493}">
      <dgm:prSet/>
      <dgm:spPr/>
      <dgm:t>
        <a:bodyPr/>
        <a:lstStyle/>
        <a:p>
          <a:endParaRPr lang="zh-CN" altLang="en-US"/>
        </a:p>
      </dgm:t>
    </dgm:pt>
    <dgm:pt modelId="{95260C6B-A656-4E57-AD86-A17638E1F8B2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H5</a:t>
          </a:r>
        </a:p>
        <a:p>
          <a:r>
            <a:rPr lang="en-US" altLang="zh-CN" dirty="0">
              <a:solidFill>
                <a:srgbClr val="00B050"/>
              </a:solidFill>
            </a:rPr>
            <a:t>WeChat</a:t>
          </a:r>
          <a:endParaRPr lang="zh-CN" altLang="en-US" dirty="0">
            <a:solidFill>
              <a:srgbClr val="00B050"/>
            </a:solidFill>
          </a:endParaRPr>
        </a:p>
      </dgm:t>
    </dgm:pt>
    <dgm:pt modelId="{4DA2A6A3-4BFD-40AD-9E50-80D53B3B2D25}" type="parTrans" cxnId="{5025054F-C2A4-4F08-9318-7F245CE11382}">
      <dgm:prSet/>
      <dgm:spPr/>
      <dgm:t>
        <a:bodyPr/>
        <a:lstStyle/>
        <a:p>
          <a:endParaRPr lang="zh-CN" altLang="en-US"/>
        </a:p>
      </dgm:t>
    </dgm:pt>
    <dgm:pt modelId="{8F4F8510-78E7-4EE1-AA8C-A69DAA28553C}" type="sibTrans" cxnId="{5025054F-C2A4-4F08-9318-7F245CE11382}">
      <dgm:prSet/>
      <dgm:spPr/>
      <dgm:t>
        <a:bodyPr/>
        <a:lstStyle/>
        <a:p>
          <a:endParaRPr lang="zh-CN" altLang="en-US"/>
        </a:p>
      </dgm:t>
    </dgm:pt>
    <dgm:pt modelId="{DAC3196B-FFE7-4EFB-B982-0147A73148B8}" type="pres">
      <dgm:prSet presAssocID="{5B1108AF-D20E-45BE-96AA-B8EDD95C726D}" presName="diagram" presStyleCnt="0">
        <dgm:presLayoutVars>
          <dgm:dir/>
          <dgm:resizeHandles val="exact"/>
        </dgm:presLayoutVars>
      </dgm:prSet>
      <dgm:spPr/>
    </dgm:pt>
    <dgm:pt modelId="{3A61EBE7-4F5F-4C63-A5A8-A1DE16C388E8}" type="pres">
      <dgm:prSet presAssocID="{F84C8ED2-4486-4D42-BDD5-56153A5A9ACA}" presName="node" presStyleLbl="node1" presStyleIdx="0" presStyleCnt="7">
        <dgm:presLayoutVars>
          <dgm:bulletEnabled val="1"/>
        </dgm:presLayoutVars>
      </dgm:prSet>
      <dgm:spPr/>
    </dgm:pt>
    <dgm:pt modelId="{BDADD788-0762-480E-8A2A-8D2897535C29}" type="pres">
      <dgm:prSet presAssocID="{2341AC99-7939-4B55-87BF-3E6F1DA16BF8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76E0A53-3B7F-4B8F-B132-839C5E23D5DE}" type="pres">
      <dgm:prSet presAssocID="{5542ADF2-3D98-4F19-AB6F-450F06373E09}" presName="node" presStyleLbl="node1" presStyleIdx="1" presStyleCnt="7">
        <dgm:presLayoutVars>
          <dgm:bulletEnabled val="1"/>
        </dgm:presLayoutVars>
      </dgm:prSet>
      <dgm:spPr/>
    </dgm:pt>
    <dgm:pt modelId="{FBF8C692-3F5E-4B90-AE61-0D400645D95F}" type="pres">
      <dgm:prSet presAssocID="{BA9C857E-066D-4015-A3F2-2234FFE9538E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D14F208-B563-4921-AF05-F52A12E6F6A0}" type="pres">
      <dgm:prSet presAssocID="{2ED36E12-778F-42DF-AFD0-D35991371B94}" presName="node" presStyleLbl="node1" presStyleIdx="2" presStyleCnt="7">
        <dgm:presLayoutVars>
          <dgm:bulletEnabled val="1"/>
        </dgm:presLayoutVars>
      </dgm:prSet>
      <dgm:spPr/>
    </dgm:pt>
    <dgm:pt modelId="{A9C9F148-9FFF-4E06-9508-B52C34FD5720}" type="pres">
      <dgm:prSet presAssocID="{1EA4B72D-9619-4440-98E1-D3BCD5905C7C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70CDDF1-A150-4DEB-95DE-006E1573C896}" type="pres">
      <dgm:prSet presAssocID="{17D33C36-05AD-47B6-8B58-94B65C5CF759}" presName="node" presStyleLbl="node1" presStyleIdx="3" presStyleCnt="7">
        <dgm:presLayoutVars>
          <dgm:bulletEnabled val="1"/>
        </dgm:presLayoutVars>
      </dgm:prSet>
      <dgm:spPr/>
    </dgm:pt>
    <dgm:pt modelId="{4BB17CFD-5315-4F90-A8F5-2CDC60460596}" type="pres">
      <dgm:prSet presAssocID="{6428A428-18F0-4795-9B3B-079955B4D66B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3A83C3E-F0EA-4145-BB19-980D09666BA0}" type="pres">
      <dgm:prSet presAssocID="{BD111A77-CC1A-4D0D-900A-0DEEFC95ED41}" presName="node" presStyleLbl="node1" presStyleIdx="4" presStyleCnt="7">
        <dgm:presLayoutVars>
          <dgm:bulletEnabled val="1"/>
        </dgm:presLayoutVars>
      </dgm:prSet>
      <dgm:spPr/>
    </dgm:pt>
    <dgm:pt modelId="{733A8C81-BE00-42A6-9B8D-FCC975669D0C}" type="pres">
      <dgm:prSet presAssocID="{6B04E644-0BA7-4531-A77F-F4A7AAAC998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8DC28F4-8222-4D24-B3DD-FE91286E215B}" type="pres">
      <dgm:prSet presAssocID="{73C2953A-0C88-48AB-9C29-06EDEFF876EF}" presName="node" presStyleLbl="node1" presStyleIdx="5" presStyleCnt="7">
        <dgm:presLayoutVars>
          <dgm:bulletEnabled val="1"/>
        </dgm:presLayoutVars>
      </dgm:prSet>
      <dgm:spPr/>
    </dgm:pt>
    <dgm:pt modelId="{95E591FE-4D13-4EE7-B846-E24FD83BECB6}" type="pres">
      <dgm:prSet presAssocID="{D200C52D-C177-451D-97BC-486470B1FEDF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3A57F84-66F3-4070-875B-7AB0A2ED59A1}" type="pres">
      <dgm:prSet presAssocID="{95260C6B-A656-4E57-AD86-A17638E1F8B2}" presName="node" presStyleLbl="node1" presStyleIdx="6" presStyleCnt="7">
        <dgm:presLayoutVars>
          <dgm:bulletEnabled val="1"/>
        </dgm:presLayoutVars>
      </dgm:prSet>
      <dgm:spPr/>
    </dgm:pt>
  </dgm:ptLst>
  <dgm:cxnLst>
    <dgm:cxn modelId="{6020D402-1245-4CB1-9BE6-E664C47FEC63}" type="presOf" srcId="{5542ADF2-3D98-4F19-AB6F-450F06373E09}" destId="{776E0A53-3B7F-4B8F-B132-839C5E23D5DE}" srcOrd="0" destOrd="0" presId="urn:microsoft.com/office/officeart/2005/8/layout/default"/>
    <dgm:cxn modelId="{E7BE182C-D8B9-46C1-BDAC-53F994EC93C8}" type="presOf" srcId="{5B1108AF-D20E-45BE-96AA-B8EDD95C726D}" destId="{DAC3196B-FFE7-4EFB-B982-0147A73148B8}" srcOrd="0" destOrd="0" presId="urn:microsoft.com/office/officeart/2005/8/layout/default"/>
    <dgm:cxn modelId="{0680DC39-F03B-496F-8E2C-0DBB4A1E5F52}" type="presOf" srcId="{BD111A77-CC1A-4D0D-900A-0DEEFC95ED41}" destId="{A3A83C3E-F0EA-4145-BB19-980D09666BA0}" srcOrd="0" destOrd="0" presId="urn:microsoft.com/office/officeart/2005/8/layout/default"/>
    <dgm:cxn modelId="{4A419F5C-2654-41A2-A58A-4951CE48C5FA}" srcId="{5B1108AF-D20E-45BE-96AA-B8EDD95C726D}" destId="{BD111A77-CC1A-4D0D-900A-0DEEFC95ED41}" srcOrd="4" destOrd="0" parTransId="{BFEEB561-5300-4829-A1D5-B6D2187F3BD7}" sibTransId="{6B04E644-0BA7-4531-A77F-F4A7AAAC9989}"/>
    <dgm:cxn modelId="{EA26A65E-63D8-478C-95FF-B043F5938584}" srcId="{5B1108AF-D20E-45BE-96AA-B8EDD95C726D}" destId="{5542ADF2-3D98-4F19-AB6F-450F06373E09}" srcOrd="1" destOrd="0" parTransId="{833B8C45-0EA8-4D6F-AC25-F68F5DAA3193}" sibTransId="{BA9C857E-066D-4015-A3F2-2234FFE9538E}"/>
    <dgm:cxn modelId="{5025054F-C2A4-4F08-9318-7F245CE11382}" srcId="{5B1108AF-D20E-45BE-96AA-B8EDD95C726D}" destId="{95260C6B-A656-4E57-AD86-A17638E1F8B2}" srcOrd="6" destOrd="0" parTransId="{4DA2A6A3-4BFD-40AD-9E50-80D53B3B2D25}" sibTransId="{8F4F8510-78E7-4EE1-AA8C-A69DAA28553C}"/>
    <dgm:cxn modelId="{81195E51-8A28-4FB6-B683-4B9A257212A2}" type="presOf" srcId="{2ED36E12-778F-42DF-AFD0-D35991371B94}" destId="{ED14F208-B563-4921-AF05-F52A12E6F6A0}" srcOrd="0" destOrd="0" presId="urn:microsoft.com/office/officeart/2005/8/layout/default"/>
    <dgm:cxn modelId="{53E68679-18F7-427A-8DB1-D0B2D5546493}" srcId="{5B1108AF-D20E-45BE-96AA-B8EDD95C726D}" destId="{73C2953A-0C88-48AB-9C29-06EDEFF876EF}" srcOrd="5" destOrd="0" parTransId="{C45A74D7-C1C1-4F95-8E11-3575D1035718}" sibTransId="{D200C52D-C177-451D-97BC-486470B1FEDF}"/>
    <dgm:cxn modelId="{ABA9B891-5AD9-4D95-BE68-0A037115D4B0}" srcId="{5B1108AF-D20E-45BE-96AA-B8EDD95C726D}" destId="{F84C8ED2-4486-4D42-BDD5-56153A5A9ACA}" srcOrd="0" destOrd="0" parTransId="{848946A2-3958-4932-B1DC-D348785B4EF7}" sibTransId="{2341AC99-7939-4B55-87BF-3E6F1DA16BF8}"/>
    <dgm:cxn modelId="{0FD90095-9772-41AF-BB15-355082C58E11}" type="presOf" srcId="{F84C8ED2-4486-4D42-BDD5-56153A5A9ACA}" destId="{3A61EBE7-4F5F-4C63-A5A8-A1DE16C388E8}" srcOrd="0" destOrd="0" presId="urn:microsoft.com/office/officeart/2005/8/layout/default"/>
    <dgm:cxn modelId="{E1B130AE-89FD-4C70-A787-CFAD13B030C3}" type="presOf" srcId="{17D33C36-05AD-47B6-8B58-94B65C5CF759}" destId="{270CDDF1-A150-4DEB-95DE-006E1573C896}" srcOrd="0" destOrd="0" presId="urn:microsoft.com/office/officeart/2005/8/layout/default"/>
    <dgm:cxn modelId="{71F1C9C3-CC8C-43B2-9F11-BEE760333B8C}" type="presOf" srcId="{95260C6B-A656-4E57-AD86-A17638E1F8B2}" destId="{63A57F84-66F3-4070-875B-7AB0A2ED59A1}" srcOrd="0" destOrd="0" presId="urn:microsoft.com/office/officeart/2005/8/layout/default"/>
    <dgm:cxn modelId="{8788D3CC-7247-4EB8-892E-85EEEB6DF316}" srcId="{5B1108AF-D20E-45BE-96AA-B8EDD95C726D}" destId="{2ED36E12-778F-42DF-AFD0-D35991371B94}" srcOrd="2" destOrd="0" parTransId="{B546D1AE-E3FB-4CB4-9007-1E1B137A64B4}" sibTransId="{1EA4B72D-9619-4440-98E1-D3BCD5905C7C}"/>
    <dgm:cxn modelId="{DEEAF8D6-1E07-453F-A4AF-02D5D5959747}" type="presOf" srcId="{73C2953A-0C88-48AB-9C29-06EDEFF876EF}" destId="{78DC28F4-8222-4D24-B3DD-FE91286E215B}" srcOrd="0" destOrd="0" presId="urn:microsoft.com/office/officeart/2005/8/layout/default"/>
    <dgm:cxn modelId="{28906CF6-F079-46AB-8B2B-92D2C73F90D4}" srcId="{5B1108AF-D20E-45BE-96AA-B8EDD95C726D}" destId="{17D33C36-05AD-47B6-8B58-94B65C5CF759}" srcOrd="3" destOrd="0" parTransId="{8257E55F-E6C3-42FB-95B7-9C1334E8D9CD}" sibTransId="{6428A428-18F0-4795-9B3B-079955B4D66B}"/>
    <dgm:cxn modelId="{DA326F32-302E-42AB-8542-BDFBBE0267DB}" type="presParOf" srcId="{DAC3196B-FFE7-4EFB-B982-0147A73148B8}" destId="{3A61EBE7-4F5F-4C63-A5A8-A1DE16C388E8}" srcOrd="0" destOrd="0" presId="urn:microsoft.com/office/officeart/2005/8/layout/default"/>
    <dgm:cxn modelId="{DBFF935E-4119-45B2-960B-2A6BA74A1EA1}" type="presParOf" srcId="{DAC3196B-FFE7-4EFB-B982-0147A73148B8}" destId="{BDADD788-0762-480E-8A2A-8D2897535C29}" srcOrd="1" destOrd="0" presId="urn:microsoft.com/office/officeart/2005/8/layout/default"/>
    <dgm:cxn modelId="{49EFF1B7-063B-41CC-86E9-70E7222A6E21}" type="presParOf" srcId="{DAC3196B-FFE7-4EFB-B982-0147A73148B8}" destId="{776E0A53-3B7F-4B8F-B132-839C5E23D5DE}" srcOrd="2" destOrd="0" presId="urn:microsoft.com/office/officeart/2005/8/layout/default"/>
    <dgm:cxn modelId="{B5E51F2F-CDBC-4D29-9117-AA74A0FAAE2E}" type="presParOf" srcId="{DAC3196B-FFE7-4EFB-B982-0147A73148B8}" destId="{FBF8C692-3F5E-4B90-AE61-0D400645D95F}" srcOrd="3" destOrd="0" presId="urn:microsoft.com/office/officeart/2005/8/layout/default"/>
    <dgm:cxn modelId="{7D2D16C0-2ADA-4E59-A363-80EB4402D780}" type="presParOf" srcId="{DAC3196B-FFE7-4EFB-B982-0147A73148B8}" destId="{ED14F208-B563-4921-AF05-F52A12E6F6A0}" srcOrd="4" destOrd="0" presId="urn:microsoft.com/office/officeart/2005/8/layout/default"/>
    <dgm:cxn modelId="{6FF7D478-51A3-444B-AB08-1A669B765244}" type="presParOf" srcId="{DAC3196B-FFE7-4EFB-B982-0147A73148B8}" destId="{A9C9F148-9FFF-4E06-9508-B52C34FD5720}" srcOrd="5" destOrd="0" presId="urn:microsoft.com/office/officeart/2005/8/layout/default"/>
    <dgm:cxn modelId="{B66DB69D-9C37-454B-B01F-8D247AD02704}" type="presParOf" srcId="{DAC3196B-FFE7-4EFB-B982-0147A73148B8}" destId="{270CDDF1-A150-4DEB-95DE-006E1573C896}" srcOrd="6" destOrd="0" presId="urn:microsoft.com/office/officeart/2005/8/layout/default"/>
    <dgm:cxn modelId="{82BB307A-0B70-408E-AF1E-23E74A6AB520}" type="presParOf" srcId="{DAC3196B-FFE7-4EFB-B982-0147A73148B8}" destId="{4BB17CFD-5315-4F90-A8F5-2CDC60460596}" srcOrd="7" destOrd="0" presId="urn:microsoft.com/office/officeart/2005/8/layout/default"/>
    <dgm:cxn modelId="{D6952855-89BB-4A51-94F7-8F620161E56B}" type="presParOf" srcId="{DAC3196B-FFE7-4EFB-B982-0147A73148B8}" destId="{A3A83C3E-F0EA-4145-BB19-980D09666BA0}" srcOrd="8" destOrd="0" presId="urn:microsoft.com/office/officeart/2005/8/layout/default"/>
    <dgm:cxn modelId="{FCC667A3-03A3-4669-8595-F2CDBABBCDCB}" type="presParOf" srcId="{DAC3196B-FFE7-4EFB-B982-0147A73148B8}" destId="{733A8C81-BE00-42A6-9B8D-FCC975669D0C}" srcOrd="9" destOrd="0" presId="urn:microsoft.com/office/officeart/2005/8/layout/default"/>
    <dgm:cxn modelId="{89362524-4BF2-4045-BCD0-27B099DCE7E4}" type="presParOf" srcId="{DAC3196B-FFE7-4EFB-B982-0147A73148B8}" destId="{78DC28F4-8222-4D24-B3DD-FE91286E215B}" srcOrd="10" destOrd="0" presId="urn:microsoft.com/office/officeart/2005/8/layout/default"/>
    <dgm:cxn modelId="{6ABB916E-1D4E-4BFC-818D-751AC31A3C88}" type="presParOf" srcId="{DAC3196B-FFE7-4EFB-B982-0147A73148B8}" destId="{95E591FE-4D13-4EE7-B846-E24FD83BECB6}" srcOrd="11" destOrd="0" presId="urn:microsoft.com/office/officeart/2005/8/layout/default"/>
    <dgm:cxn modelId="{EEA0B8BE-1C4E-4E6B-9699-C6F3844F450E}" type="presParOf" srcId="{DAC3196B-FFE7-4EFB-B982-0147A73148B8}" destId="{63A57F84-66F3-4070-875B-7AB0A2ED59A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B1108AF-D20E-45BE-96AA-B8EDD95C726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F84C8ED2-4486-4D42-BDD5-56153A5A9AC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WEB</a:t>
          </a:r>
          <a:r>
            <a:rPr lang="zh-CN" altLang="en-US" dirty="0">
              <a:solidFill>
                <a:srgbClr val="00B050"/>
              </a:solidFill>
            </a:rPr>
            <a:t>服务器</a:t>
          </a:r>
          <a:endParaRPr lang="en-US" altLang="zh-CN" dirty="0">
            <a:solidFill>
              <a:srgbClr val="00B050"/>
            </a:solidFill>
          </a:endParaRPr>
        </a:p>
        <a:p>
          <a:r>
            <a:rPr lang="en-US" altLang="zh-CN" dirty="0">
              <a:solidFill>
                <a:srgbClr val="00B050"/>
              </a:solidFill>
            </a:rPr>
            <a:t>NGINX</a:t>
          </a:r>
          <a:endParaRPr lang="zh-CN" altLang="en-US" dirty="0">
            <a:solidFill>
              <a:srgbClr val="00B050"/>
            </a:solidFill>
          </a:endParaRPr>
        </a:p>
      </dgm:t>
    </dgm:pt>
    <dgm:pt modelId="{848946A2-3958-4932-B1DC-D348785B4EF7}" type="parTrans" cxnId="{ABA9B891-5AD9-4D95-BE68-0A037115D4B0}">
      <dgm:prSet/>
      <dgm:spPr/>
      <dgm:t>
        <a:bodyPr/>
        <a:lstStyle/>
        <a:p>
          <a:endParaRPr lang="zh-CN" altLang="en-US"/>
        </a:p>
      </dgm:t>
    </dgm:pt>
    <dgm:pt modelId="{2341AC99-7939-4B55-87BF-3E6F1DA16BF8}" type="sibTrans" cxnId="{ABA9B891-5AD9-4D95-BE68-0A037115D4B0}">
      <dgm:prSet/>
      <dgm:spPr/>
      <dgm:t>
        <a:bodyPr/>
        <a:lstStyle/>
        <a:p>
          <a:endParaRPr lang="zh-CN" altLang="en-US"/>
        </a:p>
      </dgm:t>
    </dgm:pt>
    <dgm:pt modelId="{95260C6B-A656-4E57-AD86-A17638E1F8B2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物联网关</a:t>
          </a:r>
          <a:endParaRPr lang="en-US" altLang="zh-CN" dirty="0">
            <a:solidFill>
              <a:srgbClr val="00B050"/>
            </a:solidFill>
          </a:endParaRPr>
        </a:p>
        <a:p>
          <a:r>
            <a:rPr lang="en-US" altLang="zh-CN" dirty="0">
              <a:solidFill>
                <a:srgbClr val="00B050"/>
              </a:solidFill>
            </a:rPr>
            <a:t>IoT GW</a:t>
          </a:r>
          <a:endParaRPr lang="zh-CN" altLang="en-US" dirty="0">
            <a:solidFill>
              <a:srgbClr val="00B050"/>
            </a:solidFill>
          </a:endParaRPr>
        </a:p>
      </dgm:t>
    </dgm:pt>
    <dgm:pt modelId="{4DA2A6A3-4BFD-40AD-9E50-80D53B3B2D25}" type="parTrans" cxnId="{5025054F-C2A4-4F08-9318-7F245CE11382}">
      <dgm:prSet/>
      <dgm:spPr/>
      <dgm:t>
        <a:bodyPr/>
        <a:lstStyle/>
        <a:p>
          <a:endParaRPr lang="zh-CN" altLang="en-US"/>
        </a:p>
      </dgm:t>
    </dgm:pt>
    <dgm:pt modelId="{8F4F8510-78E7-4EE1-AA8C-A69DAA28553C}" type="sibTrans" cxnId="{5025054F-C2A4-4F08-9318-7F245CE11382}">
      <dgm:prSet/>
      <dgm:spPr/>
      <dgm:t>
        <a:bodyPr/>
        <a:lstStyle/>
        <a:p>
          <a:endParaRPr lang="zh-CN" altLang="en-US"/>
        </a:p>
      </dgm:t>
    </dgm:pt>
    <dgm:pt modelId="{7BB65491-67A7-45FE-A2DE-DE01CCE5F3E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域名服务</a:t>
          </a:r>
          <a:endParaRPr lang="en-US" altLang="zh-CN" dirty="0">
            <a:solidFill>
              <a:srgbClr val="00B050"/>
            </a:solidFill>
          </a:endParaRPr>
        </a:p>
        <a:p>
          <a:r>
            <a:rPr lang="en-US" altLang="zh-CN" dirty="0">
              <a:solidFill>
                <a:srgbClr val="00B050"/>
              </a:solidFill>
            </a:rPr>
            <a:t>DNS</a:t>
          </a:r>
          <a:endParaRPr lang="zh-CN" altLang="en-US" dirty="0">
            <a:solidFill>
              <a:srgbClr val="00B050"/>
            </a:solidFill>
          </a:endParaRPr>
        </a:p>
      </dgm:t>
    </dgm:pt>
    <dgm:pt modelId="{3FE944E6-E1F0-41A6-9B55-19143525F64B}" type="parTrans" cxnId="{2941428C-AD1C-46C3-8E96-6A0C89227E6E}">
      <dgm:prSet/>
      <dgm:spPr/>
      <dgm:t>
        <a:bodyPr/>
        <a:lstStyle/>
        <a:p>
          <a:endParaRPr lang="zh-CN" altLang="en-US"/>
        </a:p>
      </dgm:t>
    </dgm:pt>
    <dgm:pt modelId="{4728F1EB-8E72-4FFA-8FF0-1AE1549AC219}" type="sibTrans" cxnId="{2941428C-AD1C-46C3-8E96-6A0C89227E6E}">
      <dgm:prSet/>
      <dgm:spPr/>
      <dgm:t>
        <a:bodyPr/>
        <a:lstStyle/>
        <a:p>
          <a:endParaRPr lang="zh-CN" altLang="en-US"/>
        </a:p>
      </dgm:t>
    </dgm:pt>
    <dgm:pt modelId="{9D09EED4-AB84-4EAF-ADEC-AC31A68D95C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负载均衡</a:t>
          </a:r>
          <a:endParaRPr lang="en-US" altLang="zh-CN" dirty="0">
            <a:solidFill>
              <a:srgbClr val="00B050"/>
            </a:solidFill>
          </a:endParaRPr>
        </a:p>
        <a:p>
          <a:r>
            <a:rPr lang="en-US" altLang="zh-CN" dirty="0">
              <a:solidFill>
                <a:srgbClr val="00B050"/>
              </a:solidFill>
            </a:rPr>
            <a:t>SLB</a:t>
          </a:r>
          <a:endParaRPr lang="zh-CN" altLang="en-US" dirty="0">
            <a:solidFill>
              <a:srgbClr val="00B050"/>
            </a:solidFill>
          </a:endParaRPr>
        </a:p>
      </dgm:t>
    </dgm:pt>
    <dgm:pt modelId="{5E765277-03CB-4214-95CF-4E2954DA6347}" type="parTrans" cxnId="{5D40747A-B579-4493-91E2-FAB7B71630C7}">
      <dgm:prSet/>
      <dgm:spPr/>
      <dgm:t>
        <a:bodyPr/>
        <a:lstStyle/>
        <a:p>
          <a:endParaRPr lang="zh-CN" altLang="en-US"/>
        </a:p>
      </dgm:t>
    </dgm:pt>
    <dgm:pt modelId="{B91FA97F-0AA4-42E3-95AA-56976A07BF0A}" type="sibTrans" cxnId="{5D40747A-B579-4493-91E2-FAB7B71630C7}">
      <dgm:prSet/>
      <dgm:spPr/>
      <dgm:t>
        <a:bodyPr/>
        <a:lstStyle/>
        <a:p>
          <a:endParaRPr lang="zh-CN" altLang="en-US"/>
        </a:p>
      </dgm:t>
    </dgm:pt>
    <dgm:pt modelId="{60E8C1BB-5FEC-4906-9AF4-BE460A1957C1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LVS</a:t>
          </a:r>
          <a:endParaRPr lang="zh-CN" altLang="en-US" dirty="0"/>
        </a:p>
      </dgm:t>
    </dgm:pt>
    <dgm:pt modelId="{847F4D89-19C5-43F0-9A74-4F459ED43FF2}" type="parTrans" cxnId="{97038E70-1B8D-4F70-BBED-89F7CE713490}">
      <dgm:prSet/>
      <dgm:spPr/>
      <dgm:t>
        <a:bodyPr/>
        <a:lstStyle/>
        <a:p>
          <a:endParaRPr lang="zh-CN" altLang="en-US"/>
        </a:p>
      </dgm:t>
    </dgm:pt>
    <dgm:pt modelId="{61803139-1390-4CD4-88A8-736E9C8737D9}" type="sibTrans" cxnId="{97038E70-1B8D-4F70-BBED-89F7CE713490}">
      <dgm:prSet/>
      <dgm:spPr/>
      <dgm:t>
        <a:bodyPr/>
        <a:lstStyle/>
        <a:p>
          <a:endParaRPr lang="zh-CN" altLang="en-US"/>
        </a:p>
      </dgm:t>
    </dgm:pt>
    <dgm:pt modelId="{C930A542-7D8C-4D4F-9E8A-FDC3EC2D9A96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内容分发</a:t>
          </a:r>
          <a:endParaRPr lang="en-US" altLang="zh-CN" dirty="0">
            <a:solidFill>
              <a:srgbClr val="00B050"/>
            </a:solidFill>
          </a:endParaRPr>
        </a:p>
        <a:p>
          <a:r>
            <a:rPr lang="en-US" altLang="zh-CN" dirty="0">
              <a:solidFill>
                <a:srgbClr val="00B050"/>
              </a:solidFill>
            </a:rPr>
            <a:t>CDN</a:t>
          </a:r>
          <a:endParaRPr lang="zh-CN" altLang="en-US" dirty="0">
            <a:solidFill>
              <a:srgbClr val="00B050"/>
            </a:solidFill>
          </a:endParaRPr>
        </a:p>
      </dgm:t>
    </dgm:pt>
    <dgm:pt modelId="{7AE851A3-CD81-4B5F-9F53-5FEAD8550E35}" type="parTrans" cxnId="{9A8E6FF9-D48E-4EB1-8C76-1462245471B7}">
      <dgm:prSet/>
      <dgm:spPr/>
      <dgm:t>
        <a:bodyPr/>
        <a:lstStyle/>
        <a:p>
          <a:endParaRPr lang="zh-CN" altLang="en-US"/>
        </a:p>
      </dgm:t>
    </dgm:pt>
    <dgm:pt modelId="{85B07F0F-9B94-47D9-9394-EC809EE0B78D}" type="sibTrans" cxnId="{9A8E6FF9-D48E-4EB1-8C76-1462245471B7}">
      <dgm:prSet/>
      <dgm:spPr/>
      <dgm:t>
        <a:bodyPr/>
        <a:lstStyle/>
        <a:p>
          <a:endParaRPr lang="zh-CN" altLang="en-US"/>
        </a:p>
      </dgm:t>
    </dgm:pt>
    <dgm:pt modelId="{32CD753F-064C-43C9-86C8-309DB0081AAE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Firewall</a:t>
          </a:r>
          <a:endParaRPr lang="zh-CN" altLang="en-US" dirty="0"/>
        </a:p>
      </dgm:t>
    </dgm:pt>
    <dgm:pt modelId="{27BA2DEF-1878-4401-957C-3776086D58F2}" type="par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1EB43A7F-CDF2-4F42-8685-02D185A00828}" type="sib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DAC3196B-FFE7-4EFB-B982-0147A73148B8}" type="pres">
      <dgm:prSet presAssocID="{5B1108AF-D20E-45BE-96AA-B8EDD95C726D}" presName="diagram" presStyleCnt="0">
        <dgm:presLayoutVars>
          <dgm:dir/>
          <dgm:resizeHandles val="exact"/>
        </dgm:presLayoutVars>
      </dgm:prSet>
      <dgm:spPr/>
    </dgm:pt>
    <dgm:pt modelId="{3A61EBE7-4F5F-4C63-A5A8-A1DE16C388E8}" type="pres">
      <dgm:prSet presAssocID="{F84C8ED2-4486-4D42-BDD5-56153A5A9ACA}" presName="node" presStyleLbl="node1" presStyleIdx="0" presStyleCnt="7">
        <dgm:presLayoutVars>
          <dgm:bulletEnabled val="1"/>
        </dgm:presLayoutVars>
      </dgm:prSet>
      <dgm:spPr/>
    </dgm:pt>
    <dgm:pt modelId="{BDADD788-0762-480E-8A2A-8D2897535C29}" type="pres">
      <dgm:prSet presAssocID="{2341AC99-7939-4B55-87BF-3E6F1DA16BF8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3A57F84-66F3-4070-875B-7AB0A2ED59A1}" type="pres">
      <dgm:prSet presAssocID="{95260C6B-A656-4E57-AD86-A17638E1F8B2}" presName="node" presStyleLbl="node1" presStyleIdx="1" presStyleCnt="7">
        <dgm:presLayoutVars>
          <dgm:bulletEnabled val="1"/>
        </dgm:presLayoutVars>
      </dgm:prSet>
      <dgm:spPr/>
    </dgm:pt>
    <dgm:pt modelId="{204DE4F1-F4B8-4B24-A0DD-D42A2FA26890}" type="pres">
      <dgm:prSet presAssocID="{8F4F8510-78E7-4EE1-AA8C-A69DAA28553C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2527BDA-6A37-4CC6-93FB-57C14B85E2C7}" type="pres">
      <dgm:prSet presAssocID="{7BB65491-67A7-45FE-A2DE-DE01CCE5F3E3}" presName="node" presStyleLbl="node1" presStyleIdx="2" presStyleCnt="7">
        <dgm:presLayoutVars>
          <dgm:bulletEnabled val="1"/>
        </dgm:presLayoutVars>
      </dgm:prSet>
      <dgm:spPr/>
    </dgm:pt>
    <dgm:pt modelId="{679FE087-E4C1-4658-85E4-60D08E17FB7B}" type="pres">
      <dgm:prSet presAssocID="{4728F1EB-8E72-4FFA-8FF0-1AE1549AC21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615A479-242F-4E56-AA2C-34B32598119C}" type="pres">
      <dgm:prSet presAssocID="{C930A542-7D8C-4D4F-9E8A-FDC3EC2D9A96}" presName="node" presStyleLbl="node1" presStyleIdx="3" presStyleCnt="7">
        <dgm:presLayoutVars>
          <dgm:bulletEnabled val="1"/>
        </dgm:presLayoutVars>
      </dgm:prSet>
      <dgm:spPr/>
    </dgm:pt>
    <dgm:pt modelId="{CFB75AED-015F-418E-8523-836E48D01DA7}" type="pres">
      <dgm:prSet presAssocID="{85B07F0F-9B94-47D9-9394-EC809EE0B78D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58F983D-AB75-4DBB-BE5A-A16B9167B679}" type="pres">
      <dgm:prSet presAssocID="{9D09EED4-AB84-4EAF-ADEC-AC31A68D95C4}" presName="node" presStyleLbl="node1" presStyleIdx="4" presStyleCnt="7">
        <dgm:presLayoutVars>
          <dgm:bulletEnabled val="1"/>
        </dgm:presLayoutVars>
      </dgm:prSet>
      <dgm:spPr/>
    </dgm:pt>
    <dgm:pt modelId="{030240A2-3295-4A2E-BC65-BED815AD8DEF}" type="pres">
      <dgm:prSet presAssocID="{B91FA97F-0AA4-42E3-95AA-56976A07BF0A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D2D67BB9-5D62-47C7-AD28-D1F405D08C46}" type="pres">
      <dgm:prSet presAssocID="{60E8C1BB-5FEC-4906-9AF4-BE460A1957C1}" presName="node" presStyleLbl="node1" presStyleIdx="5" presStyleCnt="7">
        <dgm:presLayoutVars>
          <dgm:bulletEnabled val="1"/>
        </dgm:presLayoutVars>
      </dgm:prSet>
      <dgm:spPr/>
    </dgm:pt>
    <dgm:pt modelId="{4930C554-6CBE-417D-9D57-08A49667DDAC}" type="pres">
      <dgm:prSet presAssocID="{61803139-1390-4CD4-88A8-736E9C8737D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B5D4D62-6962-442F-819A-8C73904F382D}" type="pres">
      <dgm:prSet presAssocID="{32CD753F-064C-43C9-86C8-309DB0081AAE}" presName="node" presStyleLbl="node1" presStyleIdx="6" presStyleCnt="7">
        <dgm:presLayoutVars>
          <dgm:bulletEnabled val="1"/>
        </dgm:presLayoutVars>
      </dgm:prSet>
      <dgm:spPr/>
    </dgm:pt>
  </dgm:ptLst>
  <dgm:cxnLst>
    <dgm:cxn modelId="{E7BE182C-D8B9-46C1-BDAC-53F994EC93C8}" type="presOf" srcId="{5B1108AF-D20E-45BE-96AA-B8EDD95C726D}" destId="{DAC3196B-FFE7-4EFB-B982-0147A73148B8}" srcOrd="0" destOrd="0" presId="urn:microsoft.com/office/officeart/2005/8/layout/default"/>
    <dgm:cxn modelId="{14679E3C-7E5A-430E-A921-4B9943BAFA37}" type="presOf" srcId="{32CD753F-064C-43C9-86C8-309DB0081AAE}" destId="{7B5D4D62-6962-442F-819A-8C73904F382D}" srcOrd="0" destOrd="0" presId="urn:microsoft.com/office/officeart/2005/8/layout/default"/>
    <dgm:cxn modelId="{AE930E61-5994-45EF-BF53-7438783DFB9B}" type="presOf" srcId="{9D09EED4-AB84-4EAF-ADEC-AC31A68D95C4}" destId="{658F983D-AB75-4DBB-BE5A-A16B9167B679}" srcOrd="0" destOrd="0" presId="urn:microsoft.com/office/officeart/2005/8/layout/default"/>
    <dgm:cxn modelId="{A6E35861-3000-4774-B5A8-25FEF4BC214E}" type="presOf" srcId="{7BB65491-67A7-45FE-A2DE-DE01CCE5F3E3}" destId="{92527BDA-6A37-4CC6-93FB-57C14B85E2C7}" srcOrd="0" destOrd="0" presId="urn:microsoft.com/office/officeart/2005/8/layout/default"/>
    <dgm:cxn modelId="{2CA60B6D-5FAC-46F8-A56B-F906152BFD6C}" type="presOf" srcId="{C930A542-7D8C-4D4F-9E8A-FDC3EC2D9A96}" destId="{8615A479-242F-4E56-AA2C-34B32598119C}" srcOrd="0" destOrd="0" presId="urn:microsoft.com/office/officeart/2005/8/layout/default"/>
    <dgm:cxn modelId="{5025054F-C2A4-4F08-9318-7F245CE11382}" srcId="{5B1108AF-D20E-45BE-96AA-B8EDD95C726D}" destId="{95260C6B-A656-4E57-AD86-A17638E1F8B2}" srcOrd="1" destOrd="0" parTransId="{4DA2A6A3-4BFD-40AD-9E50-80D53B3B2D25}" sibTransId="{8F4F8510-78E7-4EE1-AA8C-A69DAA28553C}"/>
    <dgm:cxn modelId="{97038E70-1B8D-4F70-BBED-89F7CE713490}" srcId="{5B1108AF-D20E-45BE-96AA-B8EDD95C726D}" destId="{60E8C1BB-5FEC-4906-9AF4-BE460A1957C1}" srcOrd="5" destOrd="0" parTransId="{847F4D89-19C5-43F0-9A74-4F459ED43FF2}" sibTransId="{61803139-1390-4CD4-88A8-736E9C8737D9}"/>
    <dgm:cxn modelId="{D6E43E52-A41B-4EE0-9AE0-9117F2DB1C44}" type="presOf" srcId="{60E8C1BB-5FEC-4906-9AF4-BE460A1957C1}" destId="{D2D67BB9-5D62-47C7-AD28-D1F405D08C46}" srcOrd="0" destOrd="0" presId="urn:microsoft.com/office/officeart/2005/8/layout/default"/>
    <dgm:cxn modelId="{5D40747A-B579-4493-91E2-FAB7B71630C7}" srcId="{5B1108AF-D20E-45BE-96AA-B8EDD95C726D}" destId="{9D09EED4-AB84-4EAF-ADEC-AC31A68D95C4}" srcOrd="4" destOrd="0" parTransId="{5E765277-03CB-4214-95CF-4E2954DA6347}" sibTransId="{B91FA97F-0AA4-42E3-95AA-56976A07BF0A}"/>
    <dgm:cxn modelId="{2941428C-AD1C-46C3-8E96-6A0C89227E6E}" srcId="{5B1108AF-D20E-45BE-96AA-B8EDD95C726D}" destId="{7BB65491-67A7-45FE-A2DE-DE01CCE5F3E3}" srcOrd="2" destOrd="0" parTransId="{3FE944E6-E1F0-41A6-9B55-19143525F64B}" sibTransId="{4728F1EB-8E72-4FFA-8FF0-1AE1549AC219}"/>
    <dgm:cxn modelId="{ABA9B891-5AD9-4D95-BE68-0A037115D4B0}" srcId="{5B1108AF-D20E-45BE-96AA-B8EDD95C726D}" destId="{F84C8ED2-4486-4D42-BDD5-56153A5A9ACA}" srcOrd="0" destOrd="0" parTransId="{848946A2-3958-4932-B1DC-D348785B4EF7}" sibTransId="{2341AC99-7939-4B55-87BF-3E6F1DA16BF8}"/>
    <dgm:cxn modelId="{0FD90095-9772-41AF-BB15-355082C58E11}" type="presOf" srcId="{F84C8ED2-4486-4D42-BDD5-56153A5A9ACA}" destId="{3A61EBE7-4F5F-4C63-A5A8-A1DE16C388E8}" srcOrd="0" destOrd="0" presId="urn:microsoft.com/office/officeart/2005/8/layout/default"/>
    <dgm:cxn modelId="{71F1C9C3-CC8C-43B2-9F11-BEE760333B8C}" type="presOf" srcId="{95260C6B-A656-4E57-AD86-A17638E1F8B2}" destId="{63A57F84-66F3-4070-875B-7AB0A2ED59A1}" srcOrd="0" destOrd="0" presId="urn:microsoft.com/office/officeart/2005/8/layout/default"/>
    <dgm:cxn modelId="{2A8AE9E0-E13A-4BA5-8689-DC32678C0D5D}" srcId="{5B1108AF-D20E-45BE-96AA-B8EDD95C726D}" destId="{32CD753F-064C-43C9-86C8-309DB0081AAE}" srcOrd="6" destOrd="0" parTransId="{27BA2DEF-1878-4401-957C-3776086D58F2}" sibTransId="{1EB43A7F-CDF2-4F42-8685-02D185A00828}"/>
    <dgm:cxn modelId="{9A8E6FF9-D48E-4EB1-8C76-1462245471B7}" srcId="{5B1108AF-D20E-45BE-96AA-B8EDD95C726D}" destId="{C930A542-7D8C-4D4F-9E8A-FDC3EC2D9A96}" srcOrd="3" destOrd="0" parTransId="{7AE851A3-CD81-4B5F-9F53-5FEAD8550E35}" sibTransId="{85B07F0F-9B94-47D9-9394-EC809EE0B78D}"/>
    <dgm:cxn modelId="{DA326F32-302E-42AB-8542-BDFBBE0267DB}" type="presParOf" srcId="{DAC3196B-FFE7-4EFB-B982-0147A73148B8}" destId="{3A61EBE7-4F5F-4C63-A5A8-A1DE16C388E8}" srcOrd="0" destOrd="0" presId="urn:microsoft.com/office/officeart/2005/8/layout/default"/>
    <dgm:cxn modelId="{DBFF935E-4119-45B2-960B-2A6BA74A1EA1}" type="presParOf" srcId="{DAC3196B-FFE7-4EFB-B982-0147A73148B8}" destId="{BDADD788-0762-480E-8A2A-8D2897535C29}" srcOrd="1" destOrd="0" presId="urn:microsoft.com/office/officeart/2005/8/layout/default"/>
    <dgm:cxn modelId="{EEA0B8BE-1C4E-4E6B-9699-C6F3844F450E}" type="presParOf" srcId="{DAC3196B-FFE7-4EFB-B982-0147A73148B8}" destId="{63A57F84-66F3-4070-875B-7AB0A2ED59A1}" srcOrd="2" destOrd="0" presId="urn:microsoft.com/office/officeart/2005/8/layout/default"/>
    <dgm:cxn modelId="{89E8615A-C7D6-4C36-941B-FA3C95A0CB27}" type="presParOf" srcId="{DAC3196B-FFE7-4EFB-B982-0147A73148B8}" destId="{204DE4F1-F4B8-4B24-A0DD-D42A2FA26890}" srcOrd="3" destOrd="0" presId="urn:microsoft.com/office/officeart/2005/8/layout/default"/>
    <dgm:cxn modelId="{AE3D0C34-691F-4FC5-AF5F-579D8A566444}" type="presParOf" srcId="{DAC3196B-FFE7-4EFB-B982-0147A73148B8}" destId="{92527BDA-6A37-4CC6-93FB-57C14B85E2C7}" srcOrd="4" destOrd="0" presId="urn:microsoft.com/office/officeart/2005/8/layout/default"/>
    <dgm:cxn modelId="{8BC8DE10-F790-4989-9F65-BC9D8438FD87}" type="presParOf" srcId="{DAC3196B-FFE7-4EFB-B982-0147A73148B8}" destId="{679FE087-E4C1-4658-85E4-60D08E17FB7B}" srcOrd="5" destOrd="0" presId="urn:microsoft.com/office/officeart/2005/8/layout/default"/>
    <dgm:cxn modelId="{CA8233C5-5082-4E09-853A-00798B166FEC}" type="presParOf" srcId="{DAC3196B-FFE7-4EFB-B982-0147A73148B8}" destId="{8615A479-242F-4E56-AA2C-34B32598119C}" srcOrd="6" destOrd="0" presId="urn:microsoft.com/office/officeart/2005/8/layout/default"/>
    <dgm:cxn modelId="{9D673E41-203C-4221-9C8A-0F832992ECE9}" type="presParOf" srcId="{DAC3196B-FFE7-4EFB-B982-0147A73148B8}" destId="{CFB75AED-015F-418E-8523-836E48D01DA7}" srcOrd="7" destOrd="0" presId="urn:microsoft.com/office/officeart/2005/8/layout/default"/>
    <dgm:cxn modelId="{E3F139D4-CE44-4087-B65C-0456CA0BEA32}" type="presParOf" srcId="{DAC3196B-FFE7-4EFB-B982-0147A73148B8}" destId="{658F983D-AB75-4DBB-BE5A-A16B9167B679}" srcOrd="8" destOrd="0" presId="urn:microsoft.com/office/officeart/2005/8/layout/default"/>
    <dgm:cxn modelId="{A58ECDF0-36E8-4763-9075-E5F454996378}" type="presParOf" srcId="{DAC3196B-FFE7-4EFB-B982-0147A73148B8}" destId="{030240A2-3295-4A2E-BC65-BED815AD8DEF}" srcOrd="9" destOrd="0" presId="urn:microsoft.com/office/officeart/2005/8/layout/default"/>
    <dgm:cxn modelId="{2A4C46D4-AD7F-4196-B50C-13A546E6A4DF}" type="presParOf" srcId="{DAC3196B-FFE7-4EFB-B982-0147A73148B8}" destId="{D2D67BB9-5D62-47C7-AD28-D1F405D08C46}" srcOrd="10" destOrd="0" presId="urn:microsoft.com/office/officeart/2005/8/layout/default"/>
    <dgm:cxn modelId="{7401E822-4418-4C48-8DAB-773BC75D0869}" type="presParOf" srcId="{DAC3196B-FFE7-4EFB-B982-0147A73148B8}" destId="{4930C554-6CBE-417D-9D57-08A49667DDAC}" srcOrd="11" destOrd="0" presId="urn:microsoft.com/office/officeart/2005/8/layout/default"/>
    <dgm:cxn modelId="{1F19E97D-E391-4780-A6DD-15CF47789B4C}" type="presParOf" srcId="{DAC3196B-FFE7-4EFB-B982-0147A73148B8}" destId="{7B5D4D62-6962-442F-819A-8C73904F382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B1108AF-D20E-45BE-96AA-B8EDD95C726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F84C8ED2-4486-4D42-BDD5-56153A5A9AC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C++</a:t>
          </a:r>
        </a:p>
        <a:p>
          <a:r>
            <a:rPr lang="en-US" altLang="zh-CN" dirty="0">
              <a:solidFill>
                <a:srgbClr val="00B050"/>
              </a:solidFill>
            </a:rPr>
            <a:t>FastCGI…</a:t>
          </a:r>
          <a:endParaRPr lang="zh-CN" altLang="en-US" dirty="0">
            <a:solidFill>
              <a:srgbClr val="00B050"/>
            </a:solidFill>
          </a:endParaRPr>
        </a:p>
      </dgm:t>
    </dgm:pt>
    <dgm:pt modelId="{848946A2-3958-4932-B1DC-D348785B4EF7}" type="parTrans" cxnId="{ABA9B891-5AD9-4D95-BE68-0A037115D4B0}">
      <dgm:prSet/>
      <dgm:spPr/>
      <dgm:t>
        <a:bodyPr/>
        <a:lstStyle/>
        <a:p>
          <a:endParaRPr lang="zh-CN" altLang="en-US"/>
        </a:p>
      </dgm:t>
    </dgm:pt>
    <dgm:pt modelId="{2341AC99-7939-4B55-87BF-3E6F1DA16BF8}" type="sibTrans" cxnId="{ABA9B891-5AD9-4D95-BE68-0A037115D4B0}">
      <dgm:prSet/>
      <dgm:spPr/>
      <dgm:t>
        <a:bodyPr/>
        <a:lstStyle/>
        <a:p>
          <a:endParaRPr lang="zh-CN" altLang="en-US"/>
        </a:p>
      </dgm:t>
    </dgm:pt>
    <dgm:pt modelId="{95260C6B-A656-4E57-AD86-A17638E1F8B2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PHP</a:t>
          </a:r>
        </a:p>
        <a:p>
          <a:r>
            <a:rPr lang="en-US" altLang="zh-CN" dirty="0">
              <a:solidFill>
                <a:srgbClr val="00B050"/>
              </a:solidFill>
            </a:rPr>
            <a:t>ThinkPHP…</a:t>
          </a:r>
          <a:endParaRPr lang="zh-CN" altLang="en-US" dirty="0">
            <a:solidFill>
              <a:srgbClr val="00B050"/>
            </a:solidFill>
          </a:endParaRPr>
        </a:p>
      </dgm:t>
    </dgm:pt>
    <dgm:pt modelId="{4DA2A6A3-4BFD-40AD-9E50-80D53B3B2D25}" type="parTrans" cxnId="{5025054F-C2A4-4F08-9318-7F245CE11382}">
      <dgm:prSet/>
      <dgm:spPr/>
      <dgm:t>
        <a:bodyPr/>
        <a:lstStyle/>
        <a:p>
          <a:endParaRPr lang="zh-CN" altLang="en-US"/>
        </a:p>
      </dgm:t>
    </dgm:pt>
    <dgm:pt modelId="{8F4F8510-78E7-4EE1-AA8C-A69DAA28553C}" type="sibTrans" cxnId="{5025054F-C2A4-4F08-9318-7F245CE11382}">
      <dgm:prSet/>
      <dgm:spPr/>
      <dgm:t>
        <a:bodyPr/>
        <a:lstStyle/>
        <a:p>
          <a:endParaRPr lang="zh-CN" altLang="en-US"/>
        </a:p>
      </dgm:t>
    </dgm:pt>
    <dgm:pt modelId="{7BB65491-67A7-45FE-A2DE-DE01CCE5F3E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Python</a:t>
          </a:r>
        </a:p>
        <a:p>
          <a:r>
            <a:rPr lang="en-US" altLang="zh-CN" dirty="0">
              <a:solidFill>
                <a:srgbClr val="00B050"/>
              </a:solidFill>
            </a:rPr>
            <a:t>Django…</a:t>
          </a:r>
          <a:endParaRPr lang="zh-CN" altLang="en-US" dirty="0">
            <a:solidFill>
              <a:srgbClr val="00B050"/>
            </a:solidFill>
          </a:endParaRPr>
        </a:p>
      </dgm:t>
    </dgm:pt>
    <dgm:pt modelId="{3FE944E6-E1F0-41A6-9B55-19143525F64B}" type="parTrans" cxnId="{2941428C-AD1C-46C3-8E96-6A0C89227E6E}">
      <dgm:prSet/>
      <dgm:spPr/>
      <dgm:t>
        <a:bodyPr/>
        <a:lstStyle/>
        <a:p>
          <a:endParaRPr lang="zh-CN" altLang="en-US"/>
        </a:p>
      </dgm:t>
    </dgm:pt>
    <dgm:pt modelId="{4728F1EB-8E72-4FFA-8FF0-1AE1549AC219}" type="sibTrans" cxnId="{2941428C-AD1C-46C3-8E96-6A0C89227E6E}">
      <dgm:prSet/>
      <dgm:spPr/>
      <dgm:t>
        <a:bodyPr/>
        <a:lstStyle/>
        <a:p>
          <a:endParaRPr lang="zh-CN" altLang="en-US"/>
        </a:p>
      </dgm:t>
    </dgm:pt>
    <dgm:pt modelId="{9D09EED4-AB84-4EAF-ADEC-AC31A68D95C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Java</a:t>
          </a:r>
        </a:p>
        <a:p>
          <a:r>
            <a:rPr lang="en-US" altLang="zh-CN" dirty="0"/>
            <a:t>Tomcat…</a:t>
          </a:r>
          <a:endParaRPr lang="zh-CN" altLang="en-US" dirty="0"/>
        </a:p>
      </dgm:t>
    </dgm:pt>
    <dgm:pt modelId="{5E765277-03CB-4214-95CF-4E2954DA6347}" type="parTrans" cxnId="{5D40747A-B579-4493-91E2-FAB7B71630C7}">
      <dgm:prSet/>
      <dgm:spPr/>
      <dgm:t>
        <a:bodyPr/>
        <a:lstStyle/>
        <a:p>
          <a:endParaRPr lang="zh-CN" altLang="en-US"/>
        </a:p>
      </dgm:t>
    </dgm:pt>
    <dgm:pt modelId="{B91FA97F-0AA4-42E3-95AA-56976A07BF0A}" type="sibTrans" cxnId="{5D40747A-B579-4493-91E2-FAB7B71630C7}">
      <dgm:prSet/>
      <dgm:spPr/>
      <dgm:t>
        <a:bodyPr/>
        <a:lstStyle/>
        <a:p>
          <a:endParaRPr lang="zh-CN" altLang="en-US"/>
        </a:p>
      </dgm:t>
    </dgm:pt>
    <dgm:pt modelId="{60E8C1BB-5FEC-4906-9AF4-BE460A1957C1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GO</a:t>
          </a:r>
        </a:p>
        <a:p>
          <a:r>
            <a:rPr lang="en-US" altLang="zh-CN" dirty="0"/>
            <a:t>Beego …</a:t>
          </a:r>
          <a:endParaRPr lang="zh-CN" altLang="en-US" dirty="0"/>
        </a:p>
      </dgm:t>
    </dgm:pt>
    <dgm:pt modelId="{847F4D89-19C5-43F0-9A74-4F459ED43FF2}" type="parTrans" cxnId="{97038E70-1B8D-4F70-BBED-89F7CE713490}">
      <dgm:prSet/>
      <dgm:spPr/>
      <dgm:t>
        <a:bodyPr/>
        <a:lstStyle/>
        <a:p>
          <a:endParaRPr lang="zh-CN" altLang="en-US"/>
        </a:p>
      </dgm:t>
    </dgm:pt>
    <dgm:pt modelId="{61803139-1390-4CD4-88A8-736E9C8737D9}" type="sibTrans" cxnId="{97038E70-1B8D-4F70-BBED-89F7CE713490}">
      <dgm:prSet/>
      <dgm:spPr/>
      <dgm:t>
        <a:bodyPr/>
        <a:lstStyle/>
        <a:p>
          <a:endParaRPr lang="zh-CN" altLang="en-US"/>
        </a:p>
      </dgm:t>
    </dgm:pt>
    <dgm:pt modelId="{C930A542-7D8C-4D4F-9E8A-FDC3EC2D9A96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Node.js</a:t>
          </a:r>
        </a:p>
        <a:p>
          <a:r>
            <a:rPr lang="en-US" altLang="zh-CN" dirty="0">
              <a:solidFill>
                <a:srgbClr val="00B050"/>
              </a:solidFill>
            </a:rPr>
            <a:t>Express…</a:t>
          </a:r>
          <a:endParaRPr lang="zh-CN" altLang="en-US" dirty="0">
            <a:solidFill>
              <a:srgbClr val="00B050"/>
            </a:solidFill>
          </a:endParaRPr>
        </a:p>
      </dgm:t>
    </dgm:pt>
    <dgm:pt modelId="{7AE851A3-CD81-4B5F-9F53-5FEAD8550E35}" type="parTrans" cxnId="{9A8E6FF9-D48E-4EB1-8C76-1462245471B7}">
      <dgm:prSet/>
      <dgm:spPr/>
      <dgm:t>
        <a:bodyPr/>
        <a:lstStyle/>
        <a:p>
          <a:endParaRPr lang="zh-CN" altLang="en-US"/>
        </a:p>
      </dgm:t>
    </dgm:pt>
    <dgm:pt modelId="{85B07F0F-9B94-47D9-9394-EC809EE0B78D}" type="sibTrans" cxnId="{9A8E6FF9-D48E-4EB1-8C76-1462245471B7}">
      <dgm:prSet/>
      <dgm:spPr/>
      <dgm:t>
        <a:bodyPr/>
        <a:lstStyle/>
        <a:p>
          <a:endParaRPr lang="zh-CN" altLang="en-US"/>
        </a:p>
      </dgm:t>
    </dgm:pt>
    <dgm:pt modelId="{32CD753F-064C-43C9-86C8-309DB0081AAE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C++ …</a:t>
          </a:r>
        </a:p>
        <a:p>
          <a:r>
            <a:rPr lang="en-US" b="0" i="0" dirty="0"/>
            <a:t>gRPC</a:t>
          </a:r>
          <a:endParaRPr lang="zh-CN" altLang="en-US" dirty="0"/>
        </a:p>
      </dgm:t>
    </dgm:pt>
    <dgm:pt modelId="{27BA2DEF-1878-4401-957C-3776086D58F2}" type="par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1EB43A7F-CDF2-4F42-8685-02D185A00828}" type="sib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DAC3196B-FFE7-4EFB-B982-0147A73148B8}" type="pres">
      <dgm:prSet presAssocID="{5B1108AF-D20E-45BE-96AA-B8EDD95C726D}" presName="diagram" presStyleCnt="0">
        <dgm:presLayoutVars>
          <dgm:dir/>
          <dgm:resizeHandles val="exact"/>
        </dgm:presLayoutVars>
      </dgm:prSet>
      <dgm:spPr/>
    </dgm:pt>
    <dgm:pt modelId="{3A61EBE7-4F5F-4C63-A5A8-A1DE16C388E8}" type="pres">
      <dgm:prSet presAssocID="{F84C8ED2-4486-4D42-BDD5-56153A5A9ACA}" presName="node" presStyleLbl="node1" presStyleIdx="0" presStyleCnt="7">
        <dgm:presLayoutVars>
          <dgm:bulletEnabled val="1"/>
        </dgm:presLayoutVars>
      </dgm:prSet>
      <dgm:spPr/>
    </dgm:pt>
    <dgm:pt modelId="{BDADD788-0762-480E-8A2A-8D2897535C29}" type="pres">
      <dgm:prSet presAssocID="{2341AC99-7939-4B55-87BF-3E6F1DA16BF8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3A57F84-66F3-4070-875B-7AB0A2ED59A1}" type="pres">
      <dgm:prSet presAssocID="{95260C6B-A656-4E57-AD86-A17638E1F8B2}" presName="node" presStyleLbl="node1" presStyleIdx="1" presStyleCnt="7">
        <dgm:presLayoutVars>
          <dgm:bulletEnabled val="1"/>
        </dgm:presLayoutVars>
      </dgm:prSet>
      <dgm:spPr/>
    </dgm:pt>
    <dgm:pt modelId="{204DE4F1-F4B8-4B24-A0DD-D42A2FA26890}" type="pres">
      <dgm:prSet presAssocID="{8F4F8510-78E7-4EE1-AA8C-A69DAA28553C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2527BDA-6A37-4CC6-93FB-57C14B85E2C7}" type="pres">
      <dgm:prSet presAssocID="{7BB65491-67A7-45FE-A2DE-DE01CCE5F3E3}" presName="node" presStyleLbl="node1" presStyleIdx="2" presStyleCnt="7">
        <dgm:presLayoutVars>
          <dgm:bulletEnabled val="1"/>
        </dgm:presLayoutVars>
      </dgm:prSet>
      <dgm:spPr/>
    </dgm:pt>
    <dgm:pt modelId="{679FE087-E4C1-4658-85E4-60D08E17FB7B}" type="pres">
      <dgm:prSet presAssocID="{4728F1EB-8E72-4FFA-8FF0-1AE1549AC21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615A479-242F-4E56-AA2C-34B32598119C}" type="pres">
      <dgm:prSet presAssocID="{C930A542-7D8C-4D4F-9E8A-FDC3EC2D9A96}" presName="node" presStyleLbl="node1" presStyleIdx="3" presStyleCnt="7">
        <dgm:presLayoutVars>
          <dgm:bulletEnabled val="1"/>
        </dgm:presLayoutVars>
      </dgm:prSet>
      <dgm:spPr/>
    </dgm:pt>
    <dgm:pt modelId="{CFB75AED-015F-418E-8523-836E48D01DA7}" type="pres">
      <dgm:prSet presAssocID="{85B07F0F-9B94-47D9-9394-EC809EE0B78D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58F983D-AB75-4DBB-BE5A-A16B9167B679}" type="pres">
      <dgm:prSet presAssocID="{9D09EED4-AB84-4EAF-ADEC-AC31A68D95C4}" presName="node" presStyleLbl="node1" presStyleIdx="4" presStyleCnt="7">
        <dgm:presLayoutVars>
          <dgm:bulletEnabled val="1"/>
        </dgm:presLayoutVars>
      </dgm:prSet>
      <dgm:spPr/>
    </dgm:pt>
    <dgm:pt modelId="{030240A2-3295-4A2E-BC65-BED815AD8DEF}" type="pres">
      <dgm:prSet presAssocID="{B91FA97F-0AA4-42E3-95AA-56976A07BF0A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D2D67BB9-5D62-47C7-AD28-D1F405D08C46}" type="pres">
      <dgm:prSet presAssocID="{60E8C1BB-5FEC-4906-9AF4-BE460A1957C1}" presName="node" presStyleLbl="node1" presStyleIdx="5" presStyleCnt="7">
        <dgm:presLayoutVars>
          <dgm:bulletEnabled val="1"/>
        </dgm:presLayoutVars>
      </dgm:prSet>
      <dgm:spPr/>
    </dgm:pt>
    <dgm:pt modelId="{4930C554-6CBE-417D-9D57-08A49667DDAC}" type="pres">
      <dgm:prSet presAssocID="{61803139-1390-4CD4-88A8-736E9C8737D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B5D4D62-6962-442F-819A-8C73904F382D}" type="pres">
      <dgm:prSet presAssocID="{32CD753F-064C-43C9-86C8-309DB0081AAE}" presName="node" presStyleLbl="node1" presStyleIdx="6" presStyleCnt="7">
        <dgm:presLayoutVars>
          <dgm:bulletEnabled val="1"/>
        </dgm:presLayoutVars>
      </dgm:prSet>
      <dgm:spPr/>
    </dgm:pt>
  </dgm:ptLst>
  <dgm:cxnLst>
    <dgm:cxn modelId="{E7BE182C-D8B9-46C1-BDAC-53F994EC93C8}" type="presOf" srcId="{5B1108AF-D20E-45BE-96AA-B8EDD95C726D}" destId="{DAC3196B-FFE7-4EFB-B982-0147A73148B8}" srcOrd="0" destOrd="0" presId="urn:microsoft.com/office/officeart/2005/8/layout/default"/>
    <dgm:cxn modelId="{14679E3C-7E5A-430E-A921-4B9943BAFA37}" type="presOf" srcId="{32CD753F-064C-43C9-86C8-309DB0081AAE}" destId="{7B5D4D62-6962-442F-819A-8C73904F382D}" srcOrd="0" destOrd="0" presId="urn:microsoft.com/office/officeart/2005/8/layout/default"/>
    <dgm:cxn modelId="{AE930E61-5994-45EF-BF53-7438783DFB9B}" type="presOf" srcId="{9D09EED4-AB84-4EAF-ADEC-AC31A68D95C4}" destId="{658F983D-AB75-4DBB-BE5A-A16B9167B679}" srcOrd="0" destOrd="0" presId="urn:microsoft.com/office/officeart/2005/8/layout/default"/>
    <dgm:cxn modelId="{A6E35861-3000-4774-B5A8-25FEF4BC214E}" type="presOf" srcId="{7BB65491-67A7-45FE-A2DE-DE01CCE5F3E3}" destId="{92527BDA-6A37-4CC6-93FB-57C14B85E2C7}" srcOrd="0" destOrd="0" presId="urn:microsoft.com/office/officeart/2005/8/layout/default"/>
    <dgm:cxn modelId="{2CA60B6D-5FAC-46F8-A56B-F906152BFD6C}" type="presOf" srcId="{C930A542-7D8C-4D4F-9E8A-FDC3EC2D9A96}" destId="{8615A479-242F-4E56-AA2C-34B32598119C}" srcOrd="0" destOrd="0" presId="urn:microsoft.com/office/officeart/2005/8/layout/default"/>
    <dgm:cxn modelId="{5025054F-C2A4-4F08-9318-7F245CE11382}" srcId="{5B1108AF-D20E-45BE-96AA-B8EDD95C726D}" destId="{95260C6B-A656-4E57-AD86-A17638E1F8B2}" srcOrd="1" destOrd="0" parTransId="{4DA2A6A3-4BFD-40AD-9E50-80D53B3B2D25}" sibTransId="{8F4F8510-78E7-4EE1-AA8C-A69DAA28553C}"/>
    <dgm:cxn modelId="{97038E70-1B8D-4F70-BBED-89F7CE713490}" srcId="{5B1108AF-D20E-45BE-96AA-B8EDD95C726D}" destId="{60E8C1BB-5FEC-4906-9AF4-BE460A1957C1}" srcOrd="5" destOrd="0" parTransId="{847F4D89-19C5-43F0-9A74-4F459ED43FF2}" sibTransId="{61803139-1390-4CD4-88A8-736E9C8737D9}"/>
    <dgm:cxn modelId="{D6E43E52-A41B-4EE0-9AE0-9117F2DB1C44}" type="presOf" srcId="{60E8C1BB-5FEC-4906-9AF4-BE460A1957C1}" destId="{D2D67BB9-5D62-47C7-AD28-D1F405D08C46}" srcOrd="0" destOrd="0" presId="urn:microsoft.com/office/officeart/2005/8/layout/default"/>
    <dgm:cxn modelId="{5D40747A-B579-4493-91E2-FAB7B71630C7}" srcId="{5B1108AF-D20E-45BE-96AA-B8EDD95C726D}" destId="{9D09EED4-AB84-4EAF-ADEC-AC31A68D95C4}" srcOrd="4" destOrd="0" parTransId="{5E765277-03CB-4214-95CF-4E2954DA6347}" sibTransId="{B91FA97F-0AA4-42E3-95AA-56976A07BF0A}"/>
    <dgm:cxn modelId="{2941428C-AD1C-46C3-8E96-6A0C89227E6E}" srcId="{5B1108AF-D20E-45BE-96AA-B8EDD95C726D}" destId="{7BB65491-67A7-45FE-A2DE-DE01CCE5F3E3}" srcOrd="2" destOrd="0" parTransId="{3FE944E6-E1F0-41A6-9B55-19143525F64B}" sibTransId="{4728F1EB-8E72-4FFA-8FF0-1AE1549AC219}"/>
    <dgm:cxn modelId="{ABA9B891-5AD9-4D95-BE68-0A037115D4B0}" srcId="{5B1108AF-D20E-45BE-96AA-B8EDD95C726D}" destId="{F84C8ED2-4486-4D42-BDD5-56153A5A9ACA}" srcOrd="0" destOrd="0" parTransId="{848946A2-3958-4932-B1DC-D348785B4EF7}" sibTransId="{2341AC99-7939-4B55-87BF-3E6F1DA16BF8}"/>
    <dgm:cxn modelId="{0FD90095-9772-41AF-BB15-355082C58E11}" type="presOf" srcId="{F84C8ED2-4486-4D42-BDD5-56153A5A9ACA}" destId="{3A61EBE7-4F5F-4C63-A5A8-A1DE16C388E8}" srcOrd="0" destOrd="0" presId="urn:microsoft.com/office/officeart/2005/8/layout/default"/>
    <dgm:cxn modelId="{71F1C9C3-CC8C-43B2-9F11-BEE760333B8C}" type="presOf" srcId="{95260C6B-A656-4E57-AD86-A17638E1F8B2}" destId="{63A57F84-66F3-4070-875B-7AB0A2ED59A1}" srcOrd="0" destOrd="0" presId="urn:microsoft.com/office/officeart/2005/8/layout/default"/>
    <dgm:cxn modelId="{2A8AE9E0-E13A-4BA5-8689-DC32678C0D5D}" srcId="{5B1108AF-D20E-45BE-96AA-B8EDD95C726D}" destId="{32CD753F-064C-43C9-86C8-309DB0081AAE}" srcOrd="6" destOrd="0" parTransId="{27BA2DEF-1878-4401-957C-3776086D58F2}" sibTransId="{1EB43A7F-CDF2-4F42-8685-02D185A00828}"/>
    <dgm:cxn modelId="{9A8E6FF9-D48E-4EB1-8C76-1462245471B7}" srcId="{5B1108AF-D20E-45BE-96AA-B8EDD95C726D}" destId="{C930A542-7D8C-4D4F-9E8A-FDC3EC2D9A96}" srcOrd="3" destOrd="0" parTransId="{7AE851A3-CD81-4B5F-9F53-5FEAD8550E35}" sibTransId="{85B07F0F-9B94-47D9-9394-EC809EE0B78D}"/>
    <dgm:cxn modelId="{DA326F32-302E-42AB-8542-BDFBBE0267DB}" type="presParOf" srcId="{DAC3196B-FFE7-4EFB-B982-0147A73148B8}" destId="{3A61EBE7-4F5F-4C63-A5A8-A1DE16C388E8}" srcOrd="0" destOrd="0" presId="urn:microsoft.com/office/officeart/2005/8/layout/default"/>
    <dgm:cxn modelId="{DBFF935E-4119-45B2-960B-2A6BA74A1EA1}" type="presParOf" srcId="{DAC3196B-FFE7-4EFB-B982-0147A73148B8}" destId="{BDADD788-0762-480E-8A2A-8D2897535C29}" srcOrd="1" destOrd="0" presId="urn:microsoft.com/office/officeart/2005/8/layout/default"/>
    <dgm:cxn modelId="{EEA0B8BE-1C4E-4E6B-9699-C6F3844F450E}" type="presParOf" srcId="{DAC3196B-FFE7-4EFB-B982-0147A73148B8}" destId="{63A57F84-66F3-4070-875B-7AB0A2ED59A1}" srcOrd="2" destOrd="0" presId="urn:microsoft.com/office/officeart/2005/8/layout/default"/>
    <dgm:cxn modelId="{89E8615A-C7D6-4C36-941B-FA3C95A0CB27}" type="presParOf" srcId="{DAC3196B-FFE7-4EFB-B982-0147A73148B8}" destId="{204DE4F1-F4B8-4B24-A0DD-D42A2FA26890}" srcOrd="3" destOrd="0" presId="urn:microsoft.com/office/officeart/2005/8/layout/default"/>
    <dgm:cxn modelId="{AE3D0C34-691F-4FC5-AF5F-579D8A566444}" type="presParOf" srcId="{DAC3196B-FFE7-4EFB-B982-0147A73148B8}" destId="{92527BDA-6A37-4CC6-93FB-57C14B85E2C7}" srcOrd="4" destOrd="0" presId="urn:microsoft.com/office/officeart/2005/8/layout/default"/>
    <dgm:cxn modelId="{8BC8DE10-F790-4989-9F65-BC9D8438FD87}" type="presParOf" srcId="{DAC3196B-FFE7-4EFB-B982-0147A73148B8}" destId="{679FE087-E4C1-4658-85E4-60D08E17FB7B}" srcOrd="5" destOrd="0" presId="urn:microsoft.com/office/officeart/2005/8/layout/default"/>
    <dgm:cxn modelId="{CA8233C5-5082-4E09-853A-00798B166FEC}" type="presParOf" srcId="{DAC3196B-FFE7-4EFB-B982-0147A73148B8}" destId="{8615A479-242F-4E56-AA2C-34B32598119C}" srcOrd="6" destOrd="0" presId="urn:microsoft.com/office/officeart/2005/8/layout/default"/>
    <dgm:cxn modelId="{9D673E41-203C-4221-9C8A-0F832992ECE9}" type="presParOf" srcId="{DAC3196B-FFE7-4EFB-B982-0147A73148B8}" destId="{CFB75AED-015F-418E-8523-836E48D01DA7}" srcOrd="7" destOrd="0" presId="urn:microsoft.com/office/officeart/2005/8/layout/default"/>
    <dgm:cxn modelId="{E3F139D4-CE44-4087-B65C-0456CA0BEA32}" type="presParOf" srcId="{DAC3196B-FFE7-4EFB-B982-0147A73148B8}" destId="{658F983D-AB75-4DBB-BE5A-A16B9167B679}" srcOrd="8" destOrd="0" presId="urn:microsoft.com/office/officeart/2005/8/layout/default"/>
    <dgm:cxn modelId="{A58ECDF0-36E8-4763-9075-E5F454996378}" type="presParOf" srcId="{DAC3196B-FFE7-4EFB-B982-0147A73148B8}" destId="{030240A2-3295-4A2E-BC65-BED815AD8DEF}" srcOrd="9" destOrd="0" presId="urn:microsoft.com/office/officeart/2005/8/layout/default"/>
    <dgm:cxn modelId="{2A4C46D4-AD7F-4196-B50C-13A546E6A4DF}" type="presParOf" srcId="{DAC3196B-FFE7-4EFB-B982-0147A73148B8}" destId="{D2D67BB9-5D62-47C7-AD28-D1F405D08C46}" srcOrd="10" destOrd="0" presId="urn:microsoft.com/office/officeart/2005/8/layout/default"/>
    <dgm:cxn modelId="{7401E822-4418-4C48-8DAB-773BC75D0869}" type="presParOf" srcId="{DAC3196B-FFE7-4EFB-B982-0147A73148B8}" destId="{4930C554-6CBE-417D-9D57-08A49667DDAC}" srcOrd="11" destOrd="0" presId="urn:microsoft.com/office/officeart/2005/8/layout/default"/>
    <dgm:cxn modelId="{1F19E97D-E391-4780-A6DD-15CF47789B4C}" type="presParOf" srcId="{DAC3196B-FFE7-4EFB-B982-0147A73148B8}" destId="{7B5D4D62-6962-442F-819A-8C73904F382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B1108AF-D20E-45BE-96AA-B8EDD95C726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32CD753F-064C-43C9-86C8-309DB0081AAE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FFFF00"/>
              </a:solidFill>
            </a:rPr>
            <a:t>C++</a:t>
          </a:r>
        </a:p>
        <a:p>
          <a:r>
            <a:rPr lang="en-US" altLang="zh-CN" dirty="0">
              <a:solidFill>
                <a:srgbClr val="FFFF00"/>
              </a:solidFill>
            </a:rPr>
            <a:t>Thrift</a:t>
          </a:r>
          <a:endParaRPr lang="zh-CN" altLang="en-US" dirty="0">
            <a:solidFill>
              <a:srgbClr val="FFFF00"/>
            </a:solidFill>
          </a:endParaRPr>
        </a:p>
      </dgm:t>
    </dgm:pt>
    <dgm:pt modelId="{27BA2DEF-1878-4401-957C-3776086D58F2}" type="par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1EB43A7F-CDF2-4F42-8685-02D185A00828}" type="sib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ACBBCA7F-50E7-4F58-BE09-245DAB679A3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C++/Java</a:t>
          </a:r>
        </a:p>
        <a:p>
          <a:r>
            <a:rPr lang="en-US" altLang="zh-CN" dirty="0"/>
            <a:t>ICE</a:t>
          </a:r>
          <a:endParaRPr lang="zh-CN" altLang="en-US" dirty="0"/>
        </a:p>
      </dgm:t>
    </dgm:pt>
    <dgm:pt modelId="{A4FEC19F-7CFF-4773-BA90-7E08530D2D07}" type="parTrans" cxnId="{88FCE0F3-E478-475F-803B-5AA26FBB3D4E}">
      <dgm:prSet/>
      <dgm:spPr/>
      <dgm:t>
        <a:bodyPr/>
        <a:lstStyle/>
        <a:p>
          <a:endParaRPr lang="zh-CN" altLang="en-US"/>
        </a:p>
      </dgm:t>
    </dgm:pt>
    <dgm:pt modelId="{3C7E65E6-931C-4F7B-8508-55C09B9AAE09}" type="sibTrans" cxnId="{88FCE0F3-E478-475F-803B-5AA26FBB3D4E}">
      <dgm:prSet/>
      <dgm:spPr/>
      <dgm:t>
        <a:bodyPr/>
        <a:lstStyle/>
        <a:p>
          <a:endParaRPr lang="zh-CN" altLang="en-US"/>
        </a:p>
      </dgm:t>
    </dgm:pt>
    <dgm:pt modelId="{26DB067A-32BD-4861-A69C-4E3AF59613F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Java</a:t>
          </a:r>
        </a:p>
        <a:p>
          <a:r>
            <a:rPr lang="en-US" altLang="zh-CN" dirty="0"/>
            <a:t>Netty</a:t>
          </a:r>
          <a:endParaRPr lang="zh-CN" altLang="en-US" dirty="0"/>
        </a:p>
      </dgm:t>
    </dgm:pt>
    <dgm:pt modelId="{1EF5F50B-1053-4D7B-8233-E9D48066AC10}" type="parTrans" cxnId="{94EBB110-9FD8-4193-A8FF-5AB770A042C7}">
      <dgm:prSet/>
      <dgm:spPr/>
      <dgm:t>
        <a:bodyPr/>
        <a:lstStyle/>
        <a:p>
          <a:endParaRPr lang="zh-CN" altLang="en-US"/>
        </a:p>
      </dgm:t>
    </dgm:pt>
    <dgm:pt modelId="{260E4C96-B38E-4A3E-8AB4-4BF13E2EBCD5}" type="sibTrans" cxnId="{94EBB110-9FD8-4193-A8FF-5AB770A042C7}">
      <dgm:prSet/>
      <dgm:spPr/>
      <dgm:t>
        <a:bodyPr/>
        <a:lstStyle/>
        <a:p>
          <a:endParaRPr lang="zh-CN" altLang="en-US"/>
        </a:p>
      </dgm:t>
    </dgm:pt>
    <dgm:pt modelId="{AF62DBF0-A8D9-426E-B6AB-995EC643F811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PHP</a:t>
          </a:r>
        </a:p>
        <a:p>
          <a:r>
            <a:rPr lang="en-US" altLang="zh-CN" dirty="0">
              <a:solidFill>
                <a:srgbClr val="00B050"/>
              </a:solidFill>
            </a:rPr>
            <a:t>Swoole</a:t>
          </a:r>
          <a:endParaRPr lang="zh-CN" altLang="en-US" dirty="0">
            <a:solidFill>
              <a:srgbClr val="00B050"/>
            </a:solidFill>
          </a:endParaRPr>
        </a:p>
      </dgm:t>
    </dgm:pt>
    <dgm:pt modelId="{CB18809F-8F5C-498C-B273-37C3BD731804}" type="parTrans" cxnId="{71AAFC0A-9998-4B5C-9E29-D1AC706036BE}">
      <dgm:prSet/>
      <dgm:spPr/>
      <dgm:t>
        <a:bodyPr/>
        <a:lstStyle/>
        <a:p>
          <a:endParaRPr lang="zh-CN" altLang="en-US"/>
        </a:p>
      </dgm:t>
    </dgm:pt>
    <dgm:pt modelId="{6481F1AF-1520-4148-B9D0-1D73CD2B2D06}" type="sibTrans" cxnId="{71AAFC0A-9998-4B5C-9E29-D1AC706036BE}">
      <dgm:prSet/>
      <dgm:spPr/>
      <dgm:t>
        <a:bodyPr/>
        <a:lstStyle/>
        <a:p>
          <a:endParaRPr lang="zh-CN" altLang="en-US"/>
        </a:p>
      </dgm:t>
    </dgm:pt>
    <dgm:pt modelId="{B2B3240C-F4CD-412C-8F91-99E759DAE46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C++ …</a:t>
          </a:r>
        </a:p>
        <a:p>
          <a:r>
            <a:rPr lang="en-US" altLang="zh-CN" dirty="0"/>
            <a:t>Tars</a:t>
          </a:r>
          <a:endParaRPr lang="zh-CN" altLang="en-US" dirty="0"/>
        </a:p>
      </dgm:t>
    </dgm:pt>
    <dgm:pt modelId="{C2B61D70-71C2-45F1-ADB2-9897991D4635}" type="parTrans" cxnId="{A8F5D520-CC4F-4267-B42E-3AC426D8B89F}">
      <dgm:prSet/>
      <dgm:spPr/>
      <dgm:t>
        <a:bodyPr/>
        <a:lstStyle/>
        <a:p>
          <a:endParaRPr lang="zh-CN" altLang="en-US"/>
        </a:p>
      </dgm:t>
    </dgm:pt>
    <dgm:pt modelId="{3A03E445-E288-40F2-97A2-F290F0321BE2}" type="sibTrans" cxnId="{A8F5D520-CC4F-4267-B42E-3AC426D8B89F}">
      <dgm:prSet/>
      <dgm:spPr/>
      <dgm:t>
        <a:bodyPr/>
        <a:lstStyle/>
        <a:p>
          <a:endParaRPr lang="zh-CN" altLang="en-US"/>
        </a:p>
      </dgm:t>
    </dgm:pt>
    <dgm:pt modelId="{DD283851-03B0-4951-8DBB-4DFC01DE560C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Kafuka</a:t>
          </a:r>
        </a:p>
        <a:p>
          <a:r>
            <a:rPr lang="en-US" altLang="zh-CN" dirty="0">
              <a:solidFill>
                <a:srgbClr val="00B050"/>
              </a:solidFill>
            </a:rPr>
            <a:t>RabbitMQ</a:t>
          </a:r>
        </a:p>
      </dgm:t>
    </dgm:pt>
    <dgm:pt modelId="{364726E1-C67F-4B48-AAA5-4464851DB2C6}" type="parTrans" cxnId="{98860531-F01A-42EA-A536-9B953CD41783}">
      <dgm:prSet/>
      <dgm:spPr/>
      <dgm:t>
        <a:bodyPr/>
        <a:lstStyle/>
        <a:p>
          <a:endParaRPr lang="zh-CN" altLang="en-US"/>
        </a:p>
      </dgm:t>
    </dgm:pt>
    <dgm:pt modelId="{C4E27C2B-0606-4E0C-A815-D1EBB7BB5591}" type="sibTrans" cxnId="{98860531-F01A-42EA-A536-9B953CD41783}">
      <dgm:prSet/>
      <dgm:spPr/>
      <dgm:t>
        <a:bodyPr/>
        <a:lstStyle/>
        <a:p>
          <a:endParaRPr lang="zh-CN" altLang="en-US"/>
        </a:p>
      </dgm:t>
    </dgm:pt>
    <dgm:pt modelId="{A06BDCDB-E6D3-434E-80D0-1DD8F5AEB63B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XXL-JOB</a:t>
          </a:r>
        </a:p>
        <a:p>
          <a:r>
            <a:rPr lang="en-US" altLang="zh-CN" dirty="0"/>
            <a:t>Quartz</a:t>
          </a:r>
        </a:p>
      </dgm:t>
    </dgm:pt>
    <dgm:pt modelId="{D87DC61C-8576-45C3-B4CD-B37A55448D5E}" type="parTrans" cxnId="{369EEEFD-F956-4315-8449-9AC6B1B27F86}">
      <dgm:prSet/>
      <dgm:spPr/>
      <dgm:t>
        <a:bodyPr/>
        <a:lstStyle/>
        <a:p>
          <a:endParaRPr lang="zh-CN" altLang="en-US"/>
        </a:p>
      </dgm:t>
    </dgm:pt>
    <dgm:pt modelId="{B65436F1-D786-4765-AAB2-473BB98F0EB4}" type="sibTrans" cxnId="{369EEEFD-F956-4315-8449-9AC6B1B27F86}">
      <dgm:prSet/>
      <dgm:spPr/>
      <dgm:t>
        <a:bodyPr/>
        <a:lstStyle/>
        <a:p>
          <a:endParaRPr lang="zh-CN" altLang="en-US"/>
        </a:p>
      </dgm:t>
    </dgm:pt>
    <dgm:pt modelId="{DAC3196B-FFE7-4EFB-B982-0147A73148B8}" type="pres">
      <dgm:prSet presAssocID="{5B1108AF-D20E-45BE-96AA-B8EDD95C726D}" presName="diagram" presStyleCnt="0">
        <dgm:presLayoutVars>
          <dgm:dir/>
          <dgm:resizeHandles val="exact"/>
        </dgm:presLayoutVars>
      </dgm:prSet>
      <dgm:spPr/>
    </dgm:pt>
    <dgm:pt modelId="{7B5D4D62-6962-442F-819A-8C73904F382D}" type="pres">
      <dgm:prSet presAssocID="{32CD753F-064C-43C9-86C8-309DB0081AAE}" presName="node" presStyleLbl="node1" presStyleIdx="0" presStyleCnt="7">
        <dgm:presLayoutVars>
          <dgm:bulletEnabled val="1"/>
        </dgm:presLayoutVars>
      </dgm:prSet>
      <dgm:spPr/>
    </dgm:pt>
    <dgm:pt modelId="{D1CCBF05-AC43-466F-A329-0A962A260831}" type="pres">
      <dgm:prSet presAssocID="{1EB43A7F-CDF2-4F42-8685-02D185A00828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4A9A8C2-3166-47CB-8D90-5B514823859E}" type="pres">
      <dgm:prSet presAssocID="{ACBBCA7F-50E7-4F58-BE09-245DAB679A34}" presName="node" presStyleLbl="node1" presStyleIdx="1" presStyleCnt="7">
        <dgm:presLayoutVars>
          <dgm:bulletEnabled val="1"/>
        </dgm:presLayoutVars>
      </dgm:prSet>
      <dgm:spPr/>
    </dgm:pt>
    <dgm:pt modelId="{BD247BA0-7914-4721-9A94-8FAC8F79E401}" type="pres">
      <dgm:prSet presAssocID="{3C7E65E6-931C-4F7B-8508-55C09B9AAE0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A8B196C-CED7-4094-A7F3-E9FAA07C8B8A}" type="pres">
      <dgm:prSet presAssocID="{26DB067A-32BD-4861-A69C-4E3AF59613F4}" presName="node" presStyleLbl="node1" presStyleIdx="2" presStyleCnt="7">
        <dgm:presLayoutVars>
          <dgm:bulletEnabled val="1"/>
        </dgm:presLayoutVars>
      </dgm:prSet>
      <dgm:spPr/>
    </dgm:pt>
    <dgm:pt modelId="{14DBE96C-EEB2-4ED4-B33E-4F949E8C697D}" type="pres">
      <dgm:prSet presAssocID="{260E4C96-B38E-4A3E-8AB4-4BF13E2EBCD5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97F133C-5284-4F04-BA39-73AEC74761BF}" type="pres">
      <dgm:prSet presAssocID="{AF62DBF0-A8D9-426E-B6AB-995EC643F811}" presName="node" presStyleLbl="node1" presStyleIdx="3" presStyleCnt="7">
        <dgm:presLayoutVars>
          <dgm:bulletEnabled val="1"/>
        </dgm:presLayoutVars>
      </dgm:prSet>
      <dgm:spPr/>
    </dgm:pt>
    <dgm:pt modelId="{2802D048-BF38-436D-B46A-15FC31B902C0}" type="pres">
      <dgm:prSet presAssocID="{6481F1AF-1520-4148-B9D0-1D73CD2B2D06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E0CE276-58CF-4010-A848-BFDDFC9B8657}" type="pres">
      <dgm:prSet presAssocID="{B2B3240C-F4CD-412C-8F91-99E759DAE463}" presName="node" presStyleLbl="node1" presStyleIdx="4" presStyleCnt="7">
        <dgm:presLayoutVars>
          <dgm:bulletEnabled val="1"/>
        </dgm:presLayoutVars>
      </dgm:prSet>
      <dgm:spPr/>
    </dgm:pt>
    <dgm:pt modelId="{776B768E-E108-4C36-854F-2B27F3232572}" type="pres">
      <dgm:prSet presAssocID="{3A03E445-E288-40F2-97A2-F290F0321BE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39D8C90-CBAD-4BF8-A9C6-30F7FD3B3AB1}" type="pres">
      <dgm:prSet presAssocID="{DD283851-03B0-4951-8DBB-4DFC01DE560C}" presName="node" presStyleLbl="node1" presStyleIdx="5" presStyleCnt="7">
        <dgm:presLayoutVars>
          <dgm:bulletEnabled val="1"/>
        </dgm:presLayoutVars>
      </dgm:prSet>
      <dgm:spPr/>
    </dgm:pt>
    <dgm:pt modelId="{CDD48C7D-881E-4492-86EA-F1E8E8486DE6}" type="pres">
      <dgm:prSet presAssocID="{C4E27C2B-0606-4E0C-A815-D1EBB7BB5591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9B24B20-F7FD-41F1-95B8-AEE7DA96EE09}" type="pres">
      <dgm:prSet presAssocID="{A06BDCDB-E6D3-434E-80D0-1DD8F5AEB63B}" presName="node" presStyleLbl="node1" presStyleIdx="6" presStyleCnt="7">
        <dgm:presLayoutVars>
          <dgm:bulletEnabled val="1"/>
        </dgm:presLayoutVars>
      </dgm:prSet>
      <dgm:spPr/>
    </dgm:pt>
  </dgm:ptLst>
  <dgm:cxnLst>
    <dgm:cxn modelId="{71AAFC0A-9998-4B5C-9E29-D1AC706036BE}" srcId="{5B1108AF-D20E-45BE-96AA-B8EDD95C726D}" destId="{AF62DBF0-A8D9-426E-B6AB-995EC643F811}" srcOrd="3" destOrd="0" parTransId="{CB18809F-8F5C-498C-B273-37C3BD731804}" sibTransId="{6481F1AF-1520-4148-B9D0-1D73CD2B2D06}"/>
    <dgm:cxn modelId="{94EBB110-9FD8-4193-A8FF-5AB770A042C7}" srcId="{5B1108AF-D20E-45BE-96AA-B8EDD95C726D}" destId="{26DB067A-32BD-4861-A69C-4E3AF59613F4}" srcOrd="2" destOrd="0" parTransId="{1EF5F50B-1053-4D7B-8233-E9D48066AC10}" sibTransId="{260E4C96-B38E-4A3E-8AB4-4BF13E2EBCD5}"/>
    <dgm:cxn modelId="{A8F5D520-CC4F-4267-B42E-3AC426D8B89F}" srcId="{5B1108AF-D20E-45BE-96AA-B8EDD95C726D}" destId="{B2B3240C-F4CD-412C-8F91-99E759DAE463}" srcOrd="4" destOrd="0" parTransId="{C2B61D70-71C2-45F1-ADB2-9897991D4635}" sibTransId="{3A03E445-E288-40F2-97A2-F290F0321BE2}"/>
    <dgm:cxn modelId="{5CC96929-BB08-4FD7-BD9E-DB451FABBCEC}" type="presOf" srcId="{AF62DBF0-A8D9-426E-B6AB-995EC643F811}" destId="{797F133C-5284-4F04-BA39-73AEC74761BF}" srcOrd="0" destOrd="0" presId="urn:microsoft.com/office/officeart/2005/8/layout/default"/>
    <dgm:cxn modelId="{E7BE182C-D8B9-46C1-BDAC-53F994EC93C8}" type="presOf" srcId="{5B1108AF-D20E-45BE-96AA-B8EDD95C726D}" destId="{DAC3196B-FFE7-4EFB-B982-0147A73148B8}" srcOrd="0" destOrd="0" presId="urn:microsoft.com/office/officeart/2005/8/layout/default"/>
    <dgm:cxn modelId="{98860531-F01A-42EA-A536-9B953CD41783}" srcId="{5B1108AF-D20E-45BE-96AA-B8EDD95C726D}" destId="{DD283851-03B0-4951-8DBB-4DFC01DE560C}" srcOrd="5" destOrd="0" parTransId="{364726E1-C67F-4B48-AAA5-4464851DB2C6}" sibTransId="{C4E27C2B-0606-4E0C-A815-D1EBB7BB5591}"/>
    <dgm:cxn modelId="{14679E3C-7E5A-430E-A921-4B9943BAFA37}" type="presOf" srcId="{32CD753F-064C-43C9-86C8-309DB0081AAE}" destId="{7B5D4D62-6962-442F-819A-8C73904F382D}" srcOrd="0" destOrd="0" presId="urn:microsoft.com/office/officeart/2005/8/layout/default"/>
    <dgm:cxn modelId="{F1247661-E268-470D-A251-D99AA6D73712}" type="presOf" srcId="{ACBBCA7F-50E7-4F58-BE09-245DAB679A34}" destId="{64A9A8C2-3166-47CB-8D90-5B514823859E}" srcOrd="0" destOrd="0" presId="urn:microsoft.com/office/officeart/2005/8/layout/default"/>
    <dgm:cxn modelId="{CAE5596C-BCDA-4E73-84B9-D572DD0BAE77}" type="presOf" srcId="{26DB067A-32BD-4861-A69C-4E3AF59613F4}" destId="{2A8B196C-CED7-4094-A7F3-E9FAA07C8B8A}" srcOrd="0" destOrd="0" presId="urn:microsoft.com/office/officeart/2005/8/layout/default"/>
    <dgm:cxn modelId="{60C3DBB9-40D6-44F8-9D12-0B0E92E03569}" type="presOf" srcId="{A06BDCDB-E6D3-434E-80D0-1DD8F5AEB63B}" destId="{A9B24B20-F7FD-41F1-95B8-AEE7DA96EE09}" srcOrd="0" destOrd="0" presId="urn:microsoft.com/office/officeart/2005/8/layout/default"/>
    <dgm:cxn modelId="{EB31F6CB-FE7B-4A17-A8C7-41B614F842D7}" type="presOf" srcId="{DD283851-03B0-4951-8DBB-4DFC01DE560C}" destId="{739D8C90-CBAD-4BF8-A9C6-30F7FD3B3AB1}" srcOrd="0" destOrd="0" presId="urn:microsoft.com/office/officeart/2005/8/layout/default"/>
    <dgm:cxn modelId="{2A8AE9E0-E13A-4BA5-8689-DC32678C0D5D}" srcId="{5B1108AF-D20E-45BE-96AA-B8EDD95C726D}" destId="{32CD753F-064C-43C9-86C8-309DB0081AAE}" srcOrd="0" destOrd="0" parTransId="{27BA2DEF-1878-4401-957C-3776086D58F2}" sibTransId="{1EB43A7F-CDF2-4F42-8685-02D185A00828}"/>
    <dgm:cxn modelId="{B59ECCE2-DEDD-4BCD-B75F-9540C69191C9}" type="presOf" srcId="{B2B3240C-F4CD-412C-8F91-99E759DAE463}" destId="{8E0CE276-58CF-4010-A848-BFDDFC9B8657}" srcOrd="0" destOrd="0" presId="urn:microsoft.com/office/officeart/2005/8/layout/default"/>
    <dgm:cxn modelId="{88FCE0F3-E478-475F-803B-5AA26FBB3D4E}" srcId="{5B1108AF-D20E-45BE-96AA-B8EDD95C726D}" destId="{ACBBCA7F-50E7-4F58-BE09-245DAB679A34}" srcOrd="1" destOrd="0" parTransId="{A4FEC19F-7CFF-4773-BA90-7E08530D2D07}" sibTransId="{3C7E65E6-931C-4F7B-8508-55C09B9AAE09}"/>
    <dgm:cxn modelId="{369EEEFD-F956-4315-8449-9AC6B1B27F86}" srcId="{5B1108AF-D20E-45BE-96AA-B8EDD95C726D}" destId="{A06BDCDB-E6D3-434E-80D0-1DD8F5AEB63B}" srcOrd="6" destOrd="0" parTransId="{D87DC61C-8576-45C3-B4CD-B37A55448D5E}" sibTransId="{B65436F1-D786-4765-AAB2-473BB98F0EB4}"/>
    <dgm:cxn modelId="{1F19E97D-E391-4780-A6DD-15CF47789B4C}" type="presParOf" srcId="{DAC3196B-FFE7-4EFB-B982-0147A73148B8}" destId="{7B5D4D62-6962-442F-819A-8C73904F382D}" srcOrd="0" destOrd="0" presId="urn:microsoft.com/office/officeart/2005/8/layout/default"/>
    <dgm:cxn modelId="{7454094D-E4DB-49D0-8507-915D9498EC31}" type="presParOf" srcId="{DAC3196B-FFE7-4EFB-B982-0147A73148B8}" destId="{D1CCBF05-AC43-466F-A329-0A962A260831}" srcOrd="1" destOrd="0" presId="urn:microsoft.com/office/officeart/2005/8/layout/default"/>
    <dgm:cxn modelId="{32099F33-793F-4665-8006-8B621497D6F7}" type="presParOf" srcId="{DAC3196B-FFE7-4EFB-B982-0147A73148B8}" destId="{64A9A8C2-3166-47CB-8D90-5B514823859E}" srcOrd="2" destOrd="0" presId="urn:microsoft.com/office/officeart/2005/8/layout/default"/>
    <dgm:cxn modelId="{E46DFDFF-9C73-42EE-A1F3-D78D2E23AF93}" type="presParOf" srcId="{DAC3196B-FFE7-4EFB-B982-0147A73148B8}" destId="{BD247BA0-7914-4721-9A94-8FAC8F79E401}" srcOrd="3" destOrd="0" presId="urn:microsoft.com/office/officeart/2005/8/layout/default"/>
    <dgm:cxn modelId="{AF08C80E-88FF-4107-BAAE-BB5AF63C409E}" type="presParOf" srcId="{DAC3196B-FFE7-4EFB-B982-0147A73148B8}" destId="{2A8B196C-CED7-4094-A7F3-E9FAA07C8B8A}" srcOrd="4" destOrd="0" presId="urn:microsoft.com/office/officeart/2005/8/layout/default"/>
    <dgm:cxn modelId="{BD95B9DE-3BE5-4BC4-93F3-0D0FF5806388}" type="presParOf" srcId="{DAC3196B-FFE7-4EFB-B982-0147A73148B8}" destId="{14DBE96C-EEB2-4ED4-B33E-4F949E8C697D}" srcOrd="5" destOrd="0" presId="urn:microsoft.com/office/officeart/2005/8/layout/default"/>
    <dgm:cxn modelId="{EED5E9D5-9656-4BCA-9182-75FAAB9CBF2A}" type="presParOf" srcId="{DAC3196B-FFE7-4EFB-B982-0147A73148B8}" destId="{797F133C-5284-4F04-BA39-73AEC74761BF}" srcOrd="6" destOrd="0" presId="urn:microsoft.com/office/officeart/2005/8/layout/default"/>
    <dgm:cxn modelId="{25075E1F-59F4-4549-AF3D-36E0AEC2B82A}" type="presParOf" srcId="{DAC3196B-FFE7-4EFB-B982-0147A73148B8}" destId="{2802D048-BF38-436D-B46A-15FC31B902C0}" srcOrd="7" destOrd="0" presId="urn:microsoft.com/office/officeart/2005/8/layout/default"/>
    <dgm:cxn modelId="{CCF19973-9C3E-4370-B685-A8240D62259E}" type="presParOf" srcId="{DAC3196B-FFE7-4EFB-B982-0147A73148B8}" destId="{8E0CE276-58CF-4010-A848-BFDDFC9B8657}" srcOrd="8" destOrd="0" presId="urn:microsoft.com/office/officeart/2005/8/layout/default"/>
    <dgm:cxn modelId="{15A30928-2EA6-47B8-A8F1-B9DF1A94A9B8}" type="presParOf" srcId="{DAC3196B-FFE7-4EFB-B982-0147A73148B8}" destId="{776B768E-E108-4C36-854F-2B27F3232572}" srcOrd="9" destOrd="0" presId="urn:microsoft.com/office/officeart/2005/8/layout/default"/>
    <dgm:cxn modelId="{72AB2571-A4BF-413B-ADF8-C3E6DAD1A7E9}" type="presParOf" srcId="{DAC3196B-FFE7-4EFB-B982-0147A73148B8}" destId="{739D8C90-CBAD-4BF8-A9C6-30F7FD3B3AB1}" srcOrd="10" destOrd="0" presId="urn:microsoft.com/office/officeart/2005/8/layout/default"/>
    <dgm:cxn modelId="{3BF6101A-9A94-46D2-912C-51F7F080F933}" type="presParOf" srcId="{DAC3196B-FFE7-4EFB-B982-0147A73148B8}" destId="{CDD48C7D-881E-4492-86EA-F1E8E8486DE6}" srcOrd="11" destOrd="0" presId="urn:microsoft.com/office/officeart/2005/8/layout/default"/>
    <dgm:cxn modelId="{C0424264-3BE3-40C3-A8BA-00C490F57A40}" type="presParOf" srcId="{DAC3196B-FFE7-4EFB-B982-0147A73148B8}" destId="{A9B24B20-F7FD-41F1-95B8-AEE7DA96EE0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B1108AF-D20E-45BE-96AA-B8EDD95C726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32CD753F-064C-43C9-86C8-309DB0081AAE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Redis</a:t>
          </a:r>
          <a:endParaRPr lang="zh-CN" altLang="en-US" dirty="0">
            <a:solidFill>
              <a:srgbClr val="00B050"/>
            </a:solidFill>
          </a:endParaRPr>
        </a:p>
      </dgm:t>
    </dgm:pt>
    <dgm:pt modelId="{27BA2DEF-1878-4401-957C-3776086D58F2}" type="par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1EB43A7F-CDF2-4F42-8685-02D185A00828}" type="sib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ACBBCA7F-50E7-4F58-BE09-245DAB679A3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Memcached</a:t>
          </a:r>
          <a:endParaRPr lang="zh-CN" altLang="en-US" dirty="0">
            <a:solidFill>
              <a:srgbClr val="00B050"/>
            </a:solidFill>
          </a:endParaRPr>
        </a:p>
      </dgm:t>
    </dgm:pt>
    <dgm:pt modelId="{A4FEC19F-7CFF-4773-BA90-7E08530D2D07}" type="parTrans" cxnId="{88FCE0F3-E478-475F-803B-5AA26FBB3D4E}">
      <dgm:prSet/>
      <dgm:spPr/>
      <dgm:t>
        <a:bodyPr/>
        <a:lstStyle/>
        <a:p>
          <a:endParaRPr lang="zh-CN" altLang="en-US"/>
        </a:p>
      </dgm:t>
    </dgm:pt>
    <dgm:pt modelId="{3C7E65E6-931C-4F7B-8508-55C09B9AAE09}" type="sibTrans" cxnId="{88FCE0F3-E478-475F-803B-5AA26FBB3D4E}">
      <dgm:prSet/>
      <dgm:spPr/>
      <dgm:t>
        <a:bodyPr/>
        <a:lstStyle/>
        <a:p>
          <a:endParaRPr lang="zh-CN" altLang="en-US"/>
        </a:p>
      </dgm:t>
    </dgm:pt>
    <dgm:pt modelId="{26DB067A-32BD-4861-A69C-4E3AF59613F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Apache Ignite</a:t>
          </a:r>
          <a:endParaRPr lang="zh-CN" altLang="en-US" dirty="0"/>
        </a:p>
      </dgm:t>
    </dgm:pt>
    <dgm:pt modelId="{1EF5F50B-1053-4D7B-8233-E9D48066AC10}" type="parTrans" cxnId="{94EBB110-9FD8-4193-A8FF-5AB770A042C7}">
      <dgm:prSet/>
      <dgm:spPr/>
      <dgm:t>
        <a:bodyPr/>
        <a:lstStyle/>
        <a:p>
          <a:endParaRPr lang="zh-CN" altLang="en-US"/>
        </a:p>
      </dgm:t>
    </dgm:pt>
    <dgm:pt modelId="{260E4C96-B38E-4A3E-8AB4-4BF13E2EBCD5}" type="sibTrans" cxnId="{94EBB110-9FD8-4193-A8FF-5AB770A042C7}">
      <dgm:prSet/>
      <dgm:spPr/>
      <dgm:t>
        <a:bodyPr/>
        <a:lstStyle/>
        <a:p>
          <a:endParaRPr lang="zh-CN" altLang="en-US"/>
        </a:p>
      </dgm:t>
    </dgm:pt>
    <dgm:pt modelId="{B2B3240C-F4CD-412C-8F91-99E759DAE46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FastDB</a:t>
          </a:r>
          <a:endParaRPr lang="zh-CN" altLang="en-US" dirty="0"/>
        </a:p>
      </dgm:t>
    </dgm:pt>
    <dgm:pt modelId="{C2B61D70-71C2-45F1-ADB2-9897991D4635}" type="parTrans" cxnId="{A8F5D520-CC4F-4267-B42E-3AC426D8B89F}">
      <dgm:prSet/>
      <dgm:spPr/>
      <dgm:t>
        <a:bodyPr/>
        <a:lstStyle/>
        <a:p>
          <a:endParaRPr lang="zh-CN" altLang="en-US"/>
        </a:p>
      </dgm:t>
    </dgm:pt>
    <dgm:pt modelId="{3A03E445-E288-40F2-97A2-F290F0321BE2}" type="sibTrans" cxnId="{A8F5D520-CC4F-4267-B42E-3AC426D8B89F}">
      <dgm:prSet/>
      <dgm:spPr/>
      <dgm:t>
        <a:bodyPr/>
        <a:lstStyle/>
        <a:p>
          <a:endParaRPr lang="zh-CN" altLang="en-US"/>
        </a:p>
      </dgm:t>
    </dgm:pt>
    <dgm:pt modelId="{E02582E3-26EC-4F08-9E9C-80F60204874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LMDB</a:t>
          </a:r>
          <a:endParaRPr lang="zh-CN" altLang="en-US" dirty="0"/>
        </a:p>
      </dgm:t>
    </dgm:pt>
    <dgm:pt modelId="{40986293-A65D-4DD6-8102-D026418BE006}" type="parTrans" cxnId="{D0A628DC-5677-429A-A9BE-863A6424E552}">
      <dgm:prSet/>
      <dgm:spPr/>
      <dgm:t>
        <a:bodyPr/>
        <a:lstStyle/>
        <a:p>
          <a:endParaRPr lang="zh-CN" altLang="en-US"/>
        </a:p>
      </dgm:t>
    </dgm:pt>
    <dgm:pt modelId="{A4D5FC62-6A47-4638-B6AC-BDDA64F10A2D}" type="sibTrans" cxnId="{D0A628DC-5677-429A-A9BE-863A6424E552}">
      <dgm:prSet/>
      <dgm:spPr/>
      <dgm:t>
        <a:bodyPr/>
        <a:lstStyle/>
        <a:p>
          <a:endParaRPr lang="zh-CN" altLang="en-US"/>
        </a:p>
      </dgm:t>
    </dgm:pt>
    <dgm:pt modelId="{07A4B742-081E-4A52-9BFB-B96B9172A39B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b="0" i="0" dirty="0">
              <a:solidFill>
                <a:srgbClr val="FFFF00"/>
              </a:solidFill>
            </a:rPr>
            <a:t>Codis</a:t>
          </a:r>
          <a:endParaRPr lang="zh-CN" altLang="en-US" dirty="0">
            <a:solidFill>
              <a:srgbClr val="FFFF00"/>
            </a:solidFill>
          </a:endParaRPr>
        </a:p>
      </dgm:t>
    </dgm:pt>
    <dgm:pt modelId="{F5EEAE5D-22F9-47B2-951E-706E153BCAC1}" type="parTrans" cxnId="{74277BCF-0954-434B-B159-895B540A4D9B}">
      <dgm:prSet/>
      <dgm:spPr/>
      <dgm:t>
        <a:bodyPr/>
        <a:lstStyle/>
        <a:p>
          <a:endParaRPr lang="zh-CN" altLang="en-US"/>
        </a:p>
      </dgm:t>
    </dgm:pt>
    <dgm:pt modelId="{0F165309-5478-421B-9E3A-7CF009F6465C}" type="sibTrans" cxnId="{74277BCF-0954-434B-B159-895B540A4D9B}">
      <dgm:prSet/>
      <dgm:spPr/>
      <dgm:t>
        <a:bodyPr/>
        <a:lstStyle/>
        <a:p>
          <a:endParaRPr lang="zh-CN" altLang="en-US"/>
        </a:p>
      </dgm:t>
    </dgm:pt>
    <dgm:pt modelId="{599A6EFB-4AEB-4DE1-B96D-4BE5F6161D0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Berkeley DB</a:t>
          </a:r>
          <a:endParaRPr lang="zh-CN" altLang="en-US" dirty="0"/>
        </a:p>
      </dgm:t>
    </dgm:pt>
    <dgm:pt modelId="{6027684A-70EB-42EE-8299-5EA6FC81544D}" type="parTrans" cxnId="{5F4EA433-8682-46C9-82FA-C8E657C16637}">
      <dgm:prSet/>
      <dgm:spPr/>
      <dgm:t>
        <a:bodyPr/>
        <a:lstStyle/>
        <a:p>
          <a:endParaRPr lang="zh-CN" altLang="en-US"/>
        </a:p>
      </dgm:t>
    </dgm:pt>
    <dgm:pt modelId="{8E59387C-EDE1-4693-BB4D-4CE5257BDCDB}" type="sibTrans" cxnId="{5F4EA433-8682-46C9-82FA-C8E657C16637}">
      <dgm:prSet/>
      <dgm:spPr/>
      <dgm:t>
        <a:bodyPr/>
        <a:lstStyle/>
        <a:p>
          <a:endParaRPr lang="zh-CN" altLang="en-US"/>
        </a:p>
      </dgm:t>
    </dgm:pt>
    <dgm:pt modelId="{DAC3196B-FFE7-4EFB-B982-0147A73148B8}" type="pres">
      <dgm:prSet presAssocID="{5B1108AF-D20E-45BE-96AA-B8EDD95C726D}" presName="diagram" presStyleCnt="0">
        <dgm:presLayoutVars>
          <dgm:dir/>
          <dgm:resizeHandles val="exact"/>
        </dgm:presLayoutVars>
      </dgm:prSet>
      <dgm:spPr/>
    </dgm:pt>
    <dgm:pt modelId="{7B5D4D62-6962-442F-819A-8C73904F382D}" type="pres">
      <dgm:prSet presAssocID="{32CD753F-064C-43C9-86C8-309DB0081AAE}" presName="node" presStyleLbl="node1" presStyleIdx="0" presStyleCnt="7">
        <dgm:presLayoutVars>
          <dgm:bulletEnabled val="1"/>
        </dgm:presLayoutVars>
      </dgm:prSet>
      <dgm:spPr/>
    </dgm:pt>
    <dgm:pt modelId="{D1CCBF05-AC43-466F-A329-0A962A260831}" type="pres">
      <dgm:prSet presAssocID="{1EB43A7F-CDF2-4F42-8685-02D185A00828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4A9A8C2-3166-47CB-8D90-5B514823859E}" type="pres">
      <dgm:prSet presAssocID="{ACBBCA7F-50E7-4F58-BE09-245DAB679A34}" presName="node" presStyleLbl="node1" presStyleIdx="1" presStyleCnt="7">
        <dgm:presLayoutVars>
          <dgm:bulletEnabled val="1"/>
        </dgm:presLayoutVars>
      </dgm:prSet>
      <dgm:spPr/>
    </dgm:pt>
    <dgm:pt modelId="{BD247BA0-7914-4721-9A94-8FAC8F79E401}" type="pres">
      <dgm:prSet presAssocID="{3C7E65E6-931C-4F7B-8508-55C09B9AAE0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A8B196C-CED7-4094-A7F3-E9FAA07C8B8A}" type="pres">
      <dgm:prSet presAssocID="{26DB067A-32BD-4861-A69C-4E3AF59613F4}" presName="node" presStyleLbl="node1" presStyleIdx="2" presStyleCnt="7">
        <dgm:presLayoutVars>
          <dgm:bulletEnabled val="1"/>
        </dgm:presLayoutVars>
      </dgm:prSet>
      <dgm:spPr/>
    </dgm:pt>
    <dgm:pt modelId="{14DBE96C-EEB2-4ED4-B33E-4F949E8C697D}" type="pres">
      <dgm:prSet presAssocID="{260E4C96-B38E-4A3E-8AB4-4BF13E2EBCD5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E0CE276-58CF-4010-A848-BFDDFC9B8657}" type="pres">
      <dgm:prSet presAssocID="{B2B3240C-F4CD-412C-8F91-99E759DAE463}" presName="node" presStyleLbl="node1" presStyleIdx="3" presStyleCnt="7">
        <dgm:presLayoutVars>
          <dgm:bulletEnabled val="1"/>
        </dgm:presLayoutVars>
      </dgm:prSet>
      <dgm:spPr/>
    </dgm:pt>
    <dgm:pt modelId="{DB9D049B-FF04-414D-B95B-71488696698B}" type="pres">
      <dgm:prSet presAssocID="{3A03E445-E288-40F2-97A2-F290F0321BE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05FDA8D-7B0F-44EA-8457-91E7A2FCE04E}" type="pres">
      <dgm:prSet presAssocID="{07A4B742-081E-4A52-9BFB-B96B9172A39B}" presName="node" presStyleLbl="node1" presStyleIdx="4" presStyleCnt="7">
        <dgm:presLayoutVars>
          <dgm:bulletEnabled val="1"/>
        </dgm:presLayoutVars>
      </dgm:prSet>
      <dgm:spPr/>
    </dgm:pt>
    <dgm:pt modelId="{041D037D-EDFC-4DF4-BDDE-51AC6B710A51}" type="pres">
      <dgm:prSet presAssocID="{0F165309-5478-421B-9E3A-7CF009F6465C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6F36924-8BBE-46FC-9CCA-1C2B4588DD69}" type="pres">
      <dgm:prSet presAssocID="{E02582E3-26EC-4F08-9E9C-80F602048743}" presName="node" presStyleLbl="node1" presStyleIdx="5" presStyleCnt="7">
        <dgm:presLayoutVars>
          <dgm:bulletEnabled val="1"/>
        </dgm:presLayoutVars>
      </dgm:prSet>
      <dgm:spPr/>
    </dgm:pt>
    <dgm:pt modelId="{9B7E132A-7DCB-4C40-A845-99FE09D38D32}" type="pres">
      <dgm:prSet presAssocID="{A4D5FC62-6A47-4638-B6AC-BDDA64F10A2D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C022A1DD-6C6B-417F-92FA-A4ACF2F950AE}" type="pres">
      <dgm:prSet presAssocID="{599A6EFB-4AEB-4DE1-B96D-4BE5F6161D03}" presName="node" presStyleLbl="node1" presStyleIdx="6" presStyleCnt="7">
        <dgm:presLayoutVars>
          <dgm:bulletEnabled val="1"/>
        </dgm:presLayoutVars>
      </dgm:prSet>
      <dgm:spPr/>
    </dgm:pt>
  </dgm:ptLst>
  <dgm:cxnLst>
    <dgm:cxn modelId="{94EBB110-9FD8-4193-A8FF-5AB770A042C7}" srcId="{5B1108AF-D20E-45BE-96AA-B8EDD95C726D}" destId="{26DB067A-32BD-4861-A69C-4E3AF59613F4}" srcOrd="2" destOrd="0" parTransId="{1EF5F50B-1053-4D7B-8233-E9D48066AC10}" sibTransId="{260E4C96-B38E-4A3E-8AB4-4BF13E2EBCD5}"/>
    <dgm:cxn modelId="{696C9713-D772-4E6F-8DED-7924102535F1}" type="presOf" srcId="{599A6EFB-4AEB-4DE1-B96D-4BE5F6161D03}" destId="{C022A1DD-6C6B-417F-92FA-A4ACF2F950AE}" srcOrd="0" destOrd="0" presId="urn:microsoft.com/office/officeart/2005/8/layout/default"/>
    <dgm:cxn modelId="{1962441A-691F-4FE0-BD3D-D66C1B14B6A6}" type="presOf" srcId="{E02582E3-26EC-4F08-9E9C-80F602048743}" destId="{96F36924-8BBE-46FC-9CCA-1C2B4588DD69}" srcOrd="0" destOrd="0" presId="urn:microsoft.com/office/officeart/2005/8/layout/default"/>
    <dgm:cxn modelId="{A8F5D520-CC4F-4267-B42E-3AC426D8B89F}" srcId="{5B1108AF-D20E-45BE-96AA-B8EDD95C726D}" destId="{B2B3240C-F4CD-412C-8F91-99E759DAE463}" srcOrd="3" destOrd="0" parTransId="{C2B61D70-71C2-45F1-ADB2-9897991D4635}" sibTransId="{3A03E445-E288-40F2-97A2-F290F0321BE2}"/>
    <dgm:cxn modelId="{E7BE182C-D8B9-46C1-BDAC-53F994EC93C8}" type="presOf" srcId="{5B1108AF-D20E-45BE-96AA-B8EDD95C726D}" destId="{DAC3196B-FFE7-4EFB-B982-0147A73148B8}" srcOrd="0" destOrd="0" presId="urn:microsoft.com/office/officeart/2005/8/layout/default"/>
    <dgm:cxn modelId="{5F4EA433-8682-46C9-82FA-C8E657C16637}" srcId="{5B1108AF-D20E-45BE-96AA-B8EDD95C726D}" destId="{599A6EFB-4AEB-4DE1-B96D-4BE5F6161D03}" srcOrd="6" destOrd="0" parTransId="{6027684A-70EB-42EE-8299-5EA6FC81544D}" sibTransId="{8E59387C-EDE1-4693-BB4D-4CE5257BDCDB}"/>
    <dgm:cxn modelId="{14679E3C-7E5A-430E-A921-4B9943BAFA37}" type="presOf" srcId="{32CD753F-064C-43C9-86C8-309DB0081AAE}" destId="{7B5D4D62-6962-442F-819A-8C73904F382D}" srcOrd="0" destOrd="0" presId="urn:microsoft.com/office/officeart/2005/8/layout/default"/>
    <dgm:cxn modelId="{F1247661-E268-470D-A251-D99AA6D73712}" type="presOf" srcId="{ACBBCA7F-50E7-4F58-BE09-245DAB679A34}" destId="{64A9A8C2-3166-47CB-8D90-5B514823859E}" srcOrd="0" destOrd="0" presId="urn:microsoft.com/office/officeart/2005/8/layout/default"/>
    <dgm:cxn modelId="{CAE5596C-BCDA-4E73-84B9-D572DD0BAE77}" type="presOf" srcId="{26DB067A-32BD-4861-A69C-4E3AF59613F4}" destId="{2A8B196C-CED7-4094-A7F3-E9FAA07C8B8A}" srcOrd="0" destOrd="0" presId="urn:microsoft.com/office/officeart/2005/8/layout/default"/>
    <dgm:cxn modelId="{74277BCF-0954-434B-B159-895B540A4D9B}" srcId="{5B1108AF-D20E-45BE-96AA-B8EDD95C726D}" destId="{07A4B742-081E-4A52-9BFB-B96B9172A39B}" srcOrd="4" destOrd="0" parTransId="{F5EEAE5D-22F9-47B2-951E-706E153BCAC1}" sibTransId="{0F165309-5478-421B-9E3A-7CF009F6465C}"/>
    <dgm:cxn modelId="{D0A628DC-5677-429A-A9BE-863A6424E552}" srcId="{5B1108AF-D20E-45BE-96AA-B8EDD95C726D}" destId="{E02582E3-26EC-4F08-9E9C-80F602048743}" srcOrd="5" destOrd="0" parTransId="{40986293-A65D-4DD6-8102-D026418BE006}" sibTransId="{A4D5FC62-6A47-4638-B6AC-BDDA64F10A2D}"/>
    <dgm:cxn modelId="{2A8AE9E0-E13A-4BA5-8689-DC32678C0D5D}" srcId="{5B1108AF-D20E-45BE-96AA-B8EDD95C726D}" destId="{32CD753F-064C-43C9-86C8-309DB0081AAE}" srcOrd="0" destOrd="0" parTransId="{27BA2DEF-1878-4401-957C-3776086D58F2}" sibTransId="{1EB43A7F-CDF2-4F42-8685-02D185A00828}"/>
    <dgm:cxn modelId="{B59ECCE2-DEDD-4BCD-B75F-9540C69191C9}" type="presOf" srcId="{B2B3240C-F4CD-412C-8F91-99E759DAE463}" destId="{8E0CE276-58CF-4010-A848-BFDDFC9B8657}" srcOrd="0" destOrd="0" presId="urn:microsoft.com/office/officeart/2005/8/layout/default"/>
    <dgm:cxn modelId="{88FCE0F3-E478-475F-803B-5AA26FBB3D4E}" srcId="{5B1108AF-D20E-45BE-96AA-B8EDD95C726D}" destId="{ACBBCA7F-50E7-4F58-BE09-245DAB679A34}" srcOrd="1" destOrd="0" parTransId="{A4FEC19F-7CFF-4773-BA90-7E08530D2D07}" sibTransId="{3C7E65E6-931C-4F7B-8508-55C09B9AAE09}"/>
    <dgm:cxn modelId="{7A8DF2FE-2FBF-4D9E-BDCD-28FD1CC637DC}" type="presOf" srcId="{07A4B742-081E-4A52-9BFB-B96B9172A39B}" destId="{205FDA8D-7B0F-44EA-8457-91E7A2FCE04E}" srcOrd="0" destOrd="0" presId="urn:microsoft.com/office/officeart/2005/8/layout/default"/>
    <dgm:cxn modelId="{1F19E97D-E391-4780-A6DD-15CF47789B4C}" type="presParOf" srcId="{DAC3196B-FFE7-4EFB-B982-0147A73148B8}" destId="{7B5D4D62-6962-442F-819A-8C73904F382D}" srcOrd="0" destOrd="0" presId="urn:microsoft.com/office/officeart/2005/8/layout/default"/>
    <dgm:cxn modelId="{7454094D-E4DB-49D0-8507-915D9498EC31}" type="presParOf" srcId="{DAC3196B-FFE7-4EFB-B982-0147A73148B8}" destId="{D1CCBF05-AC43-466F-A329-0A962A260831}" srcOrd="1" destOrd="0" presId="urn:microsoft.com/office/officeart/2005/8/layout/default"/>
    <dgm:cxn modelId="{32099F33-793F-4665-8006-8B621497D6F7}" type="presParOf" srcId="{DAC3196B-FFE7-4EFB-B982-0147A73148B8}" destId="{64A9A8C2-3166-47CB-8D90-5B514823859E}" srcOrd="2" destOrd="0" presId="urn:microsoft.com/office/officeart/2005/8/layout/default"/>
    <dgm:cxn modelId="{E46DFDFF-9C73-42EE-A1F3-D78D2E23AF93}" type="presParOf" srcId="{DAC3196B-FFE7-4EFB-B982-0147A73148B8}" destId="{BD247BA0-7914-4721-9A94-8FAC8F79E401}" srcOrd="3" destOrd="0" presId="urn:microsoft.com/office/officeart/2005/8/layout/default"/>
    <dgm:cxn modelId="{AF08C80E-88FF-4107-BAAE-BB5AF63C409E}" type="presParOf" srcId="{DAC3196B-FFE7-4EFB-B982-0147A73148B8}" destId="{2A8B196C-CED7-4094-A7F3-E9FAA07C8B8A}" srcOrd="4" destOrd="0" presId="urn:microsoft.com/office/officeart/2005/8/layout/default"/>
    <dgm:cxn modelId="{BD95B9DE-3BE5-4BC4-93F3-0D0FF5806388}" type="presParOf" srcId="{DAC3196B-FFE7-4EFB-B982-0147A73148B8}" destId="{14DBE96C-EEB2-4ED4-B33E-4F949E8C697D}" srcOrd="5" destOrd="0" presId="urn:microsoft.com/office/officeart/2005/8/layout/default"/>
    <dgm:cxn modelId="{CCF19973-9C3E-4370-B685-A8240D62259E}" type="presParOf" srcId="{DAC3196B-FFE7-4EFB-B982-0147A73148B8}" destId="{8E0CE276-58CF-4010-A848-BFDDFC9B8657}" srcOrd="6" destOrd="0" presId="urn:microsoft.com/office/officeart/2005/8/layout/default"/>
    <dgm:cxn modelId="{D9629E26-47D1-4023-966E-187F16CF9EF7}" type="presParOf" srcId="{DAC3196B-FFE7-4EFB-B982-0147A73148B8}" destId="{DB9D049B-FF04-414D-B95B-71488696698B}" srcOrd="7" destOrd="0" presId="urn:microsoft.com/office/officeart/2005/8/layout/default"/>
    <dgm:cxn modelId="{5B7E9AE9-7EC6-4F3A-8D43-AD0A5BAA1979}" type="presParOf" srcId="{DAC3196B-FFE7-4EFB-B982-0147A73148B8}" destId="{205FDA8D-7B0F-44EA-8457-91E7A2FCE04E}" srcOrd="8" destOrd="0" presId="urn:microsoft.com/office/officeart/2005/8/layout/default"/>
    <dgm:cxn modelId="{BF9A0C70-6998-4F99-BA23-2F6A2A1B6020}" type="presParOf" srcId="{DAC3196B-FFE7-4EFB-B982-0147A73148B8}" destId="{041D037D-EDFC-4DF4-BDDE-51AC6B710A51}" srcOrd="9" destOrd="0" presId="urn:microsoft.com/office/officeart/2005/8/layout/default"/>
    <dgm:cxn modelId="{281A0652-2C73-403D-8177-A5F0571E5F18}" type="presParOf" srcId="{DAC3196B-FFE7-4EFB-B982-0147A73148B8}" destId="{96F36924-8BBE-46FC-9CCA-1C2B4588DD69}" srcOrd="10" destOrd="0" presId="urn:microsoft.com/office/officeart/2005/8/layout/default"/>
    <dgm:cxn modelId="{C3103313-A17F-4E42-A037-6FA8B9EC7C63}" type="presParOf" srcId="{DAC3196B-FFE7-4EFB-B982-0147A73148B8}" destId="{9B7E132A-7DCB-4C40-A845-99FE09D38D32}" srcOrd="11" destOrd="0" presId="urn:microsoft.com/office/officeart/2005/8/layout/default"/>
    <dgm:cxn modelId="{FC0418CA-A6B1-4086-9E22-B785FCFF2E1F}" type="presParOf" srcId="{DAC3196B-FFE7-4EFB-B982-0147A73148B8}" destId="{C022A1DD-6C6B-417F-92FA-A4ACF2F950A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B1108AF-D20E-45BE-96AA-B8EDD95C726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32CD753F-064C-43C9-86C8-309DB0081AAE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MySQL</a:t>
          </a:r>
          <a:endParaRPr lang="zh-CN" altLang="en-US" dirty="0">
            <a:solidFill>
              <a:srgbClr val="00B050"/>
            </a:solidFill>
          </a:endParaRPr>
        </a:p>
      </dgm:t>
    </dgm:pt>
    <dgm:pt modelId="{27BA2DEF-1878-4401-957C-3776086D58F2}" type="par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1EB43A7F-CDF2-4F42-8685-02D185A00828}" type="sib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ACBBCA7F-50E7-4F58-BE09-245DAB679A3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MangoDB</a:t>
          </a:r>
          <a:endParaRPr lang="zh-CN" altLang="en-US" dirty="0">
            <a:solidFill>
              <a:srgbClr val="00B050"/>
            </a:solidFill>
          </a:endParaRPr>
        </a:p>
      </dgm:t>
    </dgm:pt>
    <dgm:pt modelId="{A4FEC19F-7CFF-4773-BA90-7E08530D2D07}" type="parTrans" cxnId="{88FCE0F3-E478-475F-803B-5AA26FBB3D4E}">
      <dgm:prSet/>
      <dgm:spPr/>
      <dgm:t>
        <a:bodyPr/>
        <a:lstStyle/>
        <a:p>
          <a:endParaRPr lang="zh-CN" altLang="en-US"/>
        </a:p>
      </dgm:t>
    </dgm:pt>
    <dgm:pt modelId="{3C7E65E6-931C-4F7B-8508-55C09B9AAE09}" type="sibTrans" cxnId="{88FCE0F3-E478-475F-803B-5AA26FBB3D4E}">
      <dgm:prSet/>
      <dgm:spPr/>
      <dgm:t>
        <a:bodyPr/>
        <a:lstStyle/>
        <a:p>
          <a:endParaRPr lang="zh-CN" altLang="en-US"/>
        </a:p>
      </dgm:t>
    </dgm:pt>
    <dgm:pt modelId="{26DB067A-32BD-4861-A69C-4E3AF59613F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HBase</a:t>
          </a:r>
        </a:p>
        <a:p>
          <a:r>
            <a:rPr lang="en-US" altLang="zh-CN" dirty="0"/>
            <a:t>HDoop</a:t>
          </a:r>
          <a:endParaRPr lang="zh-CN" altLang="en-US" dirty="0"/>
        </a:p>
      </dgm:t>
    </dgm:pt>
    <dgm:pt modelId="{1EF5F50B-1053-4D7B-8233-E9D48066AC10}" type="parTrans" cxnId="{94EBB110-9FD8-4193-A8FF-5AB770A042C7}">
      <dgm:prSet/>
      <dgm:spPr/>
      <dgm:t>
        <a:bodyPr/>
        <a:lstStyle/>
        <a:p>
          <a:endParaRPr lang="zh-CN" altLang="en-US"/>
        </a:p>
      </dgm:t>
    </dgm:pt>
    <dgm:pt modelId="{260E4C96-B38E-4A3E-8AB4-4BF13E2EBCD5}" type="sibTrans" cxnId="{94EBB110-9FD8-4193-A8FF-5AB770A042C7}">
      <dgm:prSet/>
      <dgm:spPr/>
      <dgm:t>
        <a:bodyPr/>
        <a:lstStyle/>
        <a:p>
          <a:endParaRPr lang="zh-CN" altLang="en-US"/>
        </a:p>
      </dgm:t>
    </dgm:pt>
    <dgm:pt modelId="{B2B3240C-F4CD-412C-8F91-99E759DAE46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Vitess</a:t>
          </a:r>
          <a:endParaRPr lang="zh-CN" altLang="en-US" dirty="0"/>
        </a:p>
      </dgm:t>
    </dgm:pt>
    <dgm:pt modelId="{C2B61D70-71C2-45F1-ADB2-9897991D4635}" type="parTrans" cxnId="{A8F5D520-CC4F-4267-B42E-3AC426D8B89F}">
      <dgm:prSet/>
      <dgm:spPr/>
      <dgm:t>
        <a:bodyPr/>
        <a:lstStyle/>
        <a:p>
          <a:endParaRPr lang="zh-CN" altLang="en-US"/>
        </a:p>
      </dgm:t>
    </dgm:pt>
    <dgm:pt modelId="{3A03E445-E288-40F2-97A2-F290F0321BE2}" type="sibTrans" cxnId="{A8F5D520-CC4F-4267-B42E-3AC426D8B89F}">
      <dgm:prSet/>
      <dgm:spPr/>
      <dgm:t>
        <a:bodyPr/>
        <a:lstStyle/>
        <a:p>
          <a:endParaRPr lang="zh-CN" altLang="en-US"/>
        </a:p>
      </dgm:t>
    </dgm:pt>
    <dgm:pt modelId="{E02582E3-26EC-4F08-9E9C-80F60204874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FFFF00"/>
              </a:solidFill>
            </a:rPr>
            <a:t>MyCat</a:t>
          </a:r>
          <a:endParaRPr lang="zh-CN" altLang="en-US" dirty="0">
            <a:solidFill>
              <a:srgbClr val="FFFF00"/>
            </a:solidFill>
          </a:endParaRPr>
        </a:p>
      </dgm:t>
    </dgm:pt>
    <dgm:pt modelId="{40986293-A65D-4DD6-8102-D026418BE006}" type="parTrans" cxnId="{D0A628DC-5677-429A-A9BE-863A6424E552}">
      <dgm:prSet/>
      <dgm:spPr/>
      <dgm:t>
        <a:bodyPr/>
        <a:lstStyle/>
        <a:p>
          <a:endParaRPr lang="zh-CN" altLang="en-US"/>
        </a:p>
      </dgm:t>
    </dgm:pt>
    <dgm:pt modelId="{A4D5FC62-6A47-4638-B6AC-BDDA64F10A2D}" type="sibTrans" cxnId="{D0A628DC-5677-429A-A9BE-863A6424E552}">
      <dgm:prSet/>
      <dgm:spPr/>
      <dgm:t>
        <a:bodyPr/>
        <a:lstStyle/>
        <a:p>
          <a:endParaRPr lang="zh-CN" altLang="en-US"/>
        </a:p>
      </dgm:t>
    </dgm:pt>
    <dgm:pt modelId="{07A4B742-081E-4A52-9BFB-B96B9172A39B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FFFF00"/>
              </a:solidFill>
            </a:rPr>
            <a:t>MySQL Proxy</a:t>
          </a:r>
          <a:endParaRPr lang="zh-CN" altLang="en-US" dirty="0">
            <a:solidFill>
              <a:srgbClr val="FFFF00"/>
            </a:solidFill>
          </a:endParaRPr>
        </a:p>
      </dgm:t>
    </dgm:pt>
    <dgm:pt modelId="{F5EEAE5D-22F9-47B2-951E-706E153BCAC1}" type="parTrans" cxnId="{74277BCF-0954-434B-B159-895B540A4D9B}">
      <dgm:prSet/>
      <dgm:spPr/>
      <dgm:t>
        <a:bodyPr/>
        <a:lstStyle/>
        <a:p>
          <a:endParaRPr lang="zh-CN" altLang="en-US"/>
        </a:p>
      </dgm:t>
    </dgm:pt>
    <dgm:pt modelId="{0F165309-5478-421B-9E3A-7CF009F6465C}" type="sibTrans" cxnId="{74277BCF-0954-434B-B159-895B540A4D9B}">
      <dgm:prSet/>
      <dgm:spPr/>
      <dgm:t>
        <a:bodyPr/>
        <a:lstStyle/>
        <a:p>
          <a:endParaRPr lang="zh-CN" altLang="en-US"/>
        </a:p>
      </dgm:t>
    </dgm:pt>
    <dgm:pt modelId="{599A6EFB-4AEB-4DE1-B96D-4BE5F6161D0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ScyllaDB</a:t>
          </a:r>
        </a:p>
        <a:p>
          <a:r>
            <a:rPr lang="en-US" altLang="zh-CN" dirty="0"/>
            <a:t>Cassandra</a:t>
          </a:r>
          <a:endParaRPr lang="zh-CN" altLang="en-US" dirty="0"/>
        </a:p>
      </dgm:t>
    </dgm:pt>
    <dgm:pt modelId="{6027684A-70EB-42EE-8299-5EA6FC81544D}" type="parTrans" cxnId="{5F4EA433-8682-46C9-82FA-C8E657C16637}">
      <dgm:prSet/>
      <dgm:spPr/>
      <dgm:t>
        <a:bodyPr/>
        <a:lstStyle/>
        <a:p>
          <a:endParaRPr lang="zh-CN" altLang="en-US"/>
        </a:p>
      </dgm:t>
    </dgm:pt>
    <dgm:pt modelId="{8E59387C-EDE1-4693-BB4D-4CE5257BDCDB}" type="sibTrans" cxnId="{5F4EA433-8682-46C9-82FA-C8E657C16637}">
      <dgm:prSet/>
      <dgm:spPr/>
      <dgm:t>
        <a:bodyPr/>
        <a:lstStyle/>
        <a:p>
          <a:endParaRPr lang="zh-CN" altLang="en-US"/>
        </a:p>
      </dgm:t>
    </dgm:pt>
    <dgm:pt modelId="{DAC3196B-FFE7-4EFB-B982-0147A73148B8}" type="pres">
      <dgm:prSet presAssocID="{5B1108AF-D20E-45BE-96AA-B8EDD95C726D}" presName="diagram" presStyleCnt="0">
        <dgm:presLayoutVars>
          <dgm:dir/>
          <dgm:resizeHandles val="exact"/>
        </dgm:presLayoutVars>
      </dgm:prSet>
      <dgm:spPr/>
    </dgm:pt>
    <dgm:pt modelId="{7B5D4D62-6962-442F-819A-8C73904F382D}" type="pres">
      <dgm:prSet presAssocID="{32CD753F-064C-43C9-86C8-309DB0081AAE}" presName="node" presStyleLbl="node1" presStyleIdx="0" presStyleCnt="7">
        <dgm:presLayoutVars>
          <dgm:bulletEnabled val="1"/>
        </dgm:presLayoutVars>
      </dgm:prSet>
      <dgm:spPr/>
    </dgm:pt>
    <dgm:pt modelId="{D1CCBF05-AC43-466F-A329-0A962A260831}" type="pres">
      <dgm:prSet presAssocID="{1EB43A7F-CDF2-4F42-8685-02D185A00828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4A9A8C2-3166-47CB-8D90-5B514823859E}" type="pres">
      <dgm:prSet presAssocID="{ACBBCA7F-50E7-4F58-BE09-245DAB679A34}" presName="node" presStyleLbl="node1" presStyleIdx="1" presStyleCnt="7">
        <dgm:presLayoutVars>
          <dgm:bulletEnabled val="1"/>
        </dgm:presLayoutVars>
      </dgm:prSet>
      <dgm:spPr/>
    </dgm:pt>
    <dgm:pt modelId="{BD247BA0-7914-4721-9A94-8FAC8F79E401}" type="pres">
      <dgm:prSet presAssocID="{3C7E65E6-931C-4F7B-8508-55C09B9AAE0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A8B196C-CED7-4094-A7F3-E9FAA07C8B8A}" type="pres">
      <dgm:prSet presAssocID="{26DB067A-32BD-4861-A69C-4E3AF59613F4}" presName="node" presStyleLbl="node1" presStyleIdx="2" presStyleCnt="7">
        <dgm:presLayoutVars>
          <dgm:bulletEnabled val="1"/>
        </dgm:presLayoutVars>
      </dgm:prSet>
      <dgm:spPr/>
    </dgm:pt>
    <dgm:pt modelId="{14DBE96C-EEB2-4ED4-B33E-4F949E8C697D}" type="pres">
      <dgm:prSet presAssocID="{260E4C96-B38E-4A3E-8AB4-4BF13E2EBCD5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E0CE276-58CF-4010-A848-BFDDFC9B8657}" type="pres">
      <dgm:prSet presAssocID="{B2B3240C-F4CD-412C-8F91-99E759DAE463}" presName="node" presStyleLbl="node1" presStyleIdx="3" presStyleCnt="7">
        <dgm:presLayoutVars>
          <dgm:bulletEnabled val="1"/>
        </dgm:presLayoutVars>
      </dgm:prSet>
      <dgm:spPr/>
    </dgm:pt>
    <dgm:pt modelId="{DB9D049B-FF04-414D-B95B-71488696698B}" type="pres">
      <dgm:prSet presAssocID="{3A03E445-E288-40F2-97A2-F290F0321BE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05FDA8D-7B0F-44EA-8457-91E7A2FCE04E}" type="pres">
      <dgm:prSet presAssocID="{07A4B742-081E-4A52-9BFB-B96B9172A39B}" presName="node" presStyleLbl="node1" presStyleIdx="4" presStyleCnt="7">
        <dgm:presLayoutVars>
          <dgm:bulletEnabled val="1"/>
        </dgm:presLayoutVars>
      </dgm:prSet>
      <dgm:spPr/>
    </dgm:pt>
    <dgm:pt modelId="{041D037D-EDFC-4DF4-BDDE-51AC6B710A51}" type="pres">
      <dgm:prSet presAssocID="{0F165309-5478-421B-9E3A-7CF009F6465C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6F36924-8BBE-46FC-9CCA-1C2B4588DD69}" type="pres">
      <dgm:prSet presAssocID="{E02582E3-26EC-4F08-9E9C-80F602048743}" presName="node" presStyleLbl="node1" presStyleIdx="5" presStyleCnt="7">
        <dgm:presLayoutVars>
          <dgm:bulletEnabled val="1"/>
        </dgm:presLayoutVars>
      </dgm:prSet>
      <dgm:spPr/>
    </dgm:pt>
    <dgm:pt modelId="{9B7E132A-7DCB-4C40-A845-99FE09D38D32}" type="pres">
      <dgm:prSet presAssocID="{A4D5FC62-6A47-4638-B6AC-BDDA64F10A2D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C022A1DD-6C6B-417F-92FA-A4ACF2F950AE}" type="pres">
      <dgm:prSet presAssocID="{599A6EFB-4AEB-4DE1-B96D-4BE5F6161D03}" presName="node" presStyleLbl="node1" presStyleIdx="6" presStyleCnt="7">
        <dgm:presLayoutVars>
          <dgm:bulletEnabled val="1"/>
        </dgm:presLayoutVars>
      </dgm:prSet>
      <dgm:spPr/>
    </dgm:pt>
  </dgm:ptLst>
  <dgm:cxnLst>
    <dgm:cxn modelId="{94EBB110-9FD8-4193-A8FF-5AB770A042C7}" srcId="{5B1108AF-D20E-45BE-96AA-B8EDD95C726D}" destId="{26DB067A-32BD-4861-A69C-4E3AF59613F4}" srcOrd="2" destOrd="0" parTransId="{1EF5F50B-1053-4D7B-8233-E9D48066AC10}" sibTransId="{260E4C96-B38E-4A3E-8AB4-4BF13E2EBCD5}"/>
    <dgm:cxn modelId="{696C9713-D772-4E6F-8DED-7924102535F1}" type="presOf" srcId="{599A6EFB-4AEB-4DE1-B96D-4BE5F6161D03}" destId="{C022A1DD-6C6B-417F-92FA-A4ACF2F950AE}" srcOrd="0" destOrd="0" presId="urn:microsoft.com/office/officeart/2005/8/layout/default"/>
    <dgm:cxn modelId="{1962441A-691F-4FE0-BD3D-D66C1B14B6A6}" type="presOf" srcId="{E02582E3-26EC-4F08-9E9C-80F602048743}" destId="{96F36924-8BBE-46FC-9CCA-1C2B4588DD69}" srcOrd="0" destOrd="0" presId="urn:microsoft.com/office/officeart/2005/8/layout/default"/>
    <dgm:cxn modelId="{A8F5D520-CC4F-4267-B42E-3AC426D8B89F}" srcId="{5B1108AF-D20E-45BE-96AA-B8EDD95C726D}" destId="{B2B3240C-F4CD-412C-8F91-99E759DAE463}" srcOrd="3" destOrd="0" parTransId="{C2B61D70-71C2-45F1-ADB2-9897991D4635}" sibTransId="{3A03E445-E288-40F2-97A2-F290F0321BE2}"/>
    <dgm:cxn modelId="{E7BE182C-D8B9-46C1-BDAC-53F994EC93C8}" type="presOf" srcId="{5B1108AF-D20E-45BE-96AA-B8EDD95C726D}" destId="{DAC3196B-FFE7-4EFB-B982-0147A73148B8}" srcOrd="0" destOrd="0" presId="urn:microsoft.com/office/officeart/2005/8/layout/default"/>
    <dgm:cxn modelId="{5F4EA433-8682-46C9-82FA-C8E657C16637}" srcId="{5B1108AF-D20E-45BE-96AA-B8EDD95C726D}" destId="{599A6EFB-4AEB-4DE1-B96D-4BE5F6161D03}" srcOrd="6" destOrd="0" parTransId="{6027684A-70EB-42EE-8299-5EA6FC81544D}" sibTransId="{8E59387C-EDE1-4693-BB4D-4CE5257BDCDB}"/>
    <dgm:cxn modelId="{14679E3C-7E5A-430E-A921-4B9943BAFA37}" type="presOf" srcId="{32CD753F-064C-43C9-86C8-309DB0081AAE}" destId="{7B5D4D62-6962-442F-819A-8C73904F382D}" srcOrd="0" destOrd="0" presId="urn:microsoft.com/office/officeart/2005/8/layout/default"/>
    <dgm:cxn modelId="{F1247661-E268-470D-A251-D99AA6D73712}" type="presOf" srcId="{ACBBCA7F-50E7-4F58-BE09-245DAB679A34}" destId="{64A9A8C2-3166-47CB-8D90-5B514823859E}" srcOrd="0" destOrd="0" presId="urn:microsoft.com/office/officeart/2005/8/layout/default"/>
    <dgm:cxn modelId="{CAE5596C-BCDA-4E73-84B9-D572DD0BAE77}" type="presOf" srcId="{26DB067A-32BD-4861-A69C-4E3AF59613F4}" destId="{2A8B196C-CED7-4094-A7F3-E9FAA07C8B8A}" srcOrd="0" destOrd="0" presId="urn:microsoft.com/office/officeart/2005/8/layout/default"/>
    <dgm:cxn modelId="{74277BCF-0954-434B-B159-895B540A4D9B}" srcId="{5B1108AF-D20E-45BE-96AA-B8EDD95C726D}" destId="{07A4B742-081E-4A52-9BFB-B96B9172A39B}" srcOrd="4" destOrd="0" parTransId="{F5EEAE5D-22F9-47B2-951E-706E153BCAC1}" sibTransId="{0F165309-5478-421B-9E3A-7CF009F6465C}"/>
    <dgm:cxn modelId="{D0A628DC-5677-429A-A9BE-863A6424E552}" srcId="{5B1108AF-D20E-45BE-96AA-B8EDD95C726D}" destId="{E02582E3-26EC-4F08-9E9C-80F602048743}" srcOrd="5" destOrd="0" parTransId="{40986293-A65D-4DD6-8102-D026418BE006}" sibTransId="{A4D5FC62-6A47-4638-B6AC-BDDA64F10A2D}"/>
    <dgm:cxn modelId="{2A8AE9E0-E13A-4BA5-8689-DC32678C0D5D}" srcId="{5B1108AF-D20E-45BE-96AA-B8EDD95C726D}" destId="{32CD753F-064C-43C9-86C8-309DB0081AAE}" srcOrd="0" destOrd="0" parTransId="{27BA2DEF-1878-4401-957C-3776086D58F2}" sibTransId="{1EB43A7F-CDF2-4F42-8685-02D185A00828}"/>
    <dgm:cxn modelId="{B59ECCE2-DEDD-4BCD-B75F-9540C69191C9}" type="presOf" srcId="{B2B3240C-F4CD-412C-8F91-99E759DAE463}" destId="{8E0CE276-58CF-4010-A848-BFDDFC9B8657}" srcOrd="0" destOrd="0" presId="urn:microsoft.com/office/officeart/2005/8/layout/default"/>
    <dgm:cxn modelId="{88FCE0F3-E478-475F-803B-5AA26FBB3D4E}" srcId="{5B1108AF-D20E-45BE-96AA-B8EDD95C726D}" destId="{ACBBCA7F-50E7-4F58-BE09-245DAB679A34}" srcOrd="1" destOrd="0" parTransId="{A4FEC19F-7CFF-4773-BA90-7E08530D2D07}" sibTransId="{3C7E65E6-931C-4F7B-8508-55C09B9AAE09}"/>
    <dgm:cxn modelId="{7A8DF2FE-2FBF-4D9E-BDCD-28FD1CC637DC}" type="presOf" srcId="{07A4B742-081E-4A52-9BFB-B96B9172A39B}" destId="{205FDA8D-7B0F-44EA-8457-91E7A2FCE04E}" srcOrd="0" destOrd="0" presId="urn:microsoft.com/office/officeart/2005/8/layout/default"/>
    <dgm:cxn modelId="{1F19E97D-E391-4780-A6DD-15CF47789B4C}" type="presParOf" srcId="{DAC3196B-FFE7-4EFB-B982-0147A73148B8}" destId="{7B5D4D62-6962-442F-819A-8C73904F382D}" srcOrd="0" destOrd="0" presId="urn:microsoft.com/office/officeart/2005/8/layout/default"/>
    <dgm:cxn modelId="{7454094D-E4DB-49D0-8507-915D9498EC31}" type="presParOf" srcId="{DAC3196B-FFE7-4EFB-B982-0147A73148B8}" destId="{D1CCBF05-AC43-466F-A329-0A962A260831}" srcOrd="1" destOrd="0" presId="urn:microsoft.com/office/officeart/2005/8/layout/default"/>
    <dgm:cxn modelId="{32099F33-793F-4665-8006-8B621497D6F7}" type="presParOf" srcId="{DAC3196B-FFE7-4EFB-B982-0147A73148B8}" destId="{64A9A8C2-3166-47CB-8D90-5B514823859E}" srcOrd="2" destOrd="0" presId="urn:microsoft.com/office/officeart/2005/8/layout/default"/>
    <dgm:cxn modelId="{E46DFDFF-9C73-42EE-A1F3-D78D2E23AF93}" type="presParOf" srcId="{DAC3196B-FFE7-4EFB-B982-0147A73148B8}" destId="{BD247BA0-7914-4721-9A94-8FAC8F79E401}" srcOrd="3" destOrd="0" presId="urn:microsoft.com/office/officeart/2005/8/layout/default"/>
    <dgm:cxn modelId="{AF08C80E-88FF-4107-BAAE-BB5AF63C409E}" type="presParOf" srcId="{DAC3196B-FFE7-4EFB-B982-0147A73148B8}" destId="{2A8B196C-CED7-4094-A7F3-E9FAA07C8B8A}" srcOrd="4" destOrd="0" presId="urn:microsoft.com/office/officeart/2005/8/layout/default"/>
    <dgm:cxn modelId="{BD95B9DE-3BE5-4BC4-93F3-0D0FF5806388}" type="presParOf" srcId="{DAC3196B-FFE7-4EFB-B982-0147A73148B8}" destId="{14DBE96C-EEB2-4ED4-B33E-4F949E8C697D}" srcOrd="5" destOrd="0" presId="urn:microsoft.com/office/officeart/2005/8/layout/default"/>
    <dgm:cxn modelId="{CCF19973-9C3E-4370-B685-A8240D62259E}" type="presParOf" srcId="{DAC3196B-FFE7-4EFB-B982-0147A73148B8}" destId="{8E0CE276-58CF-4010-A848-BFDDFC9B8657}" srcOrd="6" destOrd="0" presId="urn:microsoft.com/office/officeart/2005/8/layout/default"/>
    <dgm:cxn modelId="{D9629E26-47D1-4023-966E-187F16CF9EF7}" type="presParOf" srcId="{DAC3196B-FFE7-4EFB-B982-0147A73148B8}" destId="{DB9D049B-FF04-414D-B95B-71488696698B}" srcOrd="7" destOrd="0" presId="urn:microsoft.com/office/officeart/2005/8/layout/default"/>
    <dgm:cxn modelId="{5B7E9AE9-7EC6-4F3A-8D43-AD0A5BAA1979}" type="presParOf" srcId="{DAC3196B-FFE7-4EFB-B982-0147A73148B8}" destId="{205FDA8D-7B0F-44EA-8457-91E7A2FCE04E}" srcOrd="8" destOrd="0" presId="urn:microsoft.com/office/officeart/2005/8/layout/default"/>
    <dgm:cxn modelId="{BF9A0C70-6998-4F99-BA23-2F6A2A1B6020}" type="presParOf" srcId="{DAC3196B-FFE7-4EFB-B982-0147A73148B8}" destId="{041D037D-EDFC-4DF4-BDDE-51AC6B710A51}" srcOrd="9" destOrd="0" presId="urn:microsoft.com/office/officeart/2005/8/layout/default"/>
    <dgm:cxn modelId="{281A0652-2C73-403D-8177-A5F0571E5F18}" type="presParOf" srcId="{DAC3196B-FFE7-4EFB-B982-0147A73148B8}" destId="{96F36924-8BBE-46FC-9CCA-1C2B4588DD69}" srcOrd="10" destOrd="0" presId="urn:microsoft.com/office/officeart/2005/8/layout/default"/>
    <dgm:cxn modelId="{C3103313-A17F-4E42-A037-6FA8B9EC7C63}" type="presParOf" srcId="{DAC3196B-FFE7-4EFB-B982-0147A73148B8}" destId="{9B7E132A-7DCB-4C40-A845-99FE09D38D32}" srcOrd="11" destOrd="0" presId="urn:microsoft.com/office/officeart/2005/8/layout/default"/>
    <dgm:cxn modelId="{FC0418CA-A6B1-4086-9E22-B785FCFF2E1F}" type="presParOf" srcId="{DAC3196B-FFE7-4EFB-B982-0147A73148B8}" destId="{C022A1DD-6C6B-417F-92FA-A4ACF2F950A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2836C7F-8DD2-4F52-9B94-C8671FD640CA}" type="doc">
      <dgm:prSet loTypeId="urn:microsoft.com/office/officeart/2005/8/layout/radial6" loCatId="cycle" qsTypeId="urn:microsoft.com/office/officeart/2005/8/quickstyle/3d9" qsCatId="3D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zh-CN" altLang="en-US"/>
        </a:p>
      </dgm:t>
    </dgm:pt>
    <dgm:pt modelId="{996EBCA0-F3C8-4306-AFFA-2D2D54BE14D9}">
      <dgm:prSet phldrT="[文本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  <dgm:t>
        <a:bodyPr>
          <a:sp3d extrusionH="28000" prstMaterial="matte"/>
        </a:bodyPr>
        <a:lstStyle/>
        <a:p>
          <a:r>
            <a:rPr lang="zh-CN" altLang="en-US" sz="3200" dirty="0"/>
            <a:t>产品开发流程</a:t>
          </a:r>
        </a:p>
      </dgm:t>
    </dgm:pt>
    <dgm:pt modelId="{208791B4-6785-4D78-A580-44AC25AC544A}" type="parTrans" cxnId="{4E358FB3-E2C4-49AA-967F-2D6A3E60BA1F}">
      <dgm:prSet/>
      <dgm:spPr/>
      <dgm:t>
        <a:bodyPr/>
        <a:lstStyle/>
        <a:p>
          <a:endParaRPr lang="zh-CN" altLang="en-US"/>
        </a:p>
      </dgm:t>
    </dgm:pt>
    <dgm:pt modelId="{354EB097-4D3E-4B1A-8FCD-F336AB911F03}" type="sibTrans" cxnId="{4E358FB3-E2C4-49AA-967F-2D6A3E60BA1F}">
      <dgm:prSet/>
      <dgm:spPr/>
      <dgm:t>
        <a:bodyPr/>
        <a:lstStyle/>
        <a:p>
          <a:endParaRPr lang="zh-CN" altLang="en-US"/>
        </a:p>
      </dgm:t>
    </dgm:pt>
    <dgm:pt modelId="{0A526C0F-6E3C-4B8C-AE42-2072520BF483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  <dgm:t>
        <a:bodyPr>
          <a:sp3d extrusionH="28000" prstMaterial="matte"/>
        </a:bodyPr>
        <a:lstStyle/>
        <a:p>
          <a:r>
            <a:rPr lang="en-US" altLang="zh-CN" dirty="0"/>
            <a:t>01 </a:t>
          </a:r>
        </a:p>
        <a:p>
          <a:r>
            <a:rPr lang="zh-CN" altLang="en-US" dirty="0"/>
            <a:t>需求线索</a:t>
          </a:r>
        </a:p>
      </dgm:t>
    </dgm:pt>
    <dgm:pt modelId="{E8402738-8EDE-4E14-A880-3F14C244D192}" type="parTrans" cxnId="{4FFE4DFC-B617-406A-ACAD-A1100117CB8D}">
      <dgm:prSet/>
      <dgm:spPr/>
      <dgm:t>
        <a:bodyPr/>
        <a:lstStyle/>
        <a:p>
          <a:endParaRPr lang="zh-CN" altLang="en-US"/>
        </a:p>
      </dgm:t>
    </dgm:pt>
    <dgm:pt modelId="{AA9481DE-C58A-44E9-A044-942AD2523702}" type="sibTrans" cxnId="{4FFE4DFC-B617-406A-ACAD-A1100117CB8D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gm:spPr>
      <dgm:t>
        <a:bodyPr/>
        <a:lstStyle/>
        <a:p>
          <a:endParaRPr lang="zh-CN" altLang="en-US"/>
        </a:p>
      </dgm:t>
    </dgm:pt>
    <dgm:pt modelId="{2278A63E-2D62-4944-B002-F8A717479AE2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  <dgm:t>
        <a:bodyPr>
          <a:sp3d extrusionH="28000" prstMaterial="matte"/>
        </a:bodyPr>
        <a:lstStyle/>
        <a:p>
          <a:r>
            <a:rPr lang="en-US" altLang="zh-CN" dirty="0"/>
            <a:t>03 </a:t>
          </a:r>
        </a:p>
        <a:p>
          <a:r>
            <a:rPr lang="zh-CN" altLang="en-US" dirty="0"/>
            <a:t>系统设计</a:t>
          </a:r>
        </a:p>
      </dgm:t>
    </dgm:pt>
    <dgm:pt modelId="{649C97F4-082B-4F7D-9CE4-58543D3E7EDF}" type="parTrans" cxnId="{B50C1B9C-4543-4B59-9798-26875937766A}">
      <dgm:prSet/>
      <dgm:spPr/>
      <dgm:t>
        <a:bodyPr/>
        <a:lstStyle/>
        <a:p>
          <a:endParaRPr lang="zh-CN" altLang="en-US"/>
        </a:p>
      </dgm:t>
    </dgm:pt>
    <dgm:pt modelId="{4B0966B8-C2A9-441E-95F8-4CFB001E3530}" type="sibTrans" cxnId="{B50C1B9C-4543-4B59-9798-26875937766A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gm:spPr>
      <dgm:t>
        <a:bodyPr/>
        <a:lstStyle/>
        <a:p>
          <a:endParaRPr lang="zh-CN" altLang="en-US"/>
        </a:p>
      </dgm:t>
    </dgm:pt>
    <dgm:pt modelId="{81D006B1-B2A9-4A2D-900F-BB763453E1A4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  <dgm:t>
        <a:bodyPr>
          <a:sp3d extrusionH="28000" prstMaterial="matte"/>
        </a:bodyPr>
        <a:lstStyle/>
        <a:p>
          <a:r>
            <a:rPr lang="en-US" altLang="zh-CN" dirty="0"/>
            <a:t>04 </a:t>
          </a:r>
        </a:p>
        <a:p>
          <a:r>
            <a:rPr lang="zh-CN" altLang="en-US" dirty="0"/>
            <a:t>开发实现</a:t>
          </a:r>
        </a:p>
      </dgm:t>
    </dgm:pt>
    <dgm:pt modelId="{A269FD23-4526-4C79-8C65-6278E91E39AC}" type="parTrans" cxnId="{FF76B5FF-0F21-4E57-ABB5-1644C2A34ED4}">
      <dgm:prSet/>
      <dgm:spPr/>
      <dgm:t>
        <a:bodyPr/>
        <a:lstStyle/>
        <a:p>
          <a:endParaRPr lang="zh-CN" altLang="en-US"/>
        </a:p>
      </dgm:t>
    </dgm:pt>
    <dgm:pt modelId="{2C563E2D-FED0-4F80-AF99-089C4B59100E}" type="sibTrans" cxnId="{FF76B5FF-0F21-4E57-ABB5-1644C2A34ED4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gm:spPr>
      <dgm:t>
        <a:bodyPr/>
        <a:lstStyle/>
        <a:p>
          <a:endParaRPr lang="zh-CN" altLang="en-US"/>
        </a:p>
      </dgm:t>
    </dgm:pt>
    <dgm:pt modelId="{89A53432-A766-4008-85F5-A88CF050AAFF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  <dgm:t>
        <a:bodyPr>
          <a:sp3d extrusionH="28000" prstMaterial="matte"/>
        </a:bodyPr>
        <a:lstStyle/>
        <a:p>
          <a:r>
            <a:rPr lang="en-US" altLang="zh-CN" dirty="0"/>
            <a:t>05 </a:t>
          </a:r>
        </a:p>
        <a:p>
          <a:r>
            <a:rPr lang="zh-CN" altLang="en-US" dirty="0"/>
            <a:t>质量测试</a:t>
          </a:r>
        </a:p>
      </dgm:t>
    </dgm:pt>
    <dgm:pt modelId="{B0B651EA-0B4D-4764-A348-9101004B1C7F}" type="parTrans" cxnId="{29D34A2A-9AFD-4148-9420-C916987437E3}">
      <dgm:prSet/>
      <dgm:spPr/>
      <dgm:t>
        <a:bodyPr/>
        <a:lstStyle/>
        <a:p>
          <a:endParaRPr lang="zh-CN" altLang="en-US"/>
        </a:p>
      </dgm:t>
    </dgm:pt>
    <dgm:pt modelId="{FCFB58BE-1BB0-4B1C-A149-AB031197D712}" type="sibTrans" cxnId="{29D34A2A-9AFD-4148-9420-C916987437E3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gm:spPr>
      <dgm:t>
        <a:bodyPr/>
        <a:lstStyle/>
        <a:p>
          <a:endParaRPr lang="zh-CN" altLang="en-US"/>
        </a:p>
      </dgm:t>
    </dgm:pt>
    <dgm:pt modelId="{C4080FB1-F057-4EE6-B212-A0494B822CD6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  <dgm:t>
        <a:bodyPr>
          <a:sp3d extrusionH="28000" prstMaterial="matte"/>
        </a:bodyPr>
        <a:lstStyle/>
        <a:p>
          <a:r>
            <a:rPr lang="en-US" altLang="zh-CN" dirty="0"/>
            <a:t>06 </a:t>
          </a:r>
        </a:p>
        <a:p>
          <a:r>
            <a:rPr lang="zh-CN" altLang="en-US" dirty="0"/>
            <a:t>发行部署</a:t>
          </a:r>
        </a:p>
      </dgm:t>
    </dgm:pt>
    <dgm:pt modelId="{C98320E4-D4EB-4699-AC24-63ABB116E356}" type="parTrans" cxnId="{805C80A3-AC89-4988-BB6B-54C20D1581C0}">
      <dgm:prSet/>
      <dgm:spPr/>
      <dgm:t>
        <a:bodyPr/>
        <a:lstStyle/>
        <a:p>
          <a:endParaRPr lang="zh-CN" altLang="en-US"/>
        </a:p>
      </dgm:t>
    </dgm:pt>
    <dgm:pt modelId="{C202EA2E-FF7F-43F4-B5B2-7B061019A7BE}" type="sibTrans" cxnId="{805C80A3-AC89-4988-BB6B-54C20D1581C0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gm:spPr>
      <dgm:t>
        <a:bodyPr/>
        <a:lstStyle/>
        <a:p>
          <a:endParaRPr lang="zh-CN" altLang="en-US"/>
        </a:p>
      </dgm:t>
    </dgm:pt>
    <dgm:pt modelId="{871A49D8-CA7C-49BB-A151-5540DDC1F548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  <dgm:t>
        <a:bodyPr>
          <a:sp3d extrusionH="28000" prstMaterial="matte"/>
        </a:bodyPr>
        <a:lstStyle/>
        <a:p>
          <a:r>
            <a:rPr lang="en-US" altLang="zh-CN" dirty="0"/>
            <a:t>07 </a:t>
          </a:r>
        </a:p>
        <a:p>
          <a:r>
            <a:rPr lang="zh-CN" altLang="en-US" dirty="0"/>
            <a:t>业务运营</a:t>
          </a:r>
        </a:p>
      </dgm:t>
    </dgm:pt>
    <dgm:pt modelId="{7E99CA05-2D8A-459C-A34A-9D07202325AB}" type="parTrans" cxnId="{55571C2E-6CC4-4FFE-9030-D234EB55769D}">
      <dgm:prSet/>
      <dgm:spPr/>
      <dgm:t>
        <a:bodyPr/>
        <a:lstStyle/>
        <a:p>
          <a:endParaRPr lang="zh-CN" altLang="en-US"/>
        </a:p>
      </dgm:t>
    </dgm:pt>
    <dgm:pt modelId="{41693196-2997-4AB9-8718-32E988EA819C}" type="sibTrans" cxnId="{55571C2E-6CC4-4FFE-9030-D234EB55769D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gm:spPr>
      <dgm:t>
        <a:bodyPr/>
        <a:lstStyle/>
        <a:p>
          <a:endParaRPr lang="zh-CN" altLang="en-US"/>
        </a:p>
      </dgm:t>
    </dgm:pt>
    <dgm:pt modelId="{08913626-8A6D-4222-A0D6-1CEA2BB6F750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  <dgm:t>
        <a:bodyPr>
          <a:sp3d extrusionH="28000" prstMaterial="matte"/>
        </a:bodyPr>
        <a:lstStyle/>
        <a:p>
          <a:r>
            <a:rPr lang="en-US" altLang="zh-CN" dirty="0"/>
            <a:t>02 </a:t>
          </a:r>
        </a:p>
        <a:p>
          <a:r>
            <a:rPr lang="zh-CN" altLang="en-US" dirty="0"/>
            <a:t>产品规划</a:t>
          </a:r>
        </a:p>
      </dgm:t>
    </dgm:pt>
    <dgm:pt modelId="{FA17E02E-5DAB-43DD-83F9-5262E8A3020A}" type="parTrans" cxnId="{CBA1AD0D-3299-425D-AB06-56E5FA8B7FD8}">
      <dgm:prSet/>
      <dgm:spPr/>
      <dgm:t>
        <a:bodyPr/>
        <a:lstStyle/>
        <a:p>
          <a:endParaRPr lang="zh-CN" altLang="en-US"/>
        </a:p>
      </dgm:t>
    </dgm:pt>
    <dgm:pt modelId="{48167907-AE0C-49A3-90E5-D4385D04C15F}" type="sibTrans" cxnId="{CBA1AD0D-3299-425D-AB06-56E5FA8B7FD8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gm:spPr>
      <dgm:t>
        <a:bodyPr/>
        <a:lstStyle/>
        <a:p>
          <a:endParaRPr lang="zh-CN" altLang="en-US"/>
        </a:p>
      </dgm:t>
    </dgm:pt>
    <dgm:pt modelId="{A0B8E740-6FDD-41FA-9C7A-73D9D9E239E6}" type="pres">
      <dgm:prSet presAssocID="{02836C7F-8DD2-4F52-9B94-C8671FD640C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4CC6CB3-3937-420C-9C9D-12733BBA9B09}" type="pres">
      <dgm:prSet presAssocID="{996EBCA0-F3C8-4306-AFFA-2D2D54BE14D9}" presName="centerShape" presStyleLbl="node0" presStyleIdx="0" presStyleCnt="1"/>
      <dgm:spPr/>
    </dgm:pt>
    <dgm:pt modelId="{A81B418F-6A2F-40D7-8FD7-7FDAE3FD53B7}" type="pres">
      <dgm:prSet presAssocID="{0A526C0F-6E3C-4B8C-AE42-2072520BF483}" presName="node" presStyleLbl="node1" presStyleIdx="0" presStyleCnt="7">
        <dgm:presLayoutVars>
          <dgm:bulletEnabled val="1"/>
        </dgm:presLayoutVars>
      </dgm:prSet>
      <dgm:spPr/>
    </dgm:pt>
    <dgm:pt modelId="{213CF34A-DCE4-427C-BF2E-DCCDB8828F7F}" type="pres">
      <dgm:prSet presAssocID="{0A526C0F-6E3C-4B8C-AE42-2072520BF483}" presName="dummy" presStyleCnt="0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</dgm:pt>
    <dgm:pt modelId="{E4723F72-9238-44E9-8BD6-3182777B47CF}" type="pres">
      <dgm:prSet presAssocID="{AA9481DE-C58A-44E9-A044-942AD2523702}" presName="sibTrans" presStyleLbl="sibTrans2D1" presStyleIdx="0" presStyleCnt="7"/>
      <dgm:spPr/>
    </dgm:pt>
    <dgm:pt modelId="{D98D396C-507F-41EF-BAEB-0C1B50612E68}" type="pres">
      <dgm:prSet presAssocID="{08913626-8A6D-4222-A0D6-1CEA2BB6F750}" presName="node" presStyleLbl="node1" presStyleIdx="1" presStyleCnt="7">
        <dgm:presLayoutVars>
          <dgm:bulletEnabled val="1"/>
        </dgm:presLayoutVars>
      </dgm:prSet>
      <dgm:spPr/>
    </dgm:pt>
    <dgm:pt modelId="{318648AC-9B79-4870-AEAB-7350E7E4F38D}" type="pres">
      <dgm:prSet presAssocID="{08913626-8A6D-4222-A0D6-1CEA2BB6F750}" presName="dummy" presStyleCnt="0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</dgm:pt>
    <dgm:pt modelId="{C719B815-42DA-4115-ADD8-6E6B1E684B1C}" type="pres">
      <dgm:prSet presAssocID="{48167907-AE0C-49A3-90E5-D4385D04C15F}" presName="sibTrans" presStyleLbl="sibTrans2D1" presStyleIdx="1" presStyleCnt="7"/>
      <dgm:spPr/>
    </dgm:pt>
    <dgm:pt modelId="{FFBB5D84-A868-4B5D-9759-2BF22F2F1C6C}" type="pres">
      <dgm:prSet presAssocID="{2278A63E-2D62-4944-B002-F8A717479AE2}" presName="node" presStyleLbl="node1" presStyleIdx="2" presStyleCnt="7">
        <dgm:presLayoutVars>
          <dgm:bulletEnabled val="1"/>
        </dgm:presLayoutVars>
      </dgm:prSet>
      <dgm:spPr/>
    </dgm:pt>
    <dgm:pt modelId="{F8078C82-67BC-4FB1-A404-D073F173828F}" type="pres">
      <dgm:prSet presAssocID="{2278A63E-2D62-4944-B002-F8A717479AE2}" presName="dummy" presStyleCnt="0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</dgm:pt>
    <dgm:pt modelId="{72E1F32D-100C-42D2-9BF1-B410290C1383}" type="pres">
      <dgm:prSet presAssocID="{4B0966B8-C2A9-441E-95F8-4CFB001E3530}" presName="sibTrans" presStyleLbl="sibTrans2D1" presStyleIdx="2" presStyleCnt="7"/>
      <dgm:spPr/>
    </dgm:pt>
    <dgm:pt modelId="{91AF8308-F845-41B8-A434-F94ABDEBE269}" type="pres">
      <dgm:prSet presAssocID="{81D006B1-B2A9-4A2D-900F-BB763453E1A4}" presName="node" presStyleLbl="node1" presStyleIdx="3" presStyleCnt="7">
        <dgm:presLayoutVars>
          <dgm:bulletEnabled val="1"/>
        </dgm:presLayoutVars>
      </dgm:prSet>
      <dgm:spPr/>
    </dgm:pt>
    <dgm:pt modelId="{307B96E0-968A-4748-AF7D-85F1B0398AE0}" type="pres">
      <dgm:prSet presAssocID="{81D006B1-B2A9-4A2D-900F-BB763453E1A4}" presName="dummy" presStyleCnt="0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</dgm:pt>
    <dgm:pt modelId="{7166BF22-855F-4160-A2A8-D2DAB4F32EB5}" type="pres">
      <dgm:prSet presAssocID="{2C563E2D-FED0-4F80-AF99-089C4B59100E}" presName="sibTrans" presStyleLbl="sibTrans2D1" presStyleIdx="3" presStyleCnt="7"/>
      <dgm:spPr/>
    </dgm:pt>
    <dgm:pt modelId="{AA99DA6A-D995-4B53-B6EE-E214CACFB6A8}" type="pres">
      <dgm:prSet presAssocID="{89A53432-A766-4008-85F5-A88CF050AAFF}" presName="node" presStyleLbl="node1" presStyleIdx="4" presStyleCnt="7">
        <dgm:presLayoutVars>
          <dgm:bulletEnabled val="1"/>
        </dgm:presLayoutVars>
      </dgm:prSet>
      <dgm:spPr/>
    </dgm:pt>
    <dgm:pt modelId="{BA173DFD-FE4C-4EE6-B766-07BF32F81232}" type="pres">
      <dgm:prSet presAssocID="{89A53432-A766-4008-85F5-A88CF050AAFF}" presName="dummy" presStyleCnt="0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</dgm:pt>
    <dgm:pt modelId="{CCDA713F-596B-4D97-A0A2-06B9129ADE86}" type="pres">
      <dgm:prSet presAssocID="{FCFB58BE-1BB0-4B1C-A149-AB031197D712}" presName="sibTrans" presStyleLbl="sibTrans2D1" presStyleIdx="4" presStyleCnt="7"/>
      <dgm:spPr/>
    </dgm:pt>
    <dgm:pt modelId="{83BF2212-03C1-4342-B5ED-6B933E8D2B33}" type="pres">
      <dgm:prSet presAssocID="{C4080FB1-F057-4EE6-B212-A0494B822CD6}" presName="node" presStyleLbl="node1" presStyleIdx="5" presStyleCnt="7">
        <dgm:presLayoutVars>
          <dgm:bulletEnabled val="1"/>
        </dgm:presLayoutVars>
      </dgm:prSet>
      <dgm:spPr/>
    </dgm:pt>
    <dgm:pt modelId="{8946096D-92A8-41A4-B52C-7CE1D5702F5D}" type="pres">
      <dgm:prSet presAssocID="{C4080FB1-F057-4EE6-B212-A0494B822CD6}" presName="dummy" presStyleCnt="0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</dgm:pt>
    <dgm:pt modelId="{88125A9E-BDAA-49D1-8072-F543D60F2016}" type="pres">
      <dgm:prSet presAssocID="{C202EA2E-FF7F-43F4-B5B2-7B061019A7BE}" presName="sibTrans" presStyleLbl="sibTrans2D1" presStyleIdx="5" presStyleCnt="7"/>
      <dgm:spPr/>
    </dgm:pt>
    <dgm:pt modelId="{3B85D888-2CC0-44BD-8EFC-DD538B7DA3D4}" type="pres">
      <dgm:prSet presAssocID="{871A49D8-CA7C-49BB-A151-5540DDC1F548}" presName="node" presStyleLbl="node1" presStyleIdx="6" presStyleCnt="7">
        <dgm:presLayoutVars>
          <dgm:bulletEnabled val="1"/>
        </dgm:presLayoutVars>
      </dgm:prSet>
      <dgm:spPr/>
    </dgm:pt>
    <dgm:pt modelId="{4275A8AB-EDA6-4CAE-B0F3-75AEAF8A3A1E}" type="pres">
      <dgm:prSet presAssocID="{871A49D8-CA7C-49BB-A151-5540DDC1F548}" presName="dummy" presStyleCnt="0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</dgm:pt>
    <dgm:pt modelId="{EC4AB9EF-18D9-450C-A7D7-5F9BC8CB9D1E}" type="pres">
      <dgm:prSet presAssocID="{41693196-2997-4AB9-8718-32E988EA819C}" presName="sibTrans" presStyleLbl="sibTrans2D1" presStyleIdx="6" presStyleCnt="7"/>
      <dgm:spPr/>
    </dgm:pt>
  </dgm:ptLst>
  <dgm:cxnLst>
    <dgm:cxn modelId="{CADCFC08-6E86-4080-A17A-897484D8AC29}" type="presOf" srcId="{871A49D8-CA7C-49BB-A151-5540DDC1F548}" destId="{3B85D888-2CC0-44BD-8EFC-DD538B7DA3D4}" srcOrd="0" destOrd="0" presId="urn:microsoft.com/office/officeart/2005/8/layout/radial6"/>
    <dgm:cxn modelId="{DEC2130B-E563-4D13-9B1C-AA930C351061}" type="presOf" srcId="{C202EA2E-FF7F-43F4-B5B2-7B061019A7BE}" destId="{88125A9E-BDAA-49D1-8072-F543D60F2016}" srcOrd="0" destOrd="0" presId="urn:microsoft.com/office/officeart/2005/8/layout/radial6"/>
    <dgm:cxn modelId="{CBA1AD0D-3299-425D-AB06-56E5FA8B7FD8}" srcId="{996EBCA0-F3C8-4306-AFFA-2D2D54BE14D9}" destId="{08913626-8A6D-4222-A0D6-1CEA2BB6F750}" srcOrd="1" destOrd="0" parTransId="{FA17E02E-5DAB-43DD-83F9-5262E8A3020A}" sibTransId="{48167907-AE0C-49A3-90E5-D4385D04C15F}"/>
    <dgm:cxn modelId="{B37C9516-9487-4446-8ABF-2BB382394F61}" type="presOf" srcId="{48167907-AE0C-49A3-90E5-D4385D04C15F}" destId="{C719B815-42DA-4115-ADD8-6E6B1E684B1C}" srcOrd="0" destOrd="0" presId="urn:microsoft.com/office/officeart/2005/8/layout/radial6"/>
    <dgm:cxn modelId="{A118AA22-1D85-432F-BF0F-4FF2F52C4A84}" type="presOf" srcId="{AA9481DE-C58A-44E9-A044-942AD2523702}" destId="{E4723F72-9238-44E9-8BD6-3182777B47CF}" srcOrd="0" destOrd="0" presId="urn:microsoft.com/office/officeart/2005/8/layout/radial6"/>
    <dgm:cxn modelId="{29D34A2A-9AFD-4148-9420-C916987437E3}" srcId="{996EBCA0-F3C8-4306-AFFA-2D2D54BE14D9}" destId="{89A53432-A766-4008-85F5-A88CF050AAFF}" srcOrd="4" destOrd="0" parTransId="{B0B651EA-0B4D-4764-A348-9101004B1C7F}" sibTransId="{FCFB58BE-1BB0-4B1C-A149-AB031197D712}"/>
    <dgm:cxn modelId="{55571C2E-6CC4-4FFE-9030-D234EB55769D}" srcId="{996EBCA0-F3C8-4306-AFFA-2D2D54BE14D9}" destId="{871A49D8-CA7C-49BB-A151-5540DDC1F548}" srcOrd="6" destOrd="0" parTransId="{7E99CA05-2D8A-459C-A34A-9D07202325AB}" sibTransId="{41693196-2997-4AB9-8718-32E988EA819C}"/>
    <dgm:cxn modelId="{5C286733-63B0-4308-85EA-6E5E21BF5F15}" type="presOf" srcId="{02836C7F-8DD2-4F52-9B94-C8671FD640CA}" destId="{A0B8E740-6FDD-41FA-9C7A-73D9D9E239E6}" srcOrd="0" destOrd="0" presId="urn:microsoft.com/office/officeart/2005/8/layout/radial6"/>
    <dgm:cxn modelId="{15D39669-CAEF-41B9-B582-7A47A9BAFB13}" type="presOf" srcId="{81D006B1-B2A9-4A2D-900F-BB763453E1A4}" destId="{91AF8308-F845-41B8-A434-F94ABDEBE269}" srcOrd="0" destOrd="0" presId="urn:microsoft.com/office/officeart/2005/8/layout/radial6"/>
    <dgm:cxn modelId="{80B9834B-8214-47A5-94C3-49C2BCB7729E}" type="presOf" srcId="{C4080FB1-F057-4EE6-B212-A0494B822CD6}" destId="{83BF2212-03C1-4342-B5ED-6B933E8D2B33}" srcOrd="0" destOrd="0" presId="urn:microsoft.com/office/officeart/2005/8/layout/radial6"/>
    <dgm:cxn modelId="{F522866D-D78F-4B70-924A-EF0908246541}" type="presOf" srcId="{0A526C0F-6E3C-4B8C-AE42-2072520BF483}" destId="{A81B418F-6A2F-40D7-8FD7-7FDAE3FD53B7}" srcOrd="0" destOrd="0" presId="urn:microsoft.com/office/officeart/2005/8/layout/radial6"/>
    <dgm:cxn modelId="{0B627A77-BF24-456E-8274-D95372C7CFF6}" type="presOf" srcId="{41693196-2997-4AB9-8718-32E988EA819C}" destId="{EC4AB9EF-18D9-450C-A7D7-5F9BC8CB9D1E}" srcOrd="0" destOrd="0" presId="urn:microsoft.com/office/officeart/2005/8/layout/radial6"/>
    <dgm:cxn modelId="{325DE98F-EE21-4A22-9643-910EEA2E276A}" type="presOf" srcId="{FCFB58BE-1BB0-4B1C-A149-AB031197D712}" destId="{CCDA713F-596B-4D97-A0A2-06B9129ADE86}" srcOrd="0" destOrd="0" presId="urn:microsoft.com/office/officeart/2005/8/layout/radial6"/>
    <dgm:cxn modelId="{B50C1B9C-4543-4B59-9798-26875937766A}" srcId="{996EBCA0-F3C8-4306-AFFA-2D2D54BE14D9}" destId="{2278A63E-2D62-4944-B002-F8A717479AE2}" srcOrd="2" destOrd="0" parTransId="{649C97F4-082B-4F7D-9CE4-58543D3E7EDF}" sibTransId="{4B0966B8-C2A9-441E-95F8-4CFB001E3530}"/>
    <dgm:cxn modelId="{805C80A3-AC89-4988-BB6B-54C20D1581C0}" srcId="{996EBCA0-F3C8-4306-AFFA-2D2D54BE14D9}" destId="{C4080FB1-F057-4EE6-B212-A0494B822CD6}" srcOrd="5" destOrd="0" parTransId="{C98320E4-D4EB-4699-AC24-63ABB116E356}" sibTransId="{C202EA2E-FF7F-43F4-B5B2-7B061019A7BE}"/>
    <dgm:cxn modelId="{5220A7A5-6D7D-4797-BB44-AF8D1FEC865A}" type="presOf" srcId="{2C563E2D-FED0-4F80-AF99-089C4B59100E}" destId="{7166BF22-855F-4160-A2A8-D2DAB4F32EB5}" srcOrd="0" destOrd="0" presId="urn:microsoft.com/office/officeart/2005/8/layout/radial6"/>
    <dgm:cxn modelId="{579BD6B0-3EEC-4FB2-82E7-AB7CFCF27A6D}" type="presOf" srcId="{2278A63E-2D62-4944-B002-F8A717479AE2}" destId="{FFBB5D84-A868-4B5D-9759-2BF22F2F1C6C}" srcOrd="0" destOrd="0" presId="urn:microsoft.com/office/officeart/2005/8/layout/radial6"/>
    <dgm:cxn modelId="{4E358FB3-E2C4-49AA-967F-2D6A3E60BA1F}" srcId="{02836C7F-8DD2-4F52-9B94-C8671FD640CA}" destId="{996EBCA0-F3C8-4306-AFFA-2D2D54BE14D9}" srcOrd="0" destOrd="0" parTransId="{208791B4-6785-4D78-A580-44AC25AC544A}" sibTransId="{354EB097-4D3E-4B1A-8FCD-F336AB911F03}"/>
    <dgm:cxn modelId="{BC84AFB3-5E1F-408E-B253-8E64AD96B319}" type="presOf" srcId="{89A53432-A766-4008-85F5-A88CF050AAFF}" destId="{AA99DA6A-D995-4B53-B6EE-E214CACFB6A8}" srcOrd="0" destOrd="0" presId="urn:microsoft.com/office/officeart/2005/8/layout/radial6"/>
    <dgm:cxn modelId="{F1D068B4-EDEF-4934-A0CC-EE23D8F34E0B}" type="presOf" srcId="{996EBCA0-F3C8-4306-AFFA-2D2D54BE14D9}" destId="{E4CC6CB3-3937-420C-9C9D-12733BBA9B09}" srcOrd="0" destOrd="0" presId="urn:microsoft.com/office/officeart/2005/8/layout/radial6"/>
    <dgm:cxn modelId="{3E5894C9-0A57-4F3E-B7E3-6421C1346BB0}" type="presOf" srcId="{08913626-8A6D-4222-A0D6-1CEA2BB6F750}" destId="{D98D396C-507F-41EF-BAEB-0C1B50612E68}" srcOrd="0" destOrd="0" presId="urn:microsoft.com/office/officeart/2005/8/layout/radial6"/>
    <dgm:cxn modelId="{0600A0DE-186C-4151-B1C1-6FAD12CA6BBC}" type="presOf" srcId="{4B0966B8-C2A9-441E-95F8-4CFB001E3530}" destId="{72E1F32D-100C-42D2-9BF1-B410290C1383}" srcOrd="0" destOrd="0" presId="urn:microsoft.com/office/officeart/2005/8/layout/radial6"/>
    <dgm:cxn modelId="{4FFE4DFC-B617-406A-ACAD-A1100117CB8D}" srcId="{996EBCA0-F3C8-4306-AFFA-2D2D54BE14D9}" destId="{0A526C0F-6E3C-4B8C-AE42-2072520BF483}" srcOrd="0" destOrd="0" parTransId="{E8402738-8EDE-4E14-A880-3F14C244D192}" sibTransId="{AA9481DE-C58A-44E9-A044-942AD2523702}"/>
    <dgm:cxn modelId="{FF76B5FF-0F21-4E57-ABB5-1644C2A34ED4}" srcId="{996EBCA0-F3C8-4306-AFFA-2D2D54BE14D9}" destId="{81D006B1-B2A9-4A2D-900F-BB763453E1A4}" srcOrd="3" destOrd="0" parTransId="{A269FD23-4526-4C79-8C65-6278E91E39AC}" sibTransId="{2C563E2D-FED0-4F80-AF99-089C4B59100E}"/>
    <dgm:cxn modelId="{DED44E84-014A-4E6A-B5F1-15F3D02954E0}" type="presParOf" srcId="{A0B8E740-6FDD-41FA-9C7A-73D9D9E239E6}" destId="{E4CC6CB3-3937-420C-9C9D-12733BBA9B09}" srcOrd="0" destOrd="0" presId="urn:microsoft.com/office/officeart/2005/8/layout/radial6"/>
    <dgm:cxn modelId="{CD770AF8-9874-481D-89F9-696EC6D33085}" type="presParOf" srcId="{A0B8E740-6FDD-41FA-9C7A-73D9D9E239E6}" destId="{A81B418F-6A2F-40D7-8FD7-7FDAE3FD53B7}" srcOrd="1" destOrd="0" presId="urn:microsoft.com/office/officeart/2005/8/layout/radial6"/>
    <dgm:cxn modelId="{B180117A-58A0-4BC6-A947-7EC3AC0C2186}" type="presParOf" srcId="{A0B8E740-6FDD-41FA-9C7A-73D9D9E239E6}" destId="{213CF34A-DCE4-427C-BF2E-DCCDB8828F7F}" srcOrd="2" destOrd="0" presId="urn:microsoft.com/office/officeart/2005/8/layout/radial6"/>
    <dgm:cxn modelId="{359B1868-5884-488C-AAA3-F678C2ED1C1B}" type="presParOf" srcId="{A0B8E740-6FDD-41FA-9C7A-73D9D9E239E6}" destId="{E4723F72-9238-44E9-8BD6-3182777B47CF}" srcOrd="3" destOrd="0" presId="urn:microsoft.com/office/officeart/2005/8/layout/radial6"/>
    <dgm:cxn modelId="{A480C482-4447-460C-9614-1C82CB86C89B}" type="presParOf" srcId="{A0B8E740-6FDD-41FA-9C7A-73D9D9E239E6}" destId="{D98D396C-507F-41EF-BAEB-0C1B50612E68}" srcOrd="4" destOrd="0" presId="urn:microsoft.com/office/officeart/2005/8/layout/radial6"/>
    <dgm:cxn modelId="{0FA6A5F4-9509-4BFC-BD6F-F0C9C5BE0F8E}" type="presParOf" srcId="{A0B8E740-6FDD-41FA-9C7A-73D9D9E239E6}" destId="{318648AC-9B79-4870-AEAB-7350E7E4F38D}" srcOrd="5" destOrd="0" presId="urn:microsoft.com/office/officeart/2005/8/layout/radial6"/>
    <dgm:cxn modelId="{DC671BB6-8A9D-4955-B062-9D93E42E4EDB}" type="presParOf" srcId="{A0B8E740-6FDD-41FA-9C7A-73D9D9E239E6}" destId="{C719B815-42DA-4115-ADD8-6E6B1E684B1C}" srcOrd="6" destOrd="0" presId="urn:microsoft.com/office/officeart/2005/8/layout/radial6"/>
    <dgm:cxn modelId="{9410D78D-C76E-40ED-9765-775E60F02C43}" type="presParOf" srcId="{A0B8E740-6FDD-41FA-9C7A-73D9D9E239E6}" destId="{FFBB5D84-A868-4B5D-9759-2BF22F2F1C6C}" srcOrd="7" destOrd="0" presId="urn:microsoft.com/office/officeart/2005/8/layout/radial6"/>
    <dgm:cxn modelId="{DF92AFC4-6CDB-43C0-9388-927BABE8BDF1}" type="presParOf" srcId="{A0B8E740-6FDD-41FA-9C7A-73D9D9E239E6}" destId="{F8078C82-67BC-4FB1-A404-D073F173828F}" srcOrd="8" destOrd="0" presId="urn:microsoft.com/office/officeart/2005/8/layout/radial6"/>
    <dgm:cxn modelId="{F6B951D1-233A-4A8C-855B-7268D009EE76}" type="presParOf" srcId="{A0B8E740-6FDD-41FA-9C7A-73D9D9E239E6}" destId="{72E1F32D-100C-42D2-9BF1-B410290C1383}" srcOrd="9" destOrd="0" presId="urn:microsoft.com/office/officeart/2005/8/layout/radial6"/>
    <dgm:cxn modelId="{D8D24CFE-3F6B-4153-8650-313438E5FC77}" type="presParOf" srcId="{A0B8E740-6FDD-41FA-9C7A-73D9D9E239E6}" destId="{91AF8308-F845-41B8-A434-F94ABDEBE269}" srcOrd="10" destOrd="0" presId="urn:microsoft.com/office/officeart/2005/8/layout/radial6"/>
    <dgm:cxn modelId="{376B4467-ADDA-4808-8010-15E8415537D9}" type="presParOf" srcId="{A0B8E740-6FDD-41FA-9C7A-73D9D9E239E6}" destId="{307B96E0-968A-4748-AF7D-85F1B0398AE0}" srcOrd="11" destOrd="0" presId="urn:microsoft.com/office/officeart/2005/8/layout/radial6"/>
    <dgm:cxn modelId="{AEF485D5-A0DE-4531-A7D5-2BBAF2D419E6}" type="presParOf" srcId="{A0B8E740-6FDD-41FA-9C7A-73D9D9E239E6}" destId="{7166BF22-855F-4160-A2A8-D2DAB4F32EB5}" srcOrd="12" destOrd="0" presId="urn:microsoft.com/office/officeart/2005/8/layout/radial6"/>
    <dgm:cxn modelId="{A8A7DB0B-67DE-482E-B657-B0E616E459FD}" type="presParOf" srcId="{A0B8E740-6FDD-41FA-9C7A-73D9D9E239E6}" destId="{AA99DA6A-D995-4B53-B6EE-E214CACFB6A8}" srcOrd="13" destOrd="0" presId="urn:microsoft.com/office/officeart/2005/8/layout/radial6"/>
    <dgm:cxn modelId="{6C04D66F-FBCC-45F7-B83E-CA2D221AD62F}" type="presParOf" srcId="{A0B8E740-6FDD-41FA-9C7A-73D9D9E239E6}" destId="{BA173DFD-FE4C-4EE6-B766-07BF32F81232}" srcOrd="14" destOrd="0" presId="urn:microsoft.com/office/officeart/2005/8/layout/radial6"/>
    <dgm:cxn modelId="{F978156F-5D29-4164-8FC5-7C3F326B4948}" type="presParOf" srcId="{A0B8E740-6FDD-41FA-9C7A-73D9D9E239E6}" destId="{CCDA713F-596B-4D97-A0A2-06B9129ADE86}" srcOrd="15" destOrd="0" presId="urn:microsoft.com/office/officeart/2005/8/layout/radial6"/>
    <dgm:cxn modelId="{E321D98A-25E7-44DA-B39D-FA5FA3482C2C}" type="presParOf" srcId="{A0B8E740-6FDD-41FA-9C7A-73D9D9E239E6}" destId="{83BF2212-03C1-4342-B5ED-6B933E8D2B33}" srcOrd="16" destOrd="0" presId="urn:microsoft.com/office/officeart/2005/8/layout/radial6"/>
    <dgm:cxn modelId="{F920D293-23A7-4354-AC85-397C8A47A45F}" type="presParOf" srcId="{A0B8E740-6FDD-41FA-9C7A-73D9D9E239E6}" destId="{8946096D-92A8-41A4-B52C-7CE1D5702F5D}" srcOrd="17" destOrd="0" presId="urn:microsoft.com/office/officeart/2005/8/layout/radial6"/>
    <dgm:cxn modelId="{81733DF2-02A5-4AE6-A75E-8C77A40C7301}" type="presParOf" srcId="{A0B8E740-6FDD-41FA-9C7A-73D9D9E239E6}" destId="{88125A9E-BDAA-49D1-8072-F543D60F2016}" srcOrd="18" destOrd="0" presId="urn:microsoft.com/office/officeart/2005/8/layout/radial6"/>
    <dgm:cxn modelId="{A6C4BB85-43D3-4849-BAB3-F32BCFCBC758}" type="presParOf" srcId="{A0B8E740-6FDD-41FA-9C7A-73D9D9E239E6}" destId="{3B85D888-2CC0-44BD-8EFC-DD538B7DA3D4}" srcOrd="19" destOrd="0" presId="urn:microsoft.com/office/officeart/2005/8/layout/radial6"/>
    <dgm:cxn modelId="{E45A1CDF-88FA-469D-89B9-BB4ECB4BBC3A}" type="presParOf" srcId="{A0B8E740-6FDD-41FA-9C7A-73D9D9E239E6}" destId="{4275A8AB-EDA6-4CAE-B0F3-75AEAF8A3A1E}" srcOrd="20" destOrd="0" presId="urn:microsoft.com/office/officeart/2005/8/layout/radial6"/>
    <dgm:cxn modelId="{8DF0C06D-884D-4134-BC21-748CB3CB6C92}" type="presParOf" srcId="{A0B8E740-6FDD-41FA-9C7A-73D9D9E239E6}" destId="{EC4AB9EF-18D9-450C-A7D7-5F9BC8CB9D1E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AF14AF-8824-4551-8F18-808355CF6AAC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064F339B-B832-4895-8810-6510948F0DA4}">
      <dgm:prSet phldrT="[文本]"/>
      <dgm:spPr/>
      <dgm:t>
        <a:bodyPr/>
        <a:lstStyle/>
        <a:p>
          <a:r>
            <a:rPr lang="zh-CN" altLang="en-US">
              <a:latin typeface="Arial" panose="020B0604020202020204" pitchFamily="34" charset="0"/>
              <a:cs typeface="Arial" panose="020B0604020202020204" pitchFamily="34" charset="0"/>
            </a:rPr>
            <a:t>调用量 </a:t>
          </a:r>
          <a:endParaRPr lang="en-US" altLang="zh-CN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altLang="zh-CN">
              <a:latin typeface="Arial" panose="020B0604020202020204" pitchFamily="34" charset="0"/>
              <a:cs typeface="Arial" panose="020B0604020202020204" pitchFamily="34" charset="0"/>
            </a:rPr>
            <a:t>Call volume</a:t>
          </a:r>
          <a:endParaRPr lang="zh-CN" altLang="en-US"/>
        </a:p>
      </dgm:t>
    </dgm:pt>
    <dgm:pt modelId="{2D6BDB10-F90E-4D9C-A5A4-85704AA66410}" type="parTrans" cxnId="{832D3812-EE63-46A4-996D-C19B64C54D2F}">
      <dgm:prSet/>
      <dgm:spPr/>
      <dgm:t>
        <a:bodyPr/>
        <a:lstStyle/>
        <a:p>
          <a:endParaRPr lang="zh-CN" altLang="en-US"/>
        </a:p>
      </dgm:t>
    </dgm:pt>
    <dgm:pt modelId="{1A750950-FE3C-4719-8290-0F6F55F2F1FE}" type="sibTrans" cxnId="{832D3812-EE63-46A4-996D-C19B64C54D2F}">
      <dgm:prSet/>
      <dgm:spPr/>
      <dgm:t>
        <a:bodyPr/>
        <a:lstStyle/>
        <a:p>
          <a:endParaRPr lang="zh-CN" altLang="en-US"/>
        </a:p>
      </dgm:t>
    </dgm:pt>
    <dgm:pt modelId="{ED05D751-3A52-4D25-A198-9B060CA86EBE}">
      <dgm:prSet/>
      <dgm:spPr/>
      <dgm:t>
        <a:bodyPr/>
        <a:lstStyle/>
        <a:p>
          <a:r>
            <a:rPr lang="zh-CN" altLang="en-US">
              <a:latin typeface="Arial" panose="020B0604020202020204" pitchFamily="34" charset="0"/>
              <a:cs typeface="Arial" panose="020B0604020202020204" pitchFamily="34" charset="0"/>
            </a:rPr>
            <a:t>成功率</a:t>
          </a:r>
          <a:endParaRPr lang="en-US" altLang="zh-CN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altLang="zh-CN">
              <a:latin typeface="Arial" panose="020B0604020202020204" pitchFamily="34" charset="0"/>
              <a:cs typeface="Arial" panose="020B0604020202020204" pitchFamily="34" charset="0"/>
            </a:rPr>
            <a:t>Success rate</a:t>
          </a:r>
        </a:p>
      </dgm:t>
    </dgm:pt>
    <dgm:pt modelId="{62046D55-C322-45C5-9B73-20292AE2900B}" type="parTrans" cxnId="{838583C1-DC01-4CCF-AB68-D31325EEB1AC}">
      <dgm:prSet/>
      <dgm:spPr/>
      <dgm:t>
        <a:bodyPr/>
        <a:lstStyle/>
        <a:p>
          <a:endParaRPr lang="zh-CN" altLang="en-US"/>
        </a:p>
      </dgm:t>
    </dgm:pt>
    <dgm:pt modelId="{61187DBA-D77C-408A-B8C4-475C4E62EAF9}" type="sibTrans" cxnId="{838583C1-DC01-4CCF-AB68-D31325EEB1AC}">
      <dgm:prSet/>
      <dgm:spPr/>
      <dgm:t>
        <a:bodyPr/>
        <a:lstStyle/>
        <a:p>
          <a:endParaRPr lang="zh-CN" altLang="en-US"/>
        </a:p>
      </dgm:t>
    </dgm:pt>
    <dgm:pt modelId="{8D4D20EF-0991-4E74-8444-88B0A7CE1611}">
      <dgm:prSet/>
      <dgm:spPr/>
      <dgm:t>
        <a:bodyPr/>
        <a:lstStyle/>
        <a:p>
          <a:r>
            <a:rPr lang="zh-CN" altLang="en-US">
              <a:latin typeface="Arial" panose="020B0604020202020204" pitchFamily="34" charset="0"/>
              <a:cs typeface="Arial" panose="020B0604020202020204" pitchFamily="34" charset="0"/>
            </a:rPr>
            <a:t>响应时长</a:t>
          </a:r>
          <a:endParaRPr lang="en-US" altLang="zh-CN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altLang="zh-CN">
              <a:latin typeface="Arial" panose="020B0604020202020204" pitchFamily="34" charset="0"/>
              <a:cs typeface="Arial" panose="020B0604020202020204" pitchFamily="34" charset="0"/>
            </a:rPr>
            <a:t>Average response time</a:t>
          </a:r>
        </a:p>
      </dgm:t>
    </dgm:pt>
    <dgm:pt modelId="{E6F3981F-7C62-4B40-9CB9-69121E9B5142}" type="parTrans" cxnId="{65849D6E-7CE8-4822-A873-A56FD253461C}">
      <dgm:prSet/>
      <dgm:spPr/>
      <dgm:t>
        <a:bodyPr/>
        <a:lstStyle/>
        <a:p>
          <a:endParaRPr lang="zh-CN" altLang="en-US"/>
        </a:p>
      </dgm:t>
    </dgm:pt>
    <dgm:pt modelId="{A0EC1790-5D1F-4DFA-B7AD-2412910D0305}" type="sibTrans" cxnId="{65849D6E-7CE8-4822-A873-A56FD253461C}">
      <dgm:prSet/>
      <dgm:spPr/>
      <dgm:t>
        <a:bodyPr/>
        <a:lstStyle/>
        <a:p>
          <a:endParaRPr lang="zh-CN" altLang="en-US"/>
        </a:p>
      </dgm:t>
    </dgm:pt>
    <dgm:pt modelId="{CDD32396-83F0-4BB1-9B48-71ABE03D23E4}">
      <dgm:prSet/>
      <dgm:spPr/>
      <dgm:t>
        <a:bodyPr/>
        <a:lstStyle/>
        <a:p>
          <a:r>
            <a:rPr lang="zh-CN" altLang="en-US">
              <a:latin typeface="Arial" panose="020B0604020202020204" pitchFamily="34" charset="0"/>
              <a:cs typeface="Arial" panose="020B0604020202020204" pitchFamily="34" charset="0"/>
            </a:rPr>
            <a:t>按地区分布</a:t>
          </a:r>
          <a:endParaRPr lang="en-US" altLang="zh-CN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altLang="zh-CN">
              <a:latin typeface="Arial" panose="020B0604020202020204" pitchFamily="34" charset="0"/>
              <a:cs typeface="Arial" panose="020B0604020202020204" pitchFamily="34" charset="0"/>
            </a:rPr>
            <a:t>Regional distribution</a:t>
          </a:r>
        </a:p>
      </dgm:t>
    </dgm:pt>
    <dgm:pt modelId="{D26A100A-F504-4D2E-9504-52B8E7AAC035}" type="parTrans" cxnId="{80249CDA-BF05-4CBA-B8FB-07295DFAC0B2}">
      <dgm:prSet/>
      <dgm:spPr/>
      <dgm:t>
        <a:bodyPr/>
        <a:lstStyle/>
        <a:p>
          <a:endParaRPr lang="zh-CN" altLang="en-US"/>
        </a:p>
      </dgm:t>
    </dgm:pt>
    <dgm:pt modelId="{7A149F24-8378-4C11-B520-1830F01F7FA4}" type="sibTrans" cxnId="{80249CDA-BF05-4CBA-B8FB-07295DFAC0B2}">
      <dgm:prSet/>
      <dgm:spPr/>
      <dgm:t>
        <a:bodyPr/>
        <a:lstStyle/>
        <a:p>
          <a:endParaRPr lang="zh-CN" altLang="en-US"/>
        </a:p>
      </dgm:t>
    </dgm:pt>
    <dgm:pt modelId="{F282FFB4-BE23-4E8B-89B8-95C6B8C7158B}">
      <dgm:prSet/>
      <dgm:spPr/>
      <dgm:t>
        <a:bodyPr/>
        <a:lstStyle/>
        <a:p>
          <a:r>
            <a:rPr lang="zh-CN" altLang="en-US">
              <a:latin typeface="Arial" panose="020B0604020202020204" pitchFamily="34" charset="0"/>
              <a:cs typeface="Arial" panose="020B0604020202020204" pitchFamily="34" charset="0"/>
            </a:rPr>
            <a:t>形成热力图</a:t>
          </a:r>
          <a:endParaRPr lang="en-US" altLang="zh-CN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altLang="zh-CN">
              <a:latin typeface="Arial" panose="020B0604020202020204" pitchFamily="34" charset="0"/>
              <a:cs typeface="Arial" panose="020B0604020202020204" pitchFamily="34" charset="0"/>
            </a:rPr>
            <a:t>Forming a heat map</a:t>
          </a:r>
        </a:p>
      </dgm:t>
    </dgm:pt>
    <dgm:pt modelId="{5C217C4A-D648-4CA2-A876-3A2C93F5DCB7}" type="parTrans" cxnId="{6F4F522C-7BD0-4CFB-9E0D-925046DD8E29}">
      <dgm:prSet/>
      <dgm:spPr/>
      <dgm:t>
        <a:bodyPr/>
        <a:lstStyle/>
        <a:p>
          <a:endParaRPr lang="zh-CN" altLang="en-US"/>
        </a:p>
      </dgm:t>
    </dgm:pt>
    <dgm:pt modelId="{65A84D14-A225-4041-AE81-E7C043182B05}" type="sibTrans" cxnId="{6F4F522C-7BD0-4CFB-9E0D-925046DD8E29}">
      <dgm:prSet/>
      <dgm:spPr/>
      <dgm:t>
        <a:bodyPr/>
        <a:lstStyle/>
        <a:p>
          <a:endParaRPr lang="zh-CN" altLang="en-US"/>
        </a:p>
      </dgm:t>
    </dgm:pt>
    <dgm:pt modelId="{1ED4F96B-C172-42B9-BDF0-242F56804DE8}" type="pres">
      <dgm:prSet presAssocID="{A4AF14AF-8824-4551-8F18-808355CF6AAC}" presName="vert0" presStyleCnt="0">
        <dgm:presLayoutVars>
          <dgm:dir/>
          <dgm:animOne val="branch"/>
          <dgm:animLvl val="lvl"/>
        </dgm:presLayoutVars>
      </dgm:prSet>
      <dgm:spPr/>
    </dgm:pt>
    <dgm:pt modelId="{A835ECDF-41A2-4CDD-ACCA-A4BE6EAC364A}" type="pres">
      <dgm:prSet presAssocID="{064F339B-B832-4895-8810-6510948F0DA4}" presName="thickLine" presStyleLbl="alignNode1" presStyleIdx="0" presStyleCnt="5"/>
      <dgm:spPr/>
    </dgm:pt>
    <dgm:pt modelId="{1BC8425B-819E-4AB6-951D-7F27ED9AAFF2}" type="pres">
      <dgm:prSet presAssocID="{064F339B-B832-4895-8810-6510948F0DA4}" presName="horz1" presStyleCnt="0"/>
      <dgm:spPr/>
    </dgm:pt>
    <dgm:pt modelId="{193AF9CF-6619-4800-8BE3-FA6C8C60193D}" type="pres">
      <dgm:prSet presAssocID="{064F339B-B832-4895-8810-6510948F0DA4}" presName="tx1" presStyleLbl="revTx" presStyleIdx="0" presStyleCnt="5"/>
      <dgm:spPr/>
    </dgm:pt>
    <dgm:pt modelId="{FE993816-59D9-4C63-8420-37A30DF11C16}" type="pres">
      <dgm:prSet presAssocID="{064F339B-B832-4895-8810-6510948F0DA4}" presName="vert1" presStyleCnt="0"/>
      <dgm:spPr/>
    </dgm:pt>
    <dgm:pt modelId="{4C8EB912-B809-4F07-983C-55D4888B8956}" type="pres">
      <dgm:prSet presAssocID="{ED05D751-3A52-4D25-A198-9B060CA86EBE}" presName="thickLine" presStyleLbl="alignNode1" presStyleIdx="1" presStyleCnt="5"/>
      <dgm:spPr/>
    </dgm:pt>
    <dgm:pt modelId="{A689A875-B2F6-4A0A-9ABB-8493DECC2F7C}" type="pres">
      <dgm:prSet presAssocID="{ED05D751-3A52-4D25-A198-9B060CA86EBE}" presName="horz1" presStyleCnt="0"/>
      <dgm:spPr/>
    </dgm:pt>
    <dgm:pt modelId="{CF2E2270-93A2-43CC-9EE9-1209FE15F55C}" type="pres">
      <dgm:prSet presAssocID="{ED05D751-3A52-4D25-A198-9B060CA86EBE}" presName="tx1" presStyleLbl="revTx" presStyleIdx="1" presStyleCnt="5"/>
      <dgm:spPr/>
    </dgm:pt>
    <dgm:pt modelId="{5E7AEC97-E0C2-4009-B3AD-4AC44EE72691}" type="pres">
      <dgm:prSet presAssocID="{ED05D751-3A52-4D25-A198-9B060CA86EBE}" presName="vert1" presStyleCnt="0"/>
      <dgm:spPr/>
    </dgm:pt>
    <dgm:pt modelId="{2BC5993F-9C5B-45A4-B207-76EFA3782F31}" type="pres">
      <dgm:prSet presAssocID="{8D4D20EF-0991-4E74-8444-88B0A7CE1611}" presName="thickLine" presStyleLbl="alignNode1" presStyleIdx="2" presStyleCnt="5"/>
      <dgm:spPr/>
    </dgm:pt>
    <dgm:pt modelId="{FDAD3E27-A978-4F1A-B413-2B3A7B368F2C}" type="pres">
      <dgm:prSet presAssocID="{8D4D20EF-0991-4E74-8444-88B0A7CE1611}" presName="horz1" presStyleCnt="0"/>
      <dgm:spPr/>
    </dgm:pt>
    <dgm:pt modelId="{E6DE832C-E099-47C9-8AF2-34423442021D}" type="pres">
      <dgm:prSet presAssocID="{8D4D20EF-0991-4E74-8444-88B0A7CE1611}" presName="tx1" presStyleLbl="revTx" presStyleIdx="2" presStyleCnt="5"/>
      <dgm:spPr/>
    </dgm:pt>
    <dgm:pt modelId="{0E7E0583-C54E-454A-9A6E-B5B34DB0B696}" type="pres">
      <dgm:prSet presAssocID="{8D4D20EF-0991-4E74-8444-88B0A7CE1611}" presName="vert1" presStyleCnt="0"/>
      <dgm:spPr/>
    </dgm:pt>
    <dgm:pt modelId="{FC3416D4-83FC-472D-B9A9-FC317AFCBF97}" type="pres">
      <dgm:prSet presAssocID="{CDD32396-83F0-4BB1-9B48-71ABE03D23E4}" presName="thickLine" presStyleLbl="alignNode1" presStyleIdx="3" presStyleCnt="5"/>
      <dgm:spPr/>
    </dgm:pt>
    <dgm:pt modelId="{2E879486-98CD-45F9-B7E9-A849B416C4ED}" type="pres">
      <dgm:prSet presAssocID="{CDD32396-83F0-4BB1-9B48-71ABE03D23E4}" presName="horz1" presStyleCnt="0"/>
      <dgm:spPr/>
    </dgm:pt>
    <dgm:pt modelId="{026567B4-191B-409A-876E-750CC9ECDA91}" type="pres">
      <dgm:prSet presAssocID="{CDD32396-83F0-4BB1-9B48-71ABE03D23E4}" presName="tx1" presStyleLbl="revTx" presStyleIdx="3" presStyleCnt="5"/>
      <dgm:spPr/>
    </dgm:pt>
    <dgm:pt modelId="{835B77FA-C19B-4C89-9168-E75F0414E4D3}" type="pres">
      <dgm:prSet presAssocID="{CDD32396-83F0-4BB1-9B48-71ABE03D23E4}" presName="vert1" presStyleCnt="0"/>
      <dgm:spPr/>
    </dgm:pt>
    <dgm:pt modelId="{F0552E2A-67DC-4477-B180-F067F32C5583}" type="pres">
      <dgm:prSet presAssocID="{F282FFB4-BE23-4E8B-89B8-95C6B8C7158B}" presName="thickLine" presStyleLbl="alignNode1" presStyleIdx="4" presStyleCnt="5"/>
      <dgm:spPr/>
    </dgm:pt>
    <dgm:pt modelId="{0613740F-3BAD-4DED-BF23-0D818E46974E}" type="pres">
      <dgm:prSet presAssocID="{F282FFB4-BE23-4E8B-89B8-95C6B8C7158B}" presName="horz1" presStyleCnt="0"/>
      <dgm:spPr/>
    </dgm:pt>
    <dgm:pt modelId="{E2E264AB-3AC9-4924-B40C-E4AA042B28BE}" type="pres">
      <dgm:prSet presAssocID="{F282FFB4-BE23-4E8B-89B8-95C6B8C7158B}" presName="tx1" presStyleLbl="revTx" presStyleIdx="4" presStyleCnt="5"/>
      <dgm:spPr/>
    </dgm:pt>
    <dgm:pt modelId="{4CC170BB-28B3-41E7-8333-BBE1C4F65F54}" type="pres">
      <dgm:prSet presAssocID="{F282FFB4-BE23-4E8B-89B8-95C6B8C7158B}" presName="vert1" presStyleCnt="0"/>
      <dgm:spPr/>
    </dgm:pt>
  </dgm:ptLst>
  <dgm:cxnLst>
    <dgm:cxn modelId="{832D3812-EE63-46A4-996D-C19B64C54D2F}" srcId="{A4AF14AF-8824-4551-8F18-808355CF6AAC}" destId="{064F339B-B832-4895-8810-6510948F0DA4}" srcOrd="0" destOrd="0" parTransId="{2D6BDB10-F90E-4D9C-A5A4-85704AA66410}" sibTransId="{1A750950-FE3C-4719-8290-0F6F55F2F1FE}"/>
    <dgm:cxn modelId="{F4154521-13DD-4CFF-A6D7-22C6CC02F73C}" type="presOf" srcId="{CDD32396-83F0-4BB1-9B48-71ABE03D23E4}" destId="{026567B4-191B-409A-876E-750CC9ECDA91}" srcOrd="0" destOrd="0" presId="urn:microsoft.com/office/officeart/2008/layout/LinedList"/>
    <dgm:cxn modelId="{6F4F522C-7BD0-4CFB-9E0D-925046DD8E29}" srcId="{A4AF14AF-8824-4551-8F18-808355CF6AAC}" destId="{F282FFB4-BE23-4E8B-89B8-95C6B8C7158B}" srcOrd="4" destOrd="0" parTransId="{5C217C4A-D648-4CA2-A876-3A2C93F5DCB7}" sibTransId="{65A84D14-A225-4041-AE81-E7C043182B05}"/>
    <dgm:cxn modelId="{12AA463B-532D-458A-BD25-85B6E2E8F51D}" type="presOf" srcId="{ED05D751-3A52-4D25-A198-9B060CA86EBE}" destId="{CF2E2270-93A2-43CC-9EE9-1209FE15F55C}" srcOrd="0" destOrd="0" presId="urn:microsoft.com/office/officeart/2008/layout/LinedList"/>
    <dgm:cxn modelId="{65849D6E-7CE8-4822-A873-A56FD253461C}" srcId="{A4AF14AF-8824-4551-8F18-808355CF6AAC}" destId="{8D4D20EF-0991-4E74-8444-88B0A7CE1611}" srcOrd="2" destOrd="0" parTransId="{E6F3981F-7C62-4B40-9CB9-69121E9B5142}" sibTransId="{A0EC1790-5D1F-4DFA-B7AD-2412910D0305}"/>
    <dgm:cxn modelId="{D5F28A75-2491-42A8-8D45-B891CDE78546}" type="presOf" srcId="{064F339B-B832-4895-8810-6510948F0DA4}" destId="{193AF9CF-6619-4800-8BE3-FA6C8C60193D}" srcOrd="0" destOrd="0" presId="urn:microsoft.com/office/officeart/2008/layout/LinedList"/>
    <dgm:cxn modelId="{719A1492-2846-4BB2-B474-ACF9869F5AE6}" type="presOf" srcId="{A4AF14AF-8824-4551-8F18-808355CF6AAC}" destId="{1ED4F96B-C172-42B9-BDF0-242F56804DE8}" srcOrd="0" destOrd="0" presId="urn:microsoft.com/office/officeart/2008/layout/LinedList"/>
    <dgm:cxn modelId="{75ADFFA3-7D72-4238-921E-7345C322CC9D}" type="presOf" srcId="{8D4D20EF-0991-4E74-8444-88B0A7CE1611}" destId="{E6DE832C-E099-47C9-8AF2-34423442021D}" srcOrd="0" destOrd="0" presId="urn:microsoft.com/office/officeart/2008/layout/LinedList"/>
    <dgm:cxn modelId="{838583C1-DC01-4CCF-AB68-D31325EEB1AC}" srcId="{A4AF14AF-8824-4551-8F18-808355CF6AAC}" destId="{ED05D751-3A52-4D25-A198-9B060CA86EBE}" srcOrd="1" destOrd="0" parTransId="{62046D55-C322-45C5-9B73-20292AE2900B}" sibTransId="{61187DBA-D77C-408A-B8C4-475C4E62EAF9}"/>
    <dgm:cxn modelId="{80249CDA-BF05-4CBA-B8FB-07295DFAC0B2}" srcId="{A4AF14AF-8824-4551-8F18-808355CF6AAC}" destId="{CDD32396-83F0-4BB1-9B48-71ABE03D23E4}" srcOrd="3" destOrd="0" parTransId="{D26A100A-F504-4D2E-9504-52B8E7AAC035}" sibTransId="{7A149F24-8378-4C11-B520-1830F01F7FA4}"/>
    <dgm:cxn modelId="{F1D6A7DF-2B4B-426A-AE3E-5A71BD7F6E27}" type="presOf" srcId="{F282FFB4-BE23-4E8B-89B8-95C6B8C7158B}" destId="{E2E264AB-3AC9-4924-B40C-E4AA042B28BE}" srcOrd="0" destOrd="0" presId="urn:microsoft.com/office/officeart/2008/layout/LinedList"/>
    <dgm:cxn modelId="{2D9AB29B-20EF-4D71-A7C8-665394E82ABA}" type="presParOf" srcId="{1ED4F96B-C172-42B9-BDF0-242F56804DE8}" destId="{A835ECDF-41A2-4CDD-ACCA-A4BE6EAC364A}" srcOrd="0" destOrd="0" presId="urn:microsoft.com/office/officeart/2008/layout/LinedList"/>
    <dgm:cxn modelId="{9E2B8B35-38F0-4B2D-89FA-4D7C07E82083}" type="presParOf" srcId="{1ED4F96B-C172-42B9-BDF0-242F56804DE8}" destId="{1BC8425B-819E-4AB6-951D-7F27ED9AAFF2}" srcOrd="1" destOrd="0" presId="urn:microsoft.com/office/officeart/2008/layout/LinedList"/>
    <dgm:cxn modelId="{0E2748B6-AD2D-4A13-BC16-03FCB57112B9}" type="presParOf" srcId="{1BC8425B-819E-4AB6-951D-7F27ED9AAFF2}" destId="{193AF9CF-6619-4800-8BE3-FA6C8C60193D}" srcOrd="0" destOrd="0" presId="urn:microsoft.com/office/officeart/2008/layout/LinedList"/>
    <dgm:cxn modelId="{A8A988EE-AFDF-4AAD-AA31-C87C1911196E}" type="presParOf" srcId="{1BC8425B-819E-4AB6-951D-7F27ED9AAFF2}" destId="{FE993816-59D9-4C63-8420-37A30DF11C16}" srcOrd="1" destOrd="0" presId="urn:microsoft.com/office/officeart/2008/layout/LinedList"/>
    <dgm:cxn modelId="{3BF6A3A2-02A8-46A7-B42C-BF549E0863C3}" type="presParOf" srcId="{1ED4F96B-C172-42B9-BDF0-242F56804DE8}" destId="{4C8EB912-B809-4F07-983C-55D4888B8956}" srcOrd="2" destOrd="0" presId="urn:microsoft.com/office/officeart/2008/layout/LinedList"/>
    <dgm:cxn modelId="{9F44C284-6AF9-4034-BE7D-ADC49FA87B1C}" type="presParOf" srcId="{1ED4F96B-C172-42B9-BDF0-242F56804DE8}" destId="{A689A875-B2F6-4A0A-9ABB-8493DECC2F7C}" srcOrd="3" destOrd="0" presId="urn:microsoft.com/office/officeart/2008/layout/LinedList"/>
    <dgm:cxn modelId="{37E37A98-69C7-46C2-BD4E-A1BE6A2B0F1A}" type="presParOf" srcId="{A689A875-B2F6-4A0A-9ABB-8493DECC2F7C}" destId="{CF2E2270-93A2-43CC-9EE9-1209FE15F55C}" srcOrd="0" destOrd="0" presId="urn:microsoft.com/office/officeart/2008/layout/LinedList"/>
    <dgm:cxn modelId="{599DF9FD-0E85-49D8-9AF4-C0ECA71746B4}" type="presParOf" srcId="{A689A875-B2F6-4A0A-9ABB-8493DECC2F7C}" destId="{5E7AEC97-E0C2-4009-B3AD-4AC44EE72691}" srcOrd="1" destOrd="0" presId="urn:microsoft.com/office/officeart/2008/layout/LinedList"/>
    <dgm:cxn modelId="{836FE825-5932-4423-AAFE-42A795A566A4}" type="presParOf" srcId="{1ED4F96B-C172-42B9-BDF0-242F56804DE8}" destId="{2BC5993F-9C5B-45A4-B207-76EFA3782F31}" srcOrd="4" destOrd="0" presId="urn:microsoft.com/office/officeart/2008/layout/LinedList"/>
    <dgm:cxn modelId="{B510C8AC-1E36-4702-A02D-2C7C91F4D6B8}" type="presParOf" srcId="{1ED4F96B-C172-42B9-BDF0-242F56804DE8}" destId="{FDAD3E27-A978-4F1A-B413-2B3A7B368F2C}" srcOrd="5" destOrd="0" presId="urn:microsoft.com/office/officeart/2008/layout/LinedList"/>
    <dgm:cxn modelId="{A9C96573-3D3A-4036-B62A-F440C9BEECC6}" type="presParOf" srcId="{FDAD3E27-A978-4F1A-B413-2B3A7B368F2C}" destId="{E6DE832C-E099-47C9-8AF2-34423442021D}" srcOrd="0" destOrd="0" presId="urn:microsoft.com/office/officeart/2008/layout/LinedList"/>
    <dgm:cxn modelId="{5E831381-00F2-478C-A800-DC1C20E507B0}" type="presParOf" srcId="{FDAD3E27-A978-4F1A-B413-2B3A7B368F2C}" destId="{0E7E0583-C54E-454A-9A6E-B5B34DB0B696}" srcOrd="1" destOrd="0" presId="urn:microsoft.com/office/officeart/2008/layout/LinedList"/>
    <dgm:cxn modelId="{CAC9C0CE-5A73-4AB4-A408-55D4F7A99DF2}" type="presParOf" srcId="{1ED4F96B-C172-42B9-BDF0-242F56804DE8}" destId="{FC3416D4-83FC-472D-B9A9-FC317AFCBF97}" srcOrd="6" destOrd="0" presId="urn:microsoft.com/office/officeart/2008/layout/LinedList"/>
    <dgm:cxn modelId="{F7450CD8-9C0D-4E42-ABD0-6A3065078243}" type="presParOf" srcId="{1ED4F96B-C172-42B9-BDF0-242F56804DE8}" destId="{2E879486-98CD-45F9-B7E9-A849B416C4ED}" srcOrd="7" destOrd="0" presId="urn:microsoft.com/office/officeart/2008/layout/LinedList"/>
    <dgm:cxn modelId="{553821D6-6FE1-4BDE-9D82-414EE1C2C2F1}" type="presParOf" srcId="{2E879486-98CD-45F9-B7E9-A849B416C4ED}" destId="{026567B4-191B-409A-876E-750CC9ECDA91}" srcOrd="0" destOrd="0" presId="urn:microsoft.com/office/officeart/2008/layout/LinedList"/>
    <dgm:cxn modelId="{CECA1C4D-AA8E-4E5A-9E45-C9379D5E31B8}" type="presParOf" srcId="{2E879486-98CD-45F9-B7E9-A849B416C4ED}" destId="{835B77FA-C19B-4C89-9168-E75F0414E4D3}" srcOrd="1" destOrd="0" presId="urn:microsoft.com/office/officeart/2008/layout/LinedList"/>
    <dgm:cxn modelId="{2276D6FF-69B0-405C-B737-5462BAB941D7}" type="presParOf" srcId="{1ED4F96B-C172-42B9-BDF0-242F56804DE8}" destId="{F0552E2A-67DC-4477-B180-F067F32C5583}" srcOrd="8" destOrd="0" presId="urn:microsoft.com/office/officeart/2008/layout/LinedList"/>
    <dgm:cxn modelId="{3FC815CE-E480-4B2F-A222-92E725FB1CDF}" type="presParOf" srcId="{1ED4F96B-C172-42B9-BDF0-242F56804DE8}" destId="{0613740F-3BAD-4DED-BF23-0D818E46974E}" srcOrd="9" destOrd="0" presId="urn:microsoft.com/office/officeart/2008/layout/LinedList"/>
    <dgm:cxn modelId="{165CB230-9850-4671-97FF-10B5817855FE}" type="presParOf" srcId="{0613740F-3BAD-4DED-BF23-0D818E46974E}" destId="{E2E264AB-3AC9-4924-B40C-E4AA042B28BE}" srcOrd="0" destOrd="0" presId="urn:microsoft.com/office/officeart/2008/layout/LinedList"/>
    <dgm:cxn modelId="{4D11A6B3-190D-4F4F-81E5-0B70CBC96478}" type="presParOf" srcId="{0613740F-3BAD-4DED-BF23-0D818E46974E}" destId="{4CC170BB-28B3-41E7-8333-BBE1C4F65F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AA6741-5E41-4EB7-915B-0834D0803353}" type="doc">
      <dgm:prSet loTypeId="urn:microsoft.com/office/officeart/2005/8/layout/default" loCatId="list" qsTypeId="urn:microsoft.com/office/officeart/2005/8/quickstyle/3d1" qsCatId="3D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2B0B7341-0E0D-4815-BE5D-ED95ADB30A9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点击流</a:t>
          </a:r>
          <a:endParaRPr lang="en-US" altLang="zh-CN" dirty="0"/>
        </a:p>
        <a:p>
          <a:r>
            <a:rPr lang="en-US" altLang="zh-CN" dirty="0"/>
            <a:t>General Click Stream</a:t>
          </a:r>
          <a:endParaRPr lang="zh-CN" altLang="en-US" dirty="0"/>
        </a:p>
      </dgm:t>
    </dgm:pt>
    <dgm:pt modelId="{62046D61-6019-4505-96BE-7EF1BD350082}" type="parTrans" cxnId="{5DD329D8-FC4B-4B65-A8A9-5179B54C56AE}">
      <dgm:prSet/>
      <dgm:spPr/>
      <dgm:t>
        <a:bodyPr/>
        <a:lstStyle/>
        <a:p>
          <a:endParaRPr lang="zh-CN" altLang="en-US"/>
        </a:p>
      </dgm:t>
    </dgm:pt>
    <dgm:pt modelId="{89C28EE2-1E7E-4E16-9358-B2A47BADF432}" type="sibTrans" cxnId="{5DD329D8-FC4B-4B65-A8A9-5179B54C56AE}">
      <dgm:prSet/>
      <dgm:spPr/>
      <dgm:t>
        <a:bodyPr/>
        <a:lstStyle/>
        <a:p>
          <a:endParaRPr lang="zh-CN" altLang="en-US"/>
        </a:p>
      </dgm:t>
    </dgm:pt>
    <dgm:pt modelId="{68733DF4-FC1A-410D-9CEF-CC874CE22198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网管系统</a:t>
          </a:r>
          <a:endParaRPr lang="en-US" altLang="zh-CN" dirty="0"/>
        </a:p>
        <a:p>
          <a:r>
            <a:rPr lang="en-US" altLang="zh-CN" dirty="0"/>
            <a:t>General Network Management</a:t>
          </a:r>
          <a:endParaRPr lang="zh-CN" altLang="en-US" dirty="0"/>
        </a:p>
      </dgm:t>
    </dgm:pt>
    <dgm:pt modelId="{BFD9DFB3-5B98-4E71-B67C-06FF84F8B993}" type="parTrans" cxnId="{819C072C-93D3-4196-A084-BE548011DAB1}">
      <dgm:prSet/>
      <dgm:spPr/>
      <dgm:t>
        <a:bodyPr/>
        <a:lstStyle/>
        <a:p>
          <a:endParaRPr lang="zh-CN" altLang="en-US"/>
        </a:p>
      </dgm:t>
    </dgm:pt>
    <dgm:pt modelId="{A9A88DD2-7FD4-478B-B396-8857DA83B163}" type="sibTrans" cxnId="{819C072C-93D3-4196-A084-BE548011DAB1}">
      <dgm:prSet/>
      <dgm:spPr/>
      <dgm:t>
        <a:bodyPr/>
        <a:lstStyle/>
        <a:p>
          <a:endParaRPr lang="zh-CN" altLang="en-US"/>
        </a:p>
      </dgm:t>
    </dgm:pt>
    <dgm:pt modelId="{E5F877B6-8283-48ED-B914-7EDB210495B6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自动化巡检</a:t>
          </a:r>
          <a:endParaRPr lang="en-US" altLang="zh-CN" dirty="0"/>
        </a:p>
        <a:p>
          <a:r>
            <a:rPr lang="en-US" altLang="zh-CN" dirty="0"/>
            <a:t>Robot Patrol &amp; Alarm</a:t>
          </a:r>
          <a:endParaRPr lang="zh-CN" altLang="en-US" dirty="0"/>
        </a:p>
      </dgm:t>
    </dgm:pt>
    <dgm:pt modelId="{51F60372-5DFD-4E6C-8D20-3D79F0A10EBD}" type="parTrans" cxnId="{D9A20300-5E93-4CBD-82CB-9134E40D0723}">
      <dgm:prSet/>
      <dgm:spPr/>
      <dgm:t>
        <a:bodyPr/>
        <a:lstStyle/>
        <a:p>
          <a:endParaRPr lang="zh-CN" altLang="en-US"/>
        </a:p>
      </dgm:t>
    </dgm:pt>
    <dgm:pt modelId="{3450CDB1-1B04-45C1-AEE7-656F9CE4939F}" type="sibTrans" cxnId="{D9A20300-5E93-4CBD-82CB-9134E40D0723}">
      <dgm:prSet/>
      <dgm:spPr/>
      <dgm:t>
        <a:bodyPr/>
        <a:lstStyle/>
        <a:p>
          <a:endParaRPr lang="zh-CN" altLang="en-US"/>
        </a:p>
      </dgm:t>
    </dgm:pt>
    <dgm:pt modelId="{80511DBB-CF76-46F0-B004-144C7127667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客户端报告</a:t>
          </a:r>
          <a:endParaRPr lang="en-US" altLang="zh-CN" dirty="0"/>
        </a:p>
        <a:p>
          <a:r>
            <a:rPr lang="en-US" altLang="zh-CN" dirty="0"/>
            <a:t>General Client Report</a:t>
          </a:r>
          <a:endParaRPr lang="zh-CN" altLang="en-US" dirty="0"/>
        </a:p>
      </dgm:t>
    </dgm:pt>
    <dgm:pt modelId="{A7818D5A-8668-4016-82D5-03B3D250E257}" type="parTrans" cxnId="{4041FDD8-01E7-44EB-AFBE-CA836980C29F}">
      <dgm:prSet/>
      <dgm:spPr/>
      <dgm:t>
        <a:bodyPr/>
        <a:lstStyle/>
        <a:p>
          <a:endParaRPr lang="zh-CN" altLang="en-US"/>
        </a:p>
      </dgm:t>
    </dgm:pt>
    <dgm:pt modelId="{FD3BB74A-C480-45A0-8FB9-4B9527223EBF}" type="sibTrans" cxnId="{4041FDD8-01E7-44EB-AFBE-CA836980C29F}">
      <dgm:prSet/>
      <dgm:spPr/>
      <dgm:t>
        <a:bodyPr/>
        <a:lstStyle/>
        <a:p>
          <a:endParaRPr lang="zh-CN" altLang="en-US"/>
        </a:p>
      </dgm:t>
    </dgm:pt>
    <dgm:pt modelId="{5C4BFD7D-19E1-4206-AA44-47DFB13DA286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服务调用</a:t>
          </a:r>
          <a:endParaRPr lang="en-US" altLang="zh-CN" dirty="0"/>
        </a:p>
        <a:p>
          <a:r>
            <a:rPr lang="en-US" altLang="zh-CN" dirty="0"/>
            <a:t>General Service Call</a:t>
          </a:r>
          <a:endParaRPr lang="zh-CN" altLang="en-US" dirty="0"/>
        </a:p>
      </dgm:t>
    </dgm:pt>
    <dgm:pt modelId="{772C31F1-A7D8-4FD6-A2E2-DD10DF3FD42C}" type="parTrans" cxnId="{FE8494DB-B540-4CBD-8C13-0F6225E2A6CA}">
      <dgm:prSet/>
      <dgm:spPr/>
      <dgm:t>
        <a:bodyPr/>
        <a:lstStyle/>
        <a:p>
          <a:endParaRPr lang="zh-CN" altLang="en-US"/>
        </a:p>
      </dgm:t>
    </dgm:pt>
    <dgm:pt modelId="{28E97704-D716-4811-8788-9095E603784F}" type="sibTrans" cxnId="{FE8494DB-B540-4CBD-8C13-0F6225E2A6CA}">
      <dgm:prSet/>
      <dgm:spPr/>
      <dgm:t>
        <a:bodyPr/>
        <a:lstStyle/>
        <a:p>
          <a:endParaRPr lang="zh-CN" altLang="en-US"/>
        </a:p>
      </dgm:t>
    </dgm:pt>
    <dgm:pt modelId="{46F0967D-5B5D-433F-AB51-C6124136613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地理热力图</a:t>
          </a:r>
          <a:endParaRPr lang="en-US" altLang="zh-CN" dirty="0"/>
        </a:p>
        <a:p>
          <a:r>
            <a:rPr lang="en-US" altLang="zh-CN" dirty="0"/>
            <a:t>Area Heat Map</a:t>
          </a:r>
          <a:endParaRPr lang="zh-CN" altLang="en-US" dirty="0"/>
        </a:p>
      </dgm:t>
    </dgm:pt>
    <dgm:pt modelId="{BD3468E1-D155-47E8-97BE-09887E770C5A}" type="parTrans" cxnId="{8F61134A-EA75-4609-8BC2-F92465B29CA9}">
      <dgm:prSet/>
      <dgm:spPr/>
      <dgm:t>
        <a:bodyPr/>
        <a:lstStyle/>
        <a:p>
          <a:endParaRPr lang="zh-CN" altLang="en-US"/>
        </a:p>
      </dgm:t>
    </dgm:pt>
    <dgm:pt modelId="{810C1F73-0CFE-442F-A723-125A934D09A7}" type="sibTrans" cxnId="{8F61134A-EA75-4609-8BC2-F92465B29CA9}">
      <dgm:prSet/>
      <dgm:spPr/>
      <dgm:t>
        <a:bodyPr/>
        <a:lstStyle/>
        <a:p>
          <a:endParaRPr lang="zh-CN" altLang="en-US"/>
        </a:p>
      </dgm:t>
    </dgm:pt>
    <dgm:pt modelId="{080352A6-BE0A-418C-BF2D-FA196A0F012C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人工巡检</a:t>
          </a:r>
          <a:endParaRPr lang="en-US" altLang="en-US" dirty="0"/>
        </a:p>
        <a:p>
          <a:r>
            <a:rPr lang="en-US" altLang="en-US" dirty="0"/>
            <a:t>Manual </a:t>
          </a:r>
          <a:r>
            <a:rPr lang="en-US" altLang="zh-CN" dirty="0"/>
            <a:t>Patrol</a:t>
          </a:r>
          <a:endParaRPr lang="zh-CN" altLang="en-US" dirty="0"/>
        </a:p>
      </dgm:t>
    </dgm:pt>
    <dgm:pt modelId="{31C786CA-91E2-41E8-873B-05EB751AA03C}" type="parTrans" cxnId="{3983D01E-9538-4048-8B28-81B9D11A212D}">
      <dgm:prSet/>
      <dgm:spPr/>
      <dgm:t>
        <a:bodyPr/>
        <a:lstStyle/>
        <a:p>
          <a:endParaRPr lang="zh-CN" altLang="en-US"/>
        </a:p>
      </dgm:t>
    </dgm:pt>
    <dgm:pt modelId="{AADDB992-2323-4193-A09D-C100B0600EE6}" type="sibTrans" cxnId="{3983D01E-9538-4048-8B28-81B9D11A212D}">
      <dgm:prSet/>
      <dgm:spPr/>
      <dgm:t>
        <a:bodyPr/>
        <a:lstStyle/>
        <a:p>
          <a:endParaRPr lang="zh-CN" altLang="en-US"/>
        </a:p>
      </dgm:t>
    </dgm:pt>
    <dgm:pt modelId="{D9C0593A-BEE4-4B8B-8210-0E011FBFB428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客户反馈</a:t>
          </a:r>
          <a:endParaRPr lang="en-US" altLang="zh-CN" dirty="0"/>
        </a:p>
        <a:p>
          <a:r>
            <a:rPr lang="en-US" altLang="zh-CN" dirty="0"/>
            <a:t>Customer Feedback</a:t>
          </a:r>
          <a:endParaRPr lang="zh-CN" altLang="en-US" dirty="0"/>
        </a:p>
      </dgm:t>
    </dgm:pt>
    <dgm:pt modelId="{28D63CFC-919A-4B6D-B3CB-C62B3C754C8C}" type="parTrans" cxnId="{A9271A2F-F683-4D08-8FE0-FE3FCEC592A5}">
      <dgm:prSet/>
      <dgm:spPr/>
      <dgm:t>
        <a:bodyPr/>
        <a:lstStyle/>
        <a:p>
          <a:endParaRPr lang="zh-CN" altLang="en-US"/>
        </a:p>
      </dgm:t>
    </dgm:pt>
    <dgm:pt modelId="{817879D8-B59B-49EE-AFF4-3CF355CF9C34}" type="sibTrans" cxnId="{A9271A2F-F683-4D08-8FE0-FE3FCEC592A5}">
      <dgm:prSet/>
      <dgm:spPr/>
      <dgm:t>
        <a:bodyPr/>
        <a:lstStyle/>
        <a:p>
          <a:endParaRPr lang="zh-CN" altLang="en-US"/>
        </a:p>
      </dgm:t>
    </dgm:pt>
    <dgm:pt modelId="{101DBA4A-1304-47EB-8388-CBE816FF8FCC}" type="pres">
      <dgm:prSet presAssocID="{2FAA6741-5E41-4EB7-915B-0834D0803353}" presName="diagram" presStyleCnt="0">
        <dgm:presLayoutVars>
          <dgm:dir/>
          <dgm:resizeHandles val="exact"/>
        </dgm:presLayoutVars>
      </dgm:prSet>
      <dgm:spPr/>
    </dgm:pt>
    <dgm:pt modelId="{D8E55AA2-AABA-4D68-A7A8-FB032D410F90}" type="pres">
      <dgm:prSet presAssocID="{2B0B7341-0E0D-4815-BE5D-ED95ADB30A9A}" presName="node" presStyleLbl="node1" presStyleIdx="0" presStyleCnt="8">
        <dgm:presLayoutVars>
          <dgm:bulletEnabled val="1"/>
        </dgm:presLayoutVars>
      </dgm:prSet>
      <dgm:spPr/>
    </dgm:pt>
    <dgm:pt modelId="{A2284850-E857-4C4D-BD21-28DC5092D178}" type="pres">
      <dgm:prSet presAssocID="{89C28EE2-1E7E-4E16-9358-B2A47BADF43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B3FC10EC-CE60-47A9-8099-21647CC6ECEB}" type="pres">
      <dgm:prSet presAssocID="{68733DF4-FC1A-410D-9CEF-CC874CE22198}" presName="node" presStyleLbl="node1" presStyleIdx="1" presStyleCnt="8">
        <dgm:presLayoutVars>
          <dgm:bulletEnabled val="1"/>
        </dgm:presLayoutVars>
      </dgm:prSet>
      <dgm:spPr/>
    </dgm:pt>
    <dgm:pt modelId="{AAC07B6C-5D59-4149-B193-A81C8BD0352B}" type="pres">
      <dgm:prSet presAssocID="{A9A88DD2-7FD4-478B-B396-8857DA83B163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05EB6E5-3046-45F4-9FDA-BC80FC3EA135}" type="pres">
      <dgm:prSet presAssocID="{E5F877B6-8283-48ED-B914-7EDB210495B6}" presName="node" presStyleLbl="node1" presStyleIdx="2" presStyleCnt="8">
        <dgm:presLayoutVars>
          <dgm:bulletEnabled val="1"/>
        </dgm:presLayoutVars>
      </dgm:prSet>
      <dgm:spPr/>
    </dgm:pt>
    <dgm:pt modelId="{A227F2A0-6EA7-4DC2-93D7-CF71426FE59B}" type="pres">
      <dgm:prSet presAssocID="{3450CDB1-1B04-45C1-AEE7-656F9CE4939F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166580F-C20B-4237-88B0-C918AFAB0EAE}" type="pres">
      <dgm:prSet presAssocID="{80511DBB-CF76-46F0-B004-144C71276674}" presName="node" presStyleLbl="node1" presStyleIdx="3" presStyleCnt="8">
        <dgm:presLayoutVars>
          <dgm:bulletEnabled val="1"/>
        </dgm:presLayoutVars>
      </dgm:prSet>
      <dgm:spPr/>
    </dgm:pt>
    <dgm:pt modelId="{12EFA36D-1669-48E0-B722-24F5AF24C086}" type="pres">
      <dgm:prSet presAssocID="{FD3BB74A-C480-45A0-8FB9-4B9527223EBF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67036C7-C45C-4869-A9C8-B2CFAE264FAB}" type="pres">
      <dgm:prSet presAssocID="{5C4BFD7D-19E1-4206-AA44-47DFB13DA286}" presName="node" presStyleLbl="node1" presStyleIdx="4" presStyleCnt="8">
        <dgm:presLayoutVars>
          <dgm:bulletEnabled val="1"/>
        </dgm:presLayoutVars>
      </dgm:prSet>
      <dgm:spPr/>
    </dgm:pt>
    <dgm:pt modelId="{2219462D-4018-4764-9278-08CFA9443B46}" type="pres">
      <dgm:prSet presAssocID="{28E97704-D716-4811-8788-9095E603784F}" presName="sibTrans" presStyleCnt="0"/>
      <dgm:spPr/>
    </dgm:pt>
    <dgm:pt modelId="{04322F15-C8CE-4924-AC31-A7DE969DB779}" type="pres">
      <dgm:prSet presAssocID="{080352A6-BE0A-418C-BF2D-FA196A0F012C}" presName="node" presStyleLbl="node1" presStyleIdx="5" presStyleCnt="8">
        <dgm:presLayoutVars>
          <dgm:bulletEnabled val="1"/>
        </dgm:presLayoutVars>
      </dgm:prSet>
      <dgm:spPr/>
    </dgm:pt>
    <dgm:pt modelId="{433893FC-C07A-4E62-860C-7F75BBE97B83}" type="pres">
      <dgm:prSet presAssocID="{AADDB992-2323-4193-A09D-C100B0600EE6}" presName="sibTrans" presStyleCnt="0"/>
      <dgm:spPr/>
    </dgm:pt>
    <dgm:pt modelId="{FE2AEB28-7F8B-4D57-9481-1EEB3198C246}" type="pres">
      <dgm:prSet presAssocID="{D9C0593A-BEE4-4B8B-8210-0E011FBFB428}" presName="node" presStyleLbl="node1" presStyleIdx="6" presStyleCnt="8">
        <dgm:presLayoutVars>
          <dgm:bulletEnabled val="1"/>
        </dgm:presLayoutVars>
      </dgm:prSet>
      <dgm:spPr/>
    </dgm:pt>
    <dgm:pt modelId="{AA203C30-7555-461D-89E7-A22ED24FF83B}" type="pres">
      <dgm:prSet presAssocID="{817879D8-B59B-49EE-AFF4-3CF355CF9C34}" presName="sibTrans" presStyleCnt="0"/>
      <dgm:spPr/>
    </dgm:pt>
    <dgm:pt modelId="{8ACD568E-90EA-46CC-B224-F55DAFD672D9}" type="pres">
      <dgm:prSet presAssocID="{46F0967D-5B5D-433F-AB51-C61241366133}" presName="node" presStyleLbl="node1" presStyleIdx="7" presStyleCnt="8">
        <dgm:presLayoutVars>
          <dgm:bulletEnabled val="1"/>
        </dgm:presLayoutVars>
      </dgm:prSet>
      <dgm:spPr/>
    </dgm:pt>
  </dgm:ptLst>
  <dgm:cxnLst>
    <dgm:cxn modelId="{D9A20300-5E93-4CBD-82CB-9134E40D0723}" srcId="{2FAA6741-5E41-4EB7-915B-0834D0803353}" destId="{E5F877B6-8283-48ED-B914-7EDB210495B6}" srcOrd="2" destOrd="0" parTransId="{51F60372-5DFD-4E6C-8D20-3D79F0A10EBD}" sibTransId="{3450CDB1-1B04-45C1-AEE7-656F9CE4939F}"/>
    <dgm:cxn modelId="{20ED5A07-4C66-486B-9BF6-CCFF83CB1EA3}" type="presOf" srcId="{2B0B7341-0E0D-4815-BE5D-ED95ADB30A9A}" destId="{D8E55AA2-AABA-4D68-A7A8-FB032D410F90}" srcOrd="0" destOrd="0" presId="urn:microsoft.com/office/officeart/2005/8/layout/default"/>
    <dgm:cxn modelId="{5AA6A80C-83CC-4986-8A8F-11F2CE40FC5D}" type="presOf" srcId="{46F0967D-5B5D-433F-AB51-C61241366133}" destId="{8ACD568E-90EA-46CC-B224-F55DAFD672D9}" srcOrd="0" destOrd="0" presId="urn:microsoft.com/office/officeart/2005/8/layout/default"/>
    <dgm:cxn modelId="{14868F17-C14F-40E9-9EEC-78BD663B5EFA}" type="presOf" srcId="{2FAA6741-5E41-4EB7-915B-0834D0803353}" destId="{101DBA4A-1304-47EB-8388-CBE816FF8FCC}" srcOrd="0" destOrd="0" presId="urn:microsoft.com/office/officeart/2005/8/layout/default"/>
    <dgm:cxn modelId="{DFC74C19-3BEA-4692-A08F-3EF36DA5B64D}" type="presOf" srcId="{D9C0593A-BEE4-4B8B-8210-0E011FBFB428}" destId="{FE2AEB28-7F8B-4D57-9481-1EEB3198C246}" srcOrd="0" destOrd="0" presId="urn:microsoft.com/office/officeart/2005/8/layout/default"/>
    <dgm:cxn modelId="{3983D01E-9538-4048-8B28-81B9D11A212D}" srcId="{2FAA6741-5E41-4EB7-915B-0834D0803353}" destId="{080352A6-BE0A-418C-BF2D-FA196A0F012C}" srcOrd="5" destOrd="0" parTransId="{31C786CA-91E2-41E8-873B-05EB751AA03C}" sibTransId="{AADDB992-2323-4193-A09D-C100B0600EE6}"/>
    <dgm:cxn modelId="{819C072C-93D3-4196-A084-BE548011DAB1}" srcId="{2FAA6741-5E41-4EB7-915B-0834D0803353}" destId="{68733DF4-FC1A-410D-9CEF-CC874CE22198}" srcOrd="1" destOrd="0" parTransId="{BFD9DFB3-5B98-4E71-B67C-06FF84F8B993}" sibTransId="{A9A88DD2-7FD4-478B-B396-8857DA83B163}"/>
    <dgm:cxn modelId="{A9271A2F-F683-4D08-8FE0-FE3FCEC592A5}" srcId="{2FAA6741-5E41-4EB7-915B-0834D0803353}" destId="{D9C0593A-BEE4-4B8B-8210-0E011FBFB428}" srcOrd="6" destOrd="0" parTransId="{28D63CFC-919A-4B6D-B3CB-C62B3C754C8C}" sibTransId="{817879D8-B59B-49EE-AFF4-3CF355CF9C34}"/>
    <dgm:cxn modelId="{CF383836-E97B-4D30-889D-3743695B4A40}" type="presOf" srcId="{5C4BFD7D-19E1-4206-AA44-47DFB13DA286}" destId="{367036C7-C45C-4869-A9C8-B2CFAE264FAB}" srcOrd="0" destOrd="0" presId="urn:microsoft.com/office/officeart/2005/8/layout/default"/>
    <dgm:cxn modelId="{83C7AF5D-1958-4339-9085-599CF781ED5E}" type="presOf" srcId="{E5F877B6-8283-48ED-B914-7EDB210495B6}" destId="{605EB6E5-3046-45F4-9FDA-BC80FC3EA135}" srcOrd="0" destOrd="0" presId="urn:microsoft.com/office/officeart/2005/8/layout/default"/>
    <dgm:cxn modelId="{8F61134A-EA75-4609-8BC2-F92465B29CA9}" srcId="{2FAA6741-5E41-4EB7-915B-0834D0803353}" destId="{46F0967D-5B5D-433F-AB51-C61241366133}" srcOrd="7" destOrd="0" parTransId="{BD3468E1-D155-47E8-97BE-09887E770C5A}" sibTransId="{810C1F73-0CFE-442F-A723-125A934D09A7}"/>
    <dgm:cxn modelId="{8C854188-0BE8-45F9-8667-28C7D7141789}" type="presOf" srcId="{080352A6-BE0A-418C-BF2D-FA196A0F012C}" destId="{04322F15-C8CE-4924-AC31-A7DE969DB779}" srcOrd="0" destOrd="0" presId="urn:microsoft.com/office/officeart/2005/8/layout/default"/>
    <dgm:cxn modelId="{A61402B1-1364-475F-8074-E8E0445E441E}" type="presOf" srcId="{80511DBB-CF76-46F0-B004-144C71276674}" destId="{5166580F-C20B-4237-88B0-C918AFAB0EAE}" srcOrd="0" destOrd="0" presId="urn:microsoft.com/office/officeart/2005/8/layout/default"/>
    <dgm:cxn modelId="{87B4ECD5-7023-4A94-824E-4FABD9B5DC50}" type="presOf" srcId="{68733DF4-FC1A-410D-9CEF-CC874CE22198}" destId="{B3FC10EC-CE60-47A9-8099-21647CC6ECEB}" srcOrd="0" destOrd="0" presId="urn:microsoft.com/office/officeart/2005/8/layout/default"/>
    <dgm:cxn modelId="{5DD329D8-FC4B-4B65-A8A9-5179B54C56AE}" srcId="{2FAA6741-5E41-4EB7-915B-0834D0803353}" destId="{2B0B7341-0E0D-4815-BE5D-ED95ADB30A9A}" srcOrd="0" destOrd="0" parTransId="{62046D61-6019-4505-96BE-7EF1BD350082}" sibTransId="{89C28EE2-1E7E-4E16-9358-B2A47BADF432}"/>
    <dgm:cxn modelId="{4041FDD8-01E7-44EB-AFBE-CA836980C29F}" srcId="{2FAA6741-5E41-4EB7-915B-0834D0803353}" destId="{80511DBB-CF76-46F0-B004-144C71276674}" srcOrd="3" destOrd="0" parTransId="{A7818D5A-8668-4016-82D5-03B3D250E257}" sibTransId="{FD3BB74A-C480-45A0-8FB9-4B9527223EBF}"/>
    <dgm:cxn modelId="{FE8494DB-B540-4CBD-8C13-0F6225E2A6CA}" srcId="{2FAA6741-5E41-4EB7-915B-0834D0803353}" destId="{5C4BFD7D-19E1-4206-AA44-47DFB13DA286}" srcOrd="4" destOrd="0" parTransId="{772C31F1-A7D8-4FD6-A2E2-DD10DF3FD42C}" sibTransId="{28E97704-D716-4811-8788-9095E603784F}"/>
    <dgm:cxn modelId="{EC746937-35C1-4FAA-B9B2-D8A3C228C31F}" type="presParOf" srcId="{101DBA4A-1304-47EB-8388-CBE816FF8FCC}" destId="{D8E55AA2-AABA-4D68-A7A8-FB032D410F90}" srcOrd="0" destOrd="0" presId="urn:microsoft.com/office/officeart/2005/8/layout/default"/>
    <dgm:cxn modelId="{0BABE84D-98D7-4D7C-9AA5-61C333614221}" type="presParOf" srcId="{101DBA4A-1304-47EB-8388-CBE816FF8FCC}" destId="{A2284850-E857-4C4D-BD21-28DC5092D178}" srcOrd="1" destOrd="0" presId="urn:microsoft.com/office/officeart/2005/8/layout/default"/>
    <dgm:cxn modelId="{47A1C62F-F9FB-4F3B-9CC7-B15B3441D98C}" type="presParOf" srcId="{101DBA4A-1304-47EB-8388-CBE816FF8FCC}" destId="{B3FC10EC-CE60-47A9-8099-21647CC6ECEB}" srcOrd="2" destOrd="0" presId="urn:microsoft.com/office/officeart/2005/8/layout/default"/>
    <dgm:cxn modelId="{61C1BE9C-7FB6-407A-A517-38799CDF0032}" type="presParOf" srcId="{101DBA4A-1304-47EB-8388-CBE816FF8FCC}" destId="{AAC07B6C-5D59-4149-B193-A81C8BD0352B}" srcOrd="3" destOrd="0" presId="urn:microsoft.com/office/officeart/2005/8/layout/default"/>
    <dgm:cxn modelId="{26E12982-803B-4CCC-B6B3-ABE4DABDEB2B}" type="presParOf" srcId="{101DBA4A-1304-47EB-8388-CBE816FF8FCC}" destId="{605EB6E5-3046-45F4-9FDA-BC80FC3EA135}" srcOrd="4" destOrd="0" presId="urn:microsoft.com/office/officeart/2005/8/layout/default"/>
    <dgm:cxn modelId="{40F334CE-2BC9-4C6E-AD73-0D43BF3853E5}" type="presParOf" srcId="{101DBA4A-1304-47EB-8388-CBE816FF8FCC}" destId="{A227F2A0-6EA7-4DC2-93D7-CF71426FE59B}" srcOrd="5" destOrd="0" presId="urn:microsoft.com/office/officeart/2005/8/layout/default"/>
    <dgm:cxn modelId="{A3B35979-424C-4BC8-88E8-4D23B32FBB33}" type="presParOf" srcId="{101DBA4A-1304-47EB-8388-CBE816FF8FCC}" destId="{5166580F-C20B-4237-88B0-C918AFAB0EAE}" srcOrd="6" destOrd="0" presId="urn:microsoft.com/office/officeart/2005/8/layout/default"/>
    <dgm:cxn modelId="{32B74944-AB14-4932-9E90-32D7F52C0529}" type="presParOf" srcId="{101DBA4A-1304-47EB-8388-CBE816FF8FCC}" destId="{12EFA36D-1669-48E0-B722-24F5AF24C086}" srcOrd="7" destOrd="0" presId="urn:microsoft.com/office/officeart/2005/8/layout/default"/>
    <dgm:cxn modelId="{837C7B1C-198A-4932-BDFB-305DB36E6ACE}" type="presParOf" srcId="{101DBA4A-1304-47EB-8388-CBE816FF8FCC}" destId="{367036C7-C45C-4869-A9C8-B2CFAE264FAB}" srcOrd="8" destOrd="0" presId="urn:microsoft.com/office/officeart/2005/8/layout/default"/>
    <dgm:cxn modelId="{898FAE16-1225-4FB0-93A6-BE34D7537A9D}" type="presParOf" srcId="{101DBA4A-1304-47EB-8388-CBE816FF8FCC}" destId="{2219462D-4018-4764-9278-08CFA9443B46}" srcOrd="9" destOrd="0" presId="urn:microsoft.com/office/officeart/2005/8/layout/default"/>
    <dgm:cxn modelId="{EAFF71EA-F6D8-4F31-84EB-58C998732267}" type="presParOf" srcId="{101DBA4A-1304-47EB-8388-CBE816FF8FCC}" destId="{04322F15-C8CE-4924-AC31-A7DE969DB779}" srcOrd="10" destOrd="0" presId="urn:microsoft.com/office/officeart/2005/8/layout/default"/>
    <dgm:cxn modelId="{649DA704-55BD-4938-BE23-356A13B8FDE6}" type="presParOf" srcId="{101DBA4A-1304-47EB-8388-CBE816FF8FCC}" destId="{433893FC-C07A-4E62-860C-7F75BBE97B83}" srcOrd="11" destOrd="0" presId="urn:microsoft.com/office/officeart/2005/8/layout/default"/>
    <dgm:cxn modelId="{0AB48C54-D45F-4BDA-918D-935845D1C864}" type="presParOf" srcId="{101DBA4A-1304-47EB-8388-CBE816FF8FCC}" destId="{FE2AEB28-7F8B-4D57-9481-1EEB3198C246}" srcOrd="12" destOrd="0" presId="urn:microsoft.com/office/officeart/2005/8/layout/default"/>
    <dgm:cxn modelId="{AFD45F56-C2DD-4715-8831-606BCA3D87D9}" type="presParOf" srcId="{101DBA4A-1304-47EB-8388-CBE816FF8FCC}" destId="{AA203C30-7555-461D-89E7-A22ED24FF83B}" srcOrd="13" destOrd="0" presId="urn:microsoft.com/office/officeart/2005/8/layout/default"/>
    <dgm:cxn modelId="{EF056E63-C8C6-41F5-9C44-9BF43751D3FE}" type="presParOf" srcId="{101DBA4A-1304-47EB-8388-CBE816FF8FCC}" destId="{8ACD568E-90EA-46CC-B224-F55DAFD672D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53AAEB-1CAB-479E-ADF3-9957AEB6D49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9C70E66E-67D4-44CB-B469-50791C8DB5B0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商品</a:t>
          </a:r>
          <a:endParaRPr lang="en-US" altLang="zh-CN" dirty="0"/>
        </a:p>
        <a:p>
          <a:r>
            <a:rPr lang="en-US" altLang="zh-CN" dirty="0"/>
            <a:t>commodity</a:t>
          </a:r>
          <a:endParaRPr lang="zh-CN" altLang="en-US" dirty="0"/>
        </a:p>
      </dgm:t>
    </dgm:pt>
    <dgm:pt modelId="{A461A3D6-3C82-4A6F-93E6-6AA4C5A2ED82}" type="parTrans" cxnId="{97449101-5E7F-4EB9-BF18-9011BB40201D}">
      <dgm:prSet/>
      <dgm:spPr/>
      <dgm:t>
        <a:bodyPr/>
        <a:lstStyle/>
        <a:p>
          <a:endParaRPr lang="zh-CN" altLang="en-US"/>
        </a:p>
      </dgm:t>
    </dgm:pt>
    <dgm:pt modelId="{5964B9A9-A660-4D8C-957D-8447FA805DB0}" type="sibTrans" cxnId="{97449101-5E7F-4EB9-BF18-9011BB40201D}">
      <dgm:prSet/>
      <dgm:spPr/>
      <dgm:t>
        <a:bodyPr/>
        <a:lstStyle/>
        <a:p>
          <a:endParaRPr lang="zh-CN" altLang="en-US"/>
        </a:p>
      </dgm:t>
    </dgm:pt>
    <dgm:pt modelId="{064F84F5-BD28-4E7D-85D5-51241E6E1EE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价格</a:t>
          </a:r>
          <a:endParaRPr lang="en-US" altLang="zh-CN" dirty="0"/>
        </a:p>
        <a:p>
          <a:r>
            <a:rPr lang="en-US" altLang="zh-CN" dirty="0"/>
            <a:t>Price</a:t>
          </a:r>
          <a:endParaRPr lang="zh-CN" altLang="en-US" dirty="0"/>
        </a:p>
      </dgm:t>
    </dgm:pt>
    <dgm:pt modelId="{C4562CBE-44F7-4CB5-8790-4FC21447D478}" type="parTrans" cxnId="{C586448A-0E47-48A0-83B3-75B0A4F52AFA}">
      <dgm:prSet/>
      <dgm:spPr/>
      <dgm:t>
        <a:bodyPr/>
        <a:lstStyle/>
        <a:p>
          <a:endParaRPr lang="zh-CN" altLang="en-US"/>
        </a:p>
      </dgm:t>
    </dgm:pt>
    <dgm:pt modelId="{C579AF8F-1E8C-4906-998B-D5D9ADB6B8C2}" type="sibTrans" cxnId="{C586448A-0E47-48A0-83B3-75B0A4F52AFA}">
      <dgm:prSet/>
      <dgm:spPr/>
      <dgm:t>
        <a:bodyPr/>
        <a:lstStyle/>
        <a:p>
          <a:endParaRPr lang="zh-CN" altLang="en-US"/>
        </a:p>
      </dgm:t>
    </dgm:pt>
    <dgm:pt modelId="{B1EC194F-21EB-4D59-AE30-A0C203611415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订单</a:t>
          </a:r>
          <a:endParaRPr lang="en-US" altLang="zh-CN" dirty="0"/>
        </a:p>
        <a:p>
          <a:r>
            <a:rPr lang="en-US" altLang="zh-CN" dirty="0"/>
            <a:t>Order</a:t>
          </a:r>
          <a:endParaRPr lang="zh-CN" altLang="en-US" dirty="0"/>
        </a:p>
      </dgm:t>
    </dgm:pt>
    <dgm:pt modelId="{4AF7892A-90DC-46D5-8F58-2010BEDCE526}" type="parTrans" cxnId="{6108C750-7C10-4068-AA12-B4F5FCE06B6F}">
      <dgm:prSet/>
      <dgm:spPr/>
      <dgm:t>
        <a:bodyPr/>
        <a:lstStyle/>
        <a:p>
          <a:endParaRPr lang="zh-CN" altLang="en-US"/>
        </a:p>
      </dgm:t>
    </dgm:pt>
    <dgm:pt modelId="{EE4ABAE1-38E6-4185-B686-B67B630B3142}" type="sibTrans" cxnId="{6108C750-7C10-4068-AA12-B4F5FCE06B6F}">
      <dgm:prSet/>
      <dgm:spPr/>
      <dgm:t>
        <a:bodyPr/>
        <a:lstStyle/>
        <a:p>
          <a:endParaRPr lang="zh-CN" altLang="en-US"/>
        </a:p>
      </dgm:t>
    </dgm:pt>
    <dgm:pt modelId="{C684BB53-D089-430F-AD15-9FD478DBE4BC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用户</a:t>
          </a:r>
          <a:endParaRPr lang="en-US" altLang="zh-CN" dirty="0"/>
        </a:p>
        <a:p>
          <a:r>
            <a:rPr lang="en-US" altLang="zh-CN" dirty="0"/>
            <a:t>Customer</a:t>
          </a:r>
          <a:endParaRPr lang="zh-CN" altLang="en-US" dirty="0"/>
        </a:p>
      </dgm:t>
    </dgm:pt>
    <dgm:pt modelId="{E3933E56-67EF-4CCA-B965-B27BF9A9754F}" type="parTrans" cxnId="{1FD46911-F61A-40FE-91C8-9B7E4EF42D98}">
      <dgm:prSet/>
      <dgm:spPr/>
      <dgm:t>
        <a:bodyPr/>
        <a:lstStyle/>
        <a:p>
          <a:endParaRPr lang="zh-CN" altLang="en-US"/>
        </a:p>
      </dgm:t>
    </dgm:pt>
    <dgm:pt modelId="{3BEB2AEE-92B5-4C8A-A053-24421CFE2F59}" type="sibTrans" cxnId="{1FD46911-F61A-40FE-91C8-9B7E4EF42D98}">
      <dgm:prSet/>
      <dgm:spPr/>
      <dgm:t>
        <a:bodyPr/>
        <a:lstStyle/>
        <a:p>
          <a:endParaRPr lang="zh-CN" altLang="en-US"/>
        </a:p>
      </dgm:t>
    </dgm:pt>
    <dgm:pt modelId="{D543967E-8F01-4776-9609-6E7CBFE6550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账户</a:t>
          </a:r>
          <a:endParaRPr lang="en-US" altLang="zh-CN" dirty="0"/>
        </a:p>
        <a:p>
          <a:r>
            <a:rPr lang="en-US" altLang="zh-CN" dirty="0"/>
            <a:t>Account</a:t>
          </a:r>
          <a:endParaRPr lang="zh-CN" altLang="en-US" dirty="0"/>
        </a:p>
      </dgm:t>
    </dgm:pt>
    <dgm:pt modelId="{F69327DB-E5BA-4F2D-8792-353D1F054E78}" type="parTrans" cxnId="{03245FFE-BAFD-4FDF-B89F-2C7B7B677EFC}">
      <dgm:prSet/>
      <dgm:spPr/>
      <dgm:t>
        <a:bodyPr/>
        <a:lstStyle/>
        <a:p>
          <a:endParaRPr lang="zh-CN" altLang="en-US"/>
        </a:p>
      </dgm:t>
    </dgm:pt>
    <dgm:pt modelId="{2C6C6B1E-9B44-4DF8-97EE-46BDE1BB8FD0}" type="sibTrans" cxnId="{03245FFE-BAFD-4FDF-B89F-2C7B7B677EFC}">
      <dgm:prSet/>
      <dgm:spPr/>
      <dgm:t>
        <a:bodyPr/>
        <a:lstStyle/>
        <a:p>
          <a:endParaRPr lang="zh-CN" altLang="en-US"/>
        </a:p>
      </dgm:t>
    </dgm:pt>
    <dgm:pt modelId="{913B6935-6E61-4D6A-8949-50E0F63020B5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风控</a:t>
          </a:r>
          <a:endParaRPr lang="en-US" altLang="zh-CN" dirty="0"/>
        </a:p>
        <a:p>
          <a:r>
            <a:rPr lang="en-US" altLang="zh-CN" dirty="0"/>
            <a:t>Risk</a:t>
          </a:r>
          <a:endParaRPr lang="zh-CN" altLang="en-US" dirty="0"/>
        </a:p>
      </dgm:t>
    </dgm:pt>
    <dgm:pt modelId="{FA3383B2-6041-4132-8BFA-F16980F48C14}" type="parTrans" cxnId="{092FF9E8-7243-4476-A106-A199475FD5A8}">
      <dgm:prSet/>
      <dgm:spPr/>
      <dgm:t>
        <a:bodyPr/>
        <a:lstStyle/>
        <a:p>
          <a:endParaRPr lang="zh-CN" altLang="en-US"/>
        </a:p>
      </dgm:t>
    </dgm:pt>
    <dgm:pt modelId="{753238B3-7B1E-4BC7-86D1-0796A078CC45}" type="sibTrans" cxnId="{092FF9E8-7243-4476-A106-A199475FD5A8}">
      <dgm:prSet/>
      <dgm:spPr/>
      <dgm:t>
        <a:bodyPr/>
        <a:lstStyle/>
        <a:p>
          <a:endParaRPr lang="zh-CN" altLang="en-US"/>
        </a:p>
      </dgm:t>
    </dgm:pt>
    <dgm:pt modelId="{DDAFC130-6488-46EC-BC97-291413807989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信用</a:t>
          </a:r>
          <a:endParaRPr lang="en-US" altLang="zh-CN" dirty="0"/>
        </a:p>
        <a:p>
          <a:r>
            <a:rPr lang="en-US" altLang="zh-CN" dirty="0"/>
            <a:t>Credit</a:t>
          </a:r>
          <a:endParaRPr lang="zh-CN" altLang="en-US" dirty="0"/>
        </a:p>
      </dgm:t>
    </dgm:pt>
    <dgm:pt modelId="{B8B0733C-D641-4C11-88BA-52D6669CA18F}" type="parTrans" cxnId="{9097516E-B96A-4B9C-A058-5C8FF23028C6}">
      <dgm:prSet/>
      <dgm:spPr/>
      <dgm:t>
        <a:bodyPr/>
        <a:lstStyle/>
        <a:p>
          <a:endParaRPr lang="zh-CN" altLang="en-US"/>
        </a:p>
      </dgm:t>
    </dgm:pt>
    <dgm:pt modelId="{9D5190E9-5DF2-4F0B-B507-3D12856F1261}" type="sibTrans" cxnId="{9097516E-B96A-4B9C-A058-5C8FF23028C6}">
      <dgm:prSet/>
      <dgm:spPr/>
      <dgm:t>
        <a:bodyPr/>
        <a:lstStyle/>
        <a:p>
          <a:endParaRPr lang="zh-CN" altLang="en-US"/>
        </a:p>
      </dgm:t>
    </dgm:pt>
    <dgm:pt modelId="{F4BAF57E-2C0C-4172-B21E-B8E861C77E6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点券</a:t>
          </a:r>
          <a:endParaRPr lang="en-US" altLang="zh-CN" dirty="0"/>
        </a:p>
        <a:p>
          <a:r>
            <a:rPr lang="en-US" altLang="zh-CN" dirty="0"/>
            <a:t>Coupon</a:t>
          </a:r>
          <a:endParaRPr lang="zh-CN" altLang="en-US" dirty="0"/>
        </a:p>
      </dgm:t>
    </dgm:pt>
    <dgm:pt modelId="{BF7918BE-A18E-4994-90C6-8EAA746F433C}" type="parTrans" cxnId="{A8178F2E-B134-4F5F-96A7-94089BBFA8B4}">
      <dgm:prSet/>
      <dgm:spPr/>
      <dgm:t>
        <a:bodyPr/>
        <a:lstStyle/>
        <a:p>
          <a:endParaRPr lang="zh-CN" altLang="en-US"/>
        </a:p>
      </dgm:t>
    </dgm:pt>
    <dgm:pt modelId="{593BDA19-9205-4721-B50F-2C70C795601E}" type="sibTrans" cxnId="{A8178F2E-B134-4F5F-96A7-94089BBFA8B4}">
      <dgm:prSet/>
      <dgm:spPr/>
      <dgm:t>
        <a:bodyPr/>
        <a:lstStyle/>
        <a:p>
          <a:endParaRPr lang="zh-CN" altLang="en-US"/>
        </a:p>
      </dgm:t>
    </dgm:pt>
    <dgm:pt modelId="{2CFA4198-9FF0-4A1F-BBDD-D63E44814F40}" type="pres">
      <dgm:prSet presAssocID="{BF53AAEB-1CAB-479E-ADF3-9957AEB6D498}" presName="diagram" presStyleCnt="0">
        <dgm:presLayoutVars>
          <dgm:dir/>
          <dgm:resizeHandles val="exact"/>
        </dgm:presLayoutVars>
      </dgm:prSet>
      <dgm:spPr/>
    </dgm:pt>
    <dgm:pt modelId="{E404CBBF-C12D-4ADB-BB97-C44D912709C0}" type="pres">
      <dgm:prSet presAssocID="{9C70E66E-67D4-44CB-B469-50791C8DB5B0}" presName="node" presStyleLbl="node1" presStyleIdx="0" presStyleCnt="8">
        <dgm:presLayoutVars>
          <dgm:bulletEnabled val="1"/>
        </dgm:presLayoutVars>
      </dgm:prSet>
      <dgm:spPr/>
    </dgm:pt>
    <dgm:pt modelId="{F016AC67-5002-4FD9-96DE-182DB5AA2FA3}" type="pres">
      <dgm:prSet presAssocID="{5964B9A9-A660-4D8C-957D-8447FA805DB0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ECB7319-3E17-4B14-9B20-D3EBE1AC8E30}" type="pres">
      <dgm:prSet presAssocID="{064F84F5-BD28-4E7D-85D5-51241E6E1EE3}" presName="node" presStyleLbl="node1" presStyleIdx="1" presStyleCnt="8">
        <dgm:presLayoutVars>
          <dgm:bulletEnabled val="1"/>
        </dgm:presLayoutVars>
      </dgm:prSet>
      <dgm:spPr/>
    </dgm:pt>
    <dgm:pt modelId="{076125EF-9CC3-4037-9527-A32749FDBE48}" type="pres">
      <dgm:prSet presAssocID="{C579AF8F-1E8C-4906-998B-D5D9ADB6B8C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FBBFEB9-C3E9-45F0-89A6-430362456F57}" type="pres">
      <dgm:prSet presAssocID="{B1EC194F-21EB-4D59-AE30-A0C203611415}" presName="node" presStyleLbl="node1" presStyleIdx="2" presStyleCnt="8">
        <dgm:presLayoutVars>
          <dgm:bulletEnabled val="1"/>
        </dgm:presLayoutVars>
      </dgm:prSet>
      <dgm:spPr/>
    </dgm:pt>
    <dgm:pt modelId="{7BB8BCDD-F308-4642-8668-8025F3B57F68}" type="pres">
      <dgm:prSet presAssocID="{EE4ABAE1-38E6-4185-B686-B67B630B314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79DC463-BDBD-453B-BB2A-A6E0998508AC}" type="pres">
      <dgm:prSet presAssocID="{C684BB53-D089-430F-AD15-9FD478DBE4BC}" presName="node" presStyleLbl="node1" presStyleIdx="3" presStyleCnt="8">
        <dgm:presLayoutVars>
          <dgm:bulletEnabled val="1"/>
        </dgm:presLayoutVars>
      </dgm:prSet>
      <dgm:spPr/>
    </dgm:pt>
    <dgm:pt modelId="{663F1A8C-14AD-47BA-A3C0-B65039D52994}" type="pres">
      <dgm:prSet presAssocID="{3BEB2AEE-92B5-4C8A-A053-24421CFE2F5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4EEC54C-1D90-4B7E-8E9B-3E25CCBBEA8A}" type="pres">
      <dgm:prSet presAssocID="{D543967E-8F01-4776-9609-6E7CBFE6550A}" presName="node" presStyleLbl="node1" presStyleIdx="4" presStyleCnt="8">
        <dgm:presLayoutVars>
          <dgm:bulletEnabled val="1"/>
        </dgm:presLayoutVars>
      </dgm:prSet>
      <dgm:spPr/>
    </dgm:pt>
    <dgm:pt modelId="{90F9F264-F0F8-4404-A1B8-31720E491763}" type="pres">
      <dgm:prSet presAssocID="{2C6C6B1E-9B44-4DF8-97EE-46BDE1BB8FD0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372D856-4041-4FBA-9050-CDDACB034B99}" type="pres">
      <dgm:prSet presAssocID="{F4BAF57E-2C0C-4172-B21E-B8E861C77E6A}" presName="node" presStyleLbl="node1" presStyleIdx="5" presStyleCnt="8">
        <dgm:presLayoutVars>
          <dgm:bulletEnabled val="1"/>
        </dgm:presLayoutVars>
      </dgm:prSet>
      <dgm:spPr/>
    </dgm:pt>
    <dgm:pt modelId="{ED1090B4-E8D3-4050-86DC-AA14AB02C463}" type="pres">
      <dgm:prSet presAssocID="{593BDA19-9205-4721-B50F-2C70C795601E}" presName="sibTrans" presStyleCnt="0"/>
      <dgm:spPr/>
    </dgm:pt>
    <dgm:pt modelId="{2BD327DA-9086-4448-8C15-1F2C48177484}" type="pres">
      <dgm:prSet presAssocID="{913B6935-6E61-4D6A-8949-50E0F63020B5}" presName="node" presStyleLbl="node1" presStyleIdx="6" presStyleCnt="8">
        <dgm:presLayoutVars>
          <dgm:bulletEnabled val="1"/>
        </dgm:presLayoutVars>
      </dgm:prSet>
      <dgm:spPr/>
    </dgm:pt>
    <dgm:pt modelId="{CA95D894-85E1-4398-838B-47011DE9A784}" type="pres">
      <dgm:prSet presAssocID="{753238B3-7B1E-4BC7-86D1-0796A078CC45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A580F5B-10A8-40C3-8874-D44A7BEA4EEB}" type="pres">
      <dgm:prSet presAssocID="{DDAFC130-6488-46EC-BC97-291413807989}" presName="node" presStyleLbl="node1" presStyleIdx="7" presStyleCnt="8">
        <dgm:presLayoutVars>
          <dgm:bulletEnabled val="1"/>
        </dgm:presLayoutVars>
      </dgm:prSet>
      <dgm:spPr/>
    </dgm:pt>
  </dgm:ptLst>
  <dgm:cxnLst>
    <dgm:cxn modelId="{97449101-5E7F-4EB9-BF18-9011BB40201D}" srcId="{BF53AAEB-1CAB-479E-ADF3-9957AEB6D498}" destId="{9C70E66E-67D4-44CB-B469-50791C8DB5B0}" srcOrd="0" destOrd="0" parTransId="{A461A3D6-3C82-4A6F-93E6-6AA4C5A2ED82}" sibTransId="{5964B9A9-A660-4D8C-957D-8447FA805DB0}"/>
    <dgm:cxn modelId="{816C3B10-75DF-4BBD-A4C9-E0E1E82D4676}" type="presOf" srcId="{F4BAF57E-2C0C-4172-B21E-B8E861C77E6A}" destId="{E372D856-4041-4FBA-9050-CDDACB034B99}" srcOrd="0" destOrd="0" presId="urn:microsoft.com/office/officeart/2005/8/layout/default"/>
    <dgm:cxn modelId="{1FD46911-F61A-40FE-91C8-9B7E4EF42D98}" srcId="{BF53AAEB-1CAB-479E-ADF3-9957AEB6D498}" destId="{C684BB53-D089-430F-AD15-9FD478DBE4BC}" srcOrd="3" destOrd="0" parTransId="{E3933E56-67EF-4CCA-B965-B27BF9A9754F}" sibTransId="{3BEB2AEE-92B5-4C8A-A053-24421CFE2F59}"/>
    <dgm:cxn modelId="{A8178F2E-B134-4F5F-96A7-94089BBFA8B4}" srcId="{BF53AAEB-1CAB-479E-ADF3-9957AEB6D498}" destId="{F4BAF57E-2C0C-4172-B21E-B8E861C77E6A}" srcOrd="5" destOrd="0" parTransId="{BF7918BE-A18E-4994-90C6-8EAA746F433C}" sibTransId="{593BDA19-9205-4721-B50F-2C70C795601E}"/>
    <dgm:cxn modelId="{2361A04C-2154-4153-8FB5-BBD45AEFC029}" type="presOf" srcId="{064F84F5-BD28-4E7D-85D5-51241E6E1EE3}" destId="{9ECB7319-3E17-4B14-9B20-D3EBE1AC8E30}" srcOrd="0" destOrd="0" presId="urn:microsoft.com/office/officeart/2005/8/layout/default"/>
    <dgm:cxn modelId="{C18BAB6D-DC77-4466-8B4F-18C017A99348}" type="presOf" srcId="{913B6935-6E61-4D6A-8949-50E0F63020B5}" destId="{2BD327DA-9086-4448-8C15-1F2C48177484}" srcOrd="0" destOrd="0" presId="urn:microsoft.com/office/officeart/2005/8/layout/default"/>
    <dgm:cxn modelId="{9097516E-B96A-4B9C-A058-5C8FF23028C6}" srcId="{BF53AAEB-1CAB-479E-ADF3-9957AEB6D498}" destId="{DDAFC130-6488-46EC-BC97-291413807989}" srcOrd="7" destOrd="0" parTransId="{B8B0733C-D641-4C11-88BA-52D6669CA18F}" sibTransId="{9D5190E9-5DF2-4F0B-B507-3D12856F1261}"/>
    <dgm:cxn modelId="{C67D536F-7009-40EA-8051-3A4DF013CD82}" type="presOf" srcId="{C684BB53-D089-430F-AD15-9FD478DBE4BC}" destId="{179DC463-BDBD-453B-BB2A-A6E0998508AC}" srcOrd="0" destOrd="0" presId="urn:microsoft.com/office/officeart/2005/8/layout/default"/>
    <dgm:cxn modelId="{6108C750-7C10-4068-AA12-B4F5FCE06B6F}" srcId="{BF53AAEB-1CAB-479E-ADF3-9957AEB6D498}" destId="{B1EC194F-21EB-4D59-AE30-A0C203611415}" srcOrd="2" destOrd="0" parTransId="{4AF7892A-90DC-46D5-8F58-2010BEDCE526}" sibTransId="{EE4ABAE1-38E6-4185-B686-B67B630B3142}"/>
    <dgm:cxn modelId="{F0381852-9B44-4DDD-8705-318EF02105D1}" type="presOf" srcId="{9C70E66E-67D4-44CB-B469-50791C8DB5B0}" destId="{E404CBBF-C12D-4ADB-BB97-C44D912709C0}" srcOrd="0" destOrd="0" presId="urn:microsoft.com/office/officeart/2005/8/layout/default"/>
    <dgm:cxn modelId="{8BD3145A-C464-472F-9669-DF563FFFDA09}" type="presOf" srcId="{D543967E-8F01-4776-9609-6E7CBFE6550A}" destId="{34EEC54C-1D90-4B7E-8E9B-3E25CCBBEA8A}" srcOrd="0" destOrd="0" presId="urn:microsoft.com/office/officeart/2005/8/layout/default"/>
    <dgm:cxn modelId="{C586448A-0E47-48A0-83B3-75B0A4F52AFA}" srcId="{BF53AAEB-1CAB-479E-ADF3-9957AEB6D498}" destId="{064F84F5-BD28-4E7D-85D5-51241E6E1EE3}" srcOrd="1" destOrd="0" parTransId="{C4562CBE-44F7-4CB5-8790-4FC21447D478}" sibTransId="{C579AF8F-1E8C-4906-998B-D5D9ADB6B8C2}"/>
    <dgm:cxn modelId="{B65E5D94-88C1-4739-B017-5C16967167BD}" type="presOf" srcId="{BF53AAEB-1CAB-479E-ADF3-9957AEB6D498}" destId="{2CFA4198-9FF0-4A1F-BBDD-D63E44814F40}" srcOrd="0" destOrd="0" presId="urn:microsoft.com/office/officeart/2005/8/layout/default"/>
    <dgm:cxn modelId="{429BBFD2-56E1-4125-A773-5A02B0CBBB2D}" type="presOf" srcId="{B1EC194F-21EB-4D59-AE30-A0C203611415}" destId="{6FBBFEB9-C3E9-45F0-89A6-430362456F57}" srcOrd="0" destOrd="0" presId="urn:microsoft.com/office/officeart/2005/8/layout/default"/>
    <dgm:cxn modelId="{13BC3AE3-99F9-474A-8267-B6E66B041A97}" type="presOf" srcId="{DDAFC130-6488-46EC-BC97-291413807989}" destId="{1A580F5B-10A8-40C3-8874-D44A7BEA4EEB}" srcOrd="0" destOrd="0" presId="urn:microsoft.com/office/officeart/2005/8/layout/default"/>
    <dgm:cxn modelId="{092FF9E8-7243-4476-A106-A199475FD5A8}" srcId="{BF53AAEB-1CAB-479E-ADF3-9957AEB6D498}" destId="{913B6935-6E61-4D6A-8949-50E0F63020B5}" srcOrd="6" destOrd="0" parTransId="{FA3383B2-6041-4132-8BFA-F16980F48C14}" sibTransId="{753238B3-7B1E-4BC7-86D1-0796A078CC45}"/>
    <dgm:cxn modelId="{03245FFE-BAFD-4FDF-B89F-2C7B7B677EFC}" srcId="{BF53AAEB-1CAB-479E-ADF3-9957AEB6D498}" destId="{D543967E-8F01-4776-9609-6E7CBFE6550A}" srcOrd="4" destOrd="0" parTransId="{F69327DB-E5BA-4F2D-8792-353D1F054E78}" sibTransId="{2C6C6B1E-9B44-4DF8-97EE-46BDE1BB8FD0}"/>
    <dgm:cxn modelId="{6C1F7492-389A-46A0-B3C5-4068D1365733}" type="presParOf" srcId="{2CFA4198-9FF0-4A1F-BBDD-D63E44814F40}" destId="{E404CBBF-C12D-4ADB-BB97-C44D912709C0}" srcOrd="0" destOrd="0" presId="urn:microsoft.com/office/officeart/2005/8/layout/default"/>
    <dgm:cxn modelId="{3B4F0C20-C70F-4FCB-9F5C-5640F7801CC0}" type="presParOf" srcId="{2CFA4198-9FF0-4A1F-BBDD-D63E44814F40}" destId="{F016AC67-5002-4FD9-96DE-182DB5AA2FA3}" srcOrd="1" destOrd="0" presId="urn:microsoft.com/office/officeart/2005/8/layout/default"/>
    <dgm:cxn modelId="{CCAE1407-D2B9-4E26-8194-64490B30B815}" type="presParOf" srcId="{2CFA4198-9FF0-4A1F-BBDD-D63E44814F40}" destId="{9ECB7319-3E17-4B14-9B20-D3EBE1AC8E30}" srcOrd="2" destOrd="0" presId="urn:microsoft.com/office/officeart/2005/8/layout/default"/>
    <dgm:cxn modelId="{CFF76269-2A7A-4BA3-9E68-5D5FE1FBA551}" type="presParOf" srcId="{2CFA4198-9FF0-4A1F-BBDD-D63E44814F40}" destId="{076125EF-9CC3-4037-9527-A32749FDBE48}" srcOrd="3" destOrd="0" presId="urn:microsoft.com/office/officeart/2005/8/layout/default"/>
    <dgm:cxn modelId="{CEDB5AFC-AAD7-467D-8E60-8379F5F742BA}" type="presParOf" srcId="{2CFA4198-9FF0-4A1F-BBDD-D63E44814F40}" destId="{6FBBFEB9-C3E9-45F0-89A6-430362456F57}" srcOrd="4" destOrd="0" presId="urn:microsoft.com/office/officeart/2005/8/layout/default"/>
    <dgm:cxn modelId="{5EF3AF32-A87B-449C-8B5E-9912B02FAC5D}" type="presParOf" srcId="{2CFA4198-9FF0-4A1F-BBDD-D63E44814F40}" destId="{7BB8BCDD-F308-4642-8668-8025F3B57F68}" srcOrd="5" destOrd="0" presId="urn:microsoft.com/office/officeart/2005/8/layout/default"/>
    <dgm:cxn modelId="{E312FC49-7D73-43D8-AEF1-BF0B193B4418}" type="presParOf" srcId="{2CFA4198-9FF0-4A1F-BBDD-D63E44814F40}" destId="{179DC463-BDBD-453B-BB2A-A6E0998508AC}" srcOrd="6" destOrd="0" presId="urn:microsoft.com/office/officeart/2005/8/layout/default"/>
    <dgm:cxn modelId="{679B5992-0379-4CDD-8FB4-2AFF83852206}" type="presParOf" srcId="{2CFA4198-9FF0-4A1F-BBDD-D63E44814F40}" destId="{663F1A8C-14AD-47BA-A3C0-B65039D52994}" srcOrd="7" destOrd="0" presId="urn:microsoft.com/office/officeart/2005/8/layout/default"/>
    <dgm:cxn modelId="{64C7F1EB-4967-450C-A2A6-E267A105CF45}" type="presParOf" srcId="{2CFA4198-9FF0-4A1F-BBDD-D63E44814F40}" destId="{34EEC54C-1D90-4B7E-8E9B-3E25CCBBEA8A}" srcOrd="8" destOrd="0" presId="urn:microsoft.com/office/officeart/2005/8/layout/default"/>
    <dgm:cxn modelId="{0743FE52-C9EF-45B7-AC61-A9FD9C15FC65}" type="presParOf" srcId="{2CFA4198-9FF0-4A1F-BBDD-D63E44814F40}" destId="{90F9F264-F0F8-4404-A1B8-31720E491763}" srcOrd="9" destOrd="0" presId="urn:microsoft.com/office/officeart/2005/8/layout/default"/>
    <dgm:cxn modelId="{7CF8D36D-E02D-485F-993F-62733E53A2B3}" type="presParOf" srcId="{2CFA4198-9FF0-4A1F-BBDD-D63E44814F40}" destId="{E372D856-4041-4FBA-9050-CDDACB034B99}" srcOrd="10" destOrd="0" presId="urn:microsoft.com/office/officeart/2005/8/layout/default"/>
    <dgm:cxn modelId="{E85EB381-DE57-418F-B9B4-F22A06206FDE}" type="presParOf" srcId="{2CFA4198-9FF0-4A1F-BBDD-D63E44814F40}" destId="{ED1090B4-E8D3-4050-86DC-AA14AB02C463}" srcOrd="11" destOrd="0" presId="urn:microsoft.com/office/officeart/2005/8/layout/default"/>
    <dgm:cxn modelId="{4172F041-97CB-4B39-8161-96986244BECE}" type="presParOf" srcId="{2CFA4198-9FF0-4A1F-BBDD-D63E44814F40}" destId="{2BD327DA-9086-4448-8C15-1F2C48177484}" srcOrd="12" destOrd="0" presId="urn:microsoft.com/office/officeart/2005/8/layout/default"/>
    <dgm:cxn modelId="{570C0E61-6493-4CD2-B234-2DE0869AD6ED}" type="presParOf" srcId="{2CFA4198-9FF0-4A1F-BBDD-D63E44814F40}" destId="{CA95D894-85E1-4398-838B-47011DE9A784}" srcOrd="13" destOrd="0" presId="urn:microsoft.com/office/officeart/2005/8/layout/default"/>
    <dgm:cxn modelId="{E2D99566-27C2-45E7-8F0C-F5706FE60CC1}" type="presParOf" srcId="{2CFA4198-9FF0-4A1F-BBDD-D63E44814F40}" destId="{1A580F5B-10A8-40C3-8874-D44A7BEA4EEB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53AAEB-1CAB-479E-ADF3-9957AEB6D49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C83FA34F-035D-4647-82AC-62405658E47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支付</a:t>
          </a:r>
          <a:endParaRPr lang="en-US" altLang="zh-CN" dirty="0"/>
        </a:p>
        <a:p>
          <a:r>
            <a:rPr lang="en-US" altLang="zh-CN" dirty="0"/>
            <a:t>Payment</a:t>
          </a:r>
        </a:p>
      </dgm:t>
    </dgm:pt>
    <dgm:pt modelId="{5A5E7C46-3C50-4B61-B4A4-2F69038FFEF6}" type="parTrans" cxnId="{0D14D4EE-105D-4272-B1AC-BF81B995BCC6}">
      <dgm:prSet/>
      <dgm:spPr/>
      <dgm:t>
        <a:bodyPr/>
        <a:lstStyle/>
        <a:p>
          <a:endParaRPr lang="zh-CN" altLang="en-US"/>
        </a:p>
      </dgm:t>
    </dgm:pt>
    <dgm:pt modelId="{847134FF-A6C1-4590-988A-627A201A42BB}" type="sibTrans" cxnId="{0D14D4EE-105D-4272-B1AC-BF81B995BCC6}">
      <dgm:prSet/>
      <dgm:spPr/>
      <dgm:t>
        <a:bodyPr/>
        <a:lstStyle/>
        <a:p>
          <a:endParaRPr lang="zh-CN" altLang="en-US"/>
        </a:p>
      </dgm:t>
    </dgm:pt>
    <dgm:pt modelId="{B1EC194F-21EB-4D59-AE30-A0C203611415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物流</a:t>
          </a:r>
          <a:endParaRPr lang="en-US" altLang="zh-CN" dirty="0"/>
        </a:p>
        <a:p>
          <a:r>
            <a:rPr lang="en-US" altLang="zh-CN" dirty="0"/>
            <a:t>Logistics</a:t>
          </a:r>
          <a:endParaRPr lang="zh-CN" altLang="en-US" dirty="0"/>
        </a:p>
      </dgm:t>
    </dgm:pt>
    <dgm:pt modelId="{4AF7892A-90DC-46D5-8F58-2010BEDCE526}" type="parTrans" cxnId="{6108C750-7C10-4068-AA12-B4F5FCE06B6F}">
      <dgm:prSet/>
      <dgm:spPr/>
      <dgm:t>
        <a:bodyPr/>
        <a:lstStyle/>
        <a:p>
          <a:endParaRPr lang="zh-CN" altLang="en-US"/>
        </a:p>
      </dgm:t>
    </dgm:pt>
    <dgm:pt modelId="{EE4ABAE1-38E6-4185-B686-B67B630B3142}" type="sibTrans" cxnId="{6108C750-7C10-4068-AA12-B4F5FCE06B6F}">
      <dgm:prSet/>
      <dgm:spPr/>
      <dgm:t>
        <a:bodyPr/>
        <a:lstStyle/>
        <a:p>
          <a:endParaRPr lang="zh-CN" altLang="en-US"/>
        </a:p>
      </dgm:t>
    </dgm:pt>
    <dgm:pt modelId="{2B67C406-8924-42C3-9CC1-119315A07916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消息推送</a:t>
          </a:r>
          <a:endParaRPr lang="en-US" altLang="zh-CN" dirty="0"/>
        </a:p>
        <a:p>
          <a:r>
            <a:rPr lang="en-US" altLang="zh-CN" dirty="0"/>
            <a:t>Notify </a:t>
          </a:r>
          <a:endParaRPr lang="zh-CN" altLang="en-US" dirty="0"/>
        </a:p>
      </dgm:t>
    </dgm:pt>
    <dgm:pt modelId="{3438FA73-9326-4C8C-B89A-F930FA2954F5}" type="parTrans" cxnId="{A60E02BA-09A7-4EAD-93A0-6C8424A63B11}">
      <dgm:prSet/>
      <dgm:spPr/>
      <dgm:t>
        <a:bodyPr/>
        <a:lstStyle/>
        <a:p>
          <a:endParaRPr lang="zh-CN" altLang="en-US"/>
        </a:p>
      </dgm:t>
    </dgm:pt>
    <dgm:pt modelId="{ECC18DDA-5F90-48BC-9644-9928368D8C17}" type="sibTrans" cxnId="{A60E02BA-09A7-4EAD-93A0-6C8424A63B11}">
      <dgm:prSet/>
      <dgm:spPr/>
      <dgm:t>
        <a:bodyPr/>
        <a:lstStyle/>
        <a:p>
          <a:endParaRPr lang="zh-CN" altLang="en-US"/>
        </a:p>
      </dgm:t>
    </dgm:pt>
    <dgm:pt modelId="{2B21C74B-D658-4C7E-9050-67FF771286D1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风控</a:t>
          </a:r>
          <a:endParaRPr lang="en-US" altLang="zh-CN" dirty="0"/>
        </a:p>
        <a:p>
          <a:r>
            <a:rPr lang="en-US" altLang="zh-CN" dirty="0"/>
            <a:t>Risk</a:t>
          </a:r>
          <a:endParaRPr lang="zh-CN" altLang="en-US" dirty="0"/>
        </a:p>
      </dgm:t>
    </dgm:pt>
    <dgm:pt modelId="{641777EE-B3A3-408F-9ECC-A793E38351F2}" type="parTrans" cxnId="{269FF4A1-AB1B-4212-984C-6763FD8012C4}">
      <dgm:prSet/>
      <dgm:spPr/>
      <dgm:t>
        <a:bodyPr/>
        <a:lstStyle/>
        <a:p>
          <a:endParaRPr lang="zh-CN" altLang="en-US"/>
        </a:p>
      </dgm:t>
    </dgm:pt>
    <dgm:pt modelId="{57D6F6FD-40C5-49ED-8E2D-EAEC014005CB}" type="sibTrans" cxnId="{269FF4A1-AB1B-4212-984C-6763FD8012C4}">
      <dgm:prSet/>
      <dgm:spPr/>
      <dgm:t>
        <a:bodyPr/>
        <a:lstStyle/>
        <a:p>
          <a:endParaRPr lang="zh-CN" altLang="en-US"/>
        </a:p>
      </dgm:t>
    </dgm:pt>
    <dgm:pt modelId="{DDAFC130-6488-46EC-BC97-291413807989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信用</a:t>
          </a:r>
          <a:endParaRPr lang="en-US" altLang="zh-CN" dirty="0"/>
        </a:p>
        <a:p>
          <a:r>
            <a:rPr lang="en-US" altLang="zh-CN" dirty="0"/>
            <a:t>Credit</a:t>
          </a:r>
          <a:endParaRPr lang="zh-CN" altLang="en-US" dirty="0"/>
        </a:p>
      </dgm:t>
    </dgm:pt>
    <dgm:pt modelId="{B8B0733C-D641-4C11-88BA-52D6669CA18F}" type="parTrans" cxnId="{9097516E-B96A-4B9C-A058-5C8FF23028C6}">
      <dgm:prSet/>
      <dgm:spPr/>
      <dgm:t>
        <a:bodyPr/>
        <a:lstStyle/>
        <a:p>
          <a:endParaRPr lang="zh-CN" altLang="en-US"/>
        </a:p>
      </dgm:t>
    </dgm:pt>
    <dgm:pt modelId="{9D5190E9-5DF2-4F0B-B507-3D12856F1261}" type="sibTrans" cxnId="{9097516E-B96A-4B9C-A058-5C8FF23028C6}">
      <dgm:prSet/>
      <dgm:spPr/>
      <dgm:t>
        <a:bodyPr/>
        <a:lstStyle/>
        <a:p>
          <a:endParaRPr lang="zh-CN" altLang="en-US"/>
        </a:p>
      </dgm:t>
    </dgm:pt>
    <dgm:pt modelId="{BDB0EF72-7D8E-4229-A5BA-2ABC4A8BD17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分期</a:t>
          </a:r>
          <a:endParaRPr lang="en-US" altLang="zh-CN" dirty="0"/>
        </a:p>
        <a:p>
          <a:r>
            <a:rPr lang="en-US" altLang="zh-CN" dirty="0"/>
            <a:t>installment</a:t>
          </a:r>
          <a:endParaRPr lang="zh-CN" altLang="en-US" dirty="0"/>
        </a:p>
      </dgm:t>
    </dgm:pt>
    <dgm:pt modelId="{FF1C1BE4-77EB-4695-B36E-681AC1FBB301}" type="parTrans" cxnId="{564803DA-EBC4-4E21-8481-B9A73C011C91}">
      <dgm:prSet/>
      <dgm:spPr/>
      <dgm:t>
        <a:bodyPr/>
        <a:lstStyle/>
        <a:p>
          <a:endParaRPr lang="zh-CN" altLang="en-US"/>
        </a:p>
      </dgm:t>
    </dgm:pt>
    <dgm:pt modelId="{28125ABC-2819-4F13-B281-8FC48D1A26E1}" type="sibTrans" cxnId="{564803DA-EBC4-4E21-8481-B9A73C011C91}">
      <dgm:prSet/>
      <dgm:spPr/>
      <dgm:t>
        <a:bodyPr/>
        <a:lstStyle/>
        <a:p>
          <a:endParaRPr lang="zh-CN" altLang="en-US"/>
        </a:p>
      </dgm:t>
    </dgm:pt>
    <dgm:pt modelId="{2CFA4198-9FF0-4A1F-BBDD-D63E44814F40}" type="pres">
      <dgm:prSet presAssocID="{BF53AAEB-1CAB-479E-ADF3-9957AEB6D498}" presName="diagram" presStyleCnt="0">
        <dgm:presLayoutVars>
          <dgm:dir/>
          <dgm:resizeHandles val="exact"/>
        </dgm:presLayoutVars>
      </dgm:prSet>
      <dgm:spPr/>
    </dgm:pt>
    <dgm:pt modelId="{6FBBFEB9-C3E9-45F0-89A6-430362456F57}" type="pres">
      <dgm:prSet presAssocID="{B1EC194F-21EB-4D59-AE30-A0C203611415}" presName="node" presStyleLbl="node1" presStyleIdx="0" presStyleCnt="6">
        <dgm:presLayoutVars>
          <dgm:bulletEnabled val="1"/>
        </dgm:presLayoutVars>
      </dgm:prSet>
      <dgm:spPr/>
    </dgm:pt>
    <dgm:pt modelId="{7BB8BCDD-F308-4642-8668-8025F3B57F68}" type="pres">
      <dgm:prSet presAssocID="{EE4ABAE1-38E6-4185-B686-B67B630B314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0870C9C-D63B-45BF-86F9-887237C64261}" type="pres">
      <dgm:prSet presAssocID="{C83FA34F-035D-4647-82AC-62405658E474}" presName="node" presStyleLbl="node1" presStyleIdx="1" presStyleCnt="6">
        <dgm:presLayoutVars>
          <dgm:bulletEnabled val="1"/>
        </dgm:presLayoutVars>
      </dgm:prSet>
      <dgm:spPr/>
    </dgm:pt>
    <dgm:pt modelId="{62AA9CC4-C148-45D3-B8EC-C7A4D2A59A38}" type="pres">
      <dgm:prSet presAssocID="{847134FF-A6C1-4590-988A-627A201A42BB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E961EEE-837A-42A1-A5F1-BAEF81A59BF0}" type="pres">
      <dgm:prSet presAssocID="{2B67C406-8924-42C3-9CC1-119315A07916}" presName="node" presStyleLbl="node1" presStyleIdx="2" presStyleCnt="6">
        <dgm:presLayoutVars>
          <dgm:bulletEnabled val="1"/>
        </dgm:presLayoutVars>
      </dgm:prSet>
      <dgm:spPr/>
    </dgm:pt>
    <dgm:pt modelId="{9AA4A180-3CC9-4139-AFDD-9704E12FBC6D}" type="pres">
      <dgm:prSet presAssocID="{ECC18DDA-5F90-48BC-9644-9928368D8C17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FED2D40-0EBA-4940-A342-7673A8D196F1}" type="pres">
      <dgm:prSet presAssocID="{2B21C74B-D658-4C7E-9050-67FF771286D1}" presName="node" presStyleLbl="node1" presStyleIdx="3" presStyleCnt="6">
        <dgm:presLayoutVars>
          <dgm:bulletEnabled val="1"/>
        </dgm:presLayoutVars>
      </dgm:prSet>
      <dgm:spPr/>
    </dgm:pt>
    <dgm:pt modelId="{F97635C0-0C6C-43CF-BCD6-9B964316CBDB}" type="pres">
      <dgm:prSet presAssocID="{57D6F6FD-40C5-49ED-8E2D-EAEC014005CB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A580F5B-10A8-40C3-8874-D44A7BEA4EEB}" type="pres">
      <dgm:prSet presAssocID="{DDAFC130-6488-46EC-BC97-291413807989}" presName="node" presStyleLbl="node1" presStyleIdx="4" presStyleCnt="6">
        <dgm:presLayoutVars>
          <dgm:bulletEnabled val="1"/>
        </dgm:presLayoutVars>
      </dgm:prSet>
      <dgm:spPr/>
    </dgm:pt>
    <dgm:pt modelId="{0B28AF90-F621-46B8-971A-D792DE194D84}" type="pres">
      <dgm:prSet presAssocID="{9D5190E9-5DF2-4F0B-B507-3D12856F1261}" presName="sibTrans" presStyleCnt="0"/>
      <dgm:spPr/>
    </dgm:pt>
    <dgm:pt modelId="{9CED9088-5128-4C89-9212-078A97FCF351}" type="pres">
      <dgm:prSet presAssocID="{BDB0EF72-7D8E-4229-A5BA-2ABC4A8BD17A}" presName="node" presStyleLbl="node1" presStyleIdx="5" presStyleCnt="6">
        <dgm:presLayoutVars>
          <dgm:bulletEnabled val="1"/>
        </dgm:presLayoutVars>
      </dgm:prSet>
      <dgm:spPr/>
    </dgm:pt>
  </dgm:ptLst>
  <dgm:cxnLst>
    <dgm:cxn modelId="{BB6FFA16-8FF2-4672-9C07-81C912CBB7A0}" type="presOf" srcId="{BDB0EF72-7D8E-4229-A5BA-2ABC4A8BD17A}" destId="{9CED9088-5128-4C89-9212-078A97FCF351}" srcOrd="0" destOrd="0" presId="urn:microsoft.com/office/officeart/2005/8/layout/default"/>
    <dgm:cxn modelId="{9097516E-B96A-4B9C-A058-5C8FF23028C6}" srcId="{BF53AAEB-1CAB-479E-ADF3-9957AEB6D498}" destId="{DDAFC130-6488-46EC-BC97-291413807989}" srcOrd="4" destOrd="0" parTransId="{B8B0733C-D641-4C11-88BA-52D6669CA18F}" sibTransId="{9D5190E9-5DF2-4F0B-B507-3D12856F1261}"/>
    <dgm:cxn modelId="{6108C750-7C10-4068-AA12-B4F5FCE06B6F}" srcId="{BF53AAEB-1CAB-479E-ADF3-9957AEB6D498}" destId="{B1EC194F-21EB-4D59-AE30-A0C203611415}" srcOrd="0" destOrd="0" parTransId="{4AF7892A-90DC-46D5-8F58-2010BEDCE526}" sibTransId="{EE4ABAE1-38E6-4185-B686-B67B630B3142}"/>
    <dgm:cxn modelId="{BC00C489-C537-42D4-B700-4214CFD15E96}" type="presOf" srcId="{C83FA34F-035D-4647-82AC-62405658E474}" destId="{A0870C9C-D63B-45BF-86F9-887237C64261}" srcOrd="0" destOrd="0" presId="urn:microsoft.com/office/officeart/2005/8/layout/default"/>
    <dgm:cxn modelId="{B65E5D94-88C1-4739-B017-5C16967167BD}" type="presOf" srcId="{BF53AAEB-1CAB-479E-ADF3-9957AEB6D498}" destId="{2CFA4198-9FF0-4A1F-BBDD-D63E44814F40}" srcOrd="0" destOrd="0" presId="urn:microsoft.com/office/officeart/2005/8/layout/default"/>
    <dgm:cxn modelId="{269FF4A1-AB1B-4212-984C-6763FD8012C4}" srcId="{BF53AAEB-1CAB-479E-ADF3-9957AEB6D498}" destId="{2B21C74B-D658-4C7E-9050-67FF771286D1}" srcOrd="3" destOrd="0" parTransId="{641777EE-B3A3-408F-9ECC-A793E38351F2}" sibTransId="{57D6F6FD-40C5-49ED-8E2D-EAEC014005CB}"/>
    <dgm:cxn modelId="{91E0EAA9-F2CA-4499-999C-15B9629E2C7D}" type="presOf" srcId="{2B21C74B-D658-4C7E-9050-67FF771286D1}" destId="{1FED2D40-0EBA-4940-A342-7673A8D196F1}" srcOrd="0" destOrd="0" presId="urn:microsoft.com/office/officeart/2005/8/layout/default"/>
    <dgm:cxn modelId="{8C0037AC-94C6-422D-9A49-91E354C1027F}" type="presOf" srcId="{2B67C406-8924-42C3-9CC1-119315A07916}" destId="{9E961EEE-837A-42A1-A5F1-BAEF81A59BF0}" srcOrd="0" destOrd="0" presId="urn:microsoft.com/office/officeart/2005/8/layout/default"/>
    <dgm:cxn modelId="{A60E02BA-09A7-4EAD-93A0-6C8424A63B11}" srcId="{BF53AAEB-1CAB-479E-ADF3-9957AEB6D498}" destId="{2B67C406-8924-42C3-9CC1-119315A07916}" srcOrd="2" destOrd="0" parTransId="{3438FA73-9326-4C8C-B89A-F930FA2954F5}" sibTransId="{ECC18DDA-5F90-48BC-9644-9928368D8C17}"/>
    <dgm:cxn modelId="{429BBFD2-56E1-4125-A773-5A02B0CBBB2D}" type="presOf" srcId="{B1EC194F-21EB-4D59-AE30-A0C203611415}" destId="{6FBBFEB9-C3E9-45F0-89A6-430362456F57}" srcOrd="0" destOrd="0" presId="urn:microsoft.com/office/officeart/2005/8/layout/default"/>
    <dgm:cxn modelId="{564803DA-EBC4-4E21-8481-B9A73C011C91}" srcId="{BF53AAEB-1CAB-479E-ADF3-9957AEB6D498}" destId="{BDB0EF72-7D8E-4229-A5BA-2ABC4A8BD17A}" srcOrd="5" destOrd="0" parTransId="{FF1C1BE4-77EB-4695-B36E-681AC1FBB301}" sibTransId="{28125ABC-2819-4F13-B281-8FC48D1A26E1}"/>
    <dgm:cxn modelId="{13BC3AE3-99F9-474A-8267-B6E66B041A97}" type="presOf" srcId="{DDAFC130-6488-46EC-BC97-291413807989}" destId="{1A580F5B-10A8-40C3-8874-D44A7BEA4EEB}" srcOrd="0" destOrd="0" presId="urn:microsoft.com/office/officeart/2005/8/layout/default"/>
    <dgm:cxn modelId="{0D14D4EE-105D-4272-B1AC-BF81B995BCC6}" srcId="{BF53AAEB-1CAB-479E-ADF3-9957AEB6D498}" destId="{C83FA34F-035D-4647-82AC-62405658E474}" srcOrd="1" destOrd="0" parTransId="{5A5E7C46-3C50-4B61-B4A4-2F69038FFEF6}" sibTransId="{847134FF-A6C1-4590-988A-627A201A42BB}"/>
    <dgm:cxn modelId="{CEDB5AFC-AAD7-467D-8E60-8379F5F742BA}" type="presParOf" srcId="{2CFA4198-9FF0-4A1F-BBDD-D63E44814F40}" destId="{6FBBFEB9-C3E9-45F0-89A6-430362456F57}" srcOrd="0" destOrd="0" presId="urn:microsoft.com/office/officeart/2005/8/layout/default"/>
    <dgm:cxn modelId="{5EF3AF32-A87B-449C-8B5E-9912B02FAC5D}" type="presParOf" srcId="{2CFA4198-9FF0-4A1F-BBDD-D63E44814F40}" destId="{7BB8BCDD-F308-4642-8668-8025F3B57F68}" srcOrd="1" destOrd="0" presId="urn:microsoft.com/office/officeart/2005/8/layout/default"/>
    <dgm:cxn modelId="{F7DE3E21-E51D-4191-B4B3-777E7887AF47}" type="presParOf" srcId="{2CFA4198-9FF0-4A1F-BBDD-D63E44814F40}" destId="{A0870C9C-D63B-45BF-86F9-887237C64261}" srcOrd="2" destOrd="0" presId="urn:microsoft.com/office/officeart/2005/8/layout/default"/>
    <dgm:cxn modelId="{825655B7-5E58-45C0-974D-E9835325D0A7}" type="presParOf" srcId="{2CFA4198-9FF0-4A1F-BBDD-D63E44814F40}" destId="{62AA9CC4-C148-45D3-B8EC-C7A4D2A59A38}" srcOrd="3" destOrd="0" presId="urn:microsoft.com/office/officeart/2005/8/layout/default"/>
    <dgm:cxn modelId="{B965055A-B3CC-4FC5-BA0E-8E80422FF9A7}" type="presParOf" srcId="{2CFA4198-9FF0-4A1F-BBDD-D63E44814F40}" destId="{9E961EEE-837A-42A1-A5F1-BAEF81A59BF0}" srcOrd="4" destOrd="0" presId="urn:microsoft.com/office/officeart/2005/8/layout/default"/>
    <dgm:cxn modelId="{13E6A368-9CAC-4EF3-93CE-FD4D84FC81BA}" type="presParOf" srcId="{2CFA4198-9FF0-4A1F-BBDD-D63E44814F40}" destId="{9AA4A180-3CC9-4139-AFDD-9704E12FBC6D}" srcOrd="5" destOrd="0" presId="urn:microsoft.com/office/officeart/2005/8/layout/default"/>
    <dgm:cxn modelId="{7D01E912-53EA-408B-A8E3-A15323BDB7A0}" type="presParOf" srcId="{2CFA4198-9FF0-4A1F-BBDD-D63E44814F40}" destId="{1FED2D40-0EBA-4940-A342-7673A8D196F1}" srcOrd="6" destOrd="0" presId="urn:microsoft.com/office/officeart/2005/8/layout/default"/>
    <dgm:cxn modelId="{249866E9-A132-453C-B798-C4267CBCEF3E}" type="presParOf" srcId="{2CFA4198-9FF0-4A1F-BBDD-D63E44814F40}" destId="{F97635C0-0C6C-43CF-BCD6-9B964316CBDB}" srcOrd="7" destOrd="0" presId="urn:microsoft.com/office/officeart/2005/8/layout/default"/>
    <dgm:cxn modelId="{E2D99566-27C2-45E7-8F0C-F5706FE60CC1}" type="presParOf" srcId="{2CFA4198-9FF0-4A1F-BBDD-D63E44814F40}" destId="{1A580F5B-10A8-40C3-8874-D44A7BEA4EEB}" srcOrd="8" destOrd="0" presId="urn:microsoft.com/office/officeart/2005/8/layout/default"/>
    <dgm:cxn modelId="{623851BA-6337-4BB4-B3C7-A9D63BFBF167}" type="presParOf" srcId="{2CFA4198-9FF0-4A1F-BBDD-D63E44814F40}" destId="{0B28AF90-F621-46B8-971A-D792DE194D84}" srcOrd="9" destOrd="0" presId="urn:microsoft.com/office/officeart/2005/8/layout/default"/>
    <dgm:cxn modelId="{E5C2EA1E-8C32-415F-9C62-1F34EDEA9ABE}" type="presParOf" srcId="{2CFA4198-9FF0-4A1F-BBDD-D63E44814F40}" destId="{9CED9088-5128-4C89-9212-078A97FCF35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53AAEB-1CAB-479E-ADF3-9957AEB6D49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C83FA34F-035D-4647-82AC-62405658E47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财务</a:t>
          </a:r>
          <a:endParaRPr lang="en-US" altLang="zh-CN" dirty="0"/>
        </a:p>
        <a:p>
          <a:r>
            <a:rPr lang="en-US" altLang="zh-CN" dirty="0"/>
            <a:t>Finance</a:t>
          </a:r>
          <a:endParaRPr lang="zh-CN" altLang="en-US" dirty="0"/>
        </a:p>
      </dgm:t>
    </dgm:pt>
    <dgm:pt modelId="{5A5E7C46-3C50-4B61-B4A4-2F69038FFEF6}" type="parTrans" cxnId="{0D14D4EE-105D-4272-B1AC-BF81B995BCC6}">
      <dgm:prSet/>
      <dgm:spPr/>
      <dgm:t>
        <a:bodyPr/>
        <a:lstStyle/>
        <a:p>
          <a:endParaRPr lang="zh-CN" altLang="en-US"/>
        </a:p>
      </dgm:t>
    </dgm:pt>
    <dgm:pt modelId="{847134FF-A6C1-4590-988A-627A201A42BB}" type="sibTrans" cxnId="{0D14D4EE-105D-4272-B1AC-BF81B995BCC6}">
      <dgm:prSet/>
      <dgm:spPr/>
      <dgm:t>
        <a:bodyPr/>
        <a:lstStyle/>
        <a:p>
          <a:endParaRPr lang="zh-CN" altLang="en-US"/>
        </a:p>
      </dgm:t>
    </dgm:pt>
    <dgm:pt modelId="{B1EC194F-21EB-4D59-AE30-A0C203611415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仓库</a:t>
          </a:r>
          <a:endParaRPr lang="en-US" altLang="zh-CN" dirty="0"/>
        </a:p>
        <a:p>
          <a:r>
            <a:rPr lang="en-US" altLang="zh-CN" dirty="0"/>
            <a:t>Warehouse</a:t>
          </a:r>
          <a:endParaRPr lang="zh-CN" altLang="en-US" dirty="0"/>
        </a:p>
      </dgm:t>
    </dgm:pt>
    <dgm:pt modelId="{4AF7892A-90DC-46D5-8F58-2010BEDCE526}" type="parTrans" cxnId="{6108C750-7C10-4068-AA12-B4F5FCE06B6F}">
      <dgm:prSet/>
      <dgm:spPr/>
      <dgm:t>
        <a:bodyPr/>
        <a:lstStyle/>
        <a:p>
          <a:endParaRPr lang="zh-CN" altLang="en-US"/>
        </a:p>
      </dgm:t>
    </dgm:pt>
    <dgm:pt modelId="{EE4ABAE1-38E6-4185-B686-B67B630B3142}" type="sibTrans" cxnId="{6108C750-7C10-4068-AA12-B4F5FCE06B6F}">
      <dgm:prSet/>
      <dgm:spPr/>
      <dgm:t>
        <a:bodyPr/>
        <a:lstStyle/>
        <a:p>
          <a:endParaRPr lang="zh-CN" altLang="en-US"/>
        </a:p>
      </dgm:t>
    </dgm:pt>
    <dgm:pt modelId="{2B67C406-8924-42C3-9CC1-119315A07916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权限</a:t>
          </a:r>
          <a:endParaRPr lang="en-US" altLang="zh-CN" dirty="0"/>
        </a:p>
        <a:p>
          <a:r>
            <a:rPr lang="en-US" altLang="zh-CN" dirty="0"/>
            <a:t>AM </a:t>
          </a:r>
          <a:endParaRPr lang="zh-CN" altLang="en-US" dirty="0"/>
        </a:p>
      </dgm:t>
    </dgm:pt>
    <dgm:pt modelId="{3438FA73-9326-4C8C-B89A-F930FA2954F5}" type="parTrans" cxnId="{A60E02BA-09A7-4EAD-93A0-6C8424A63B11}">
      <dgm:prSet/>
      <dgm:spPr/>
      <dgm:t>
        <a:bodyPr/>
        <a:lstStyle/>
        <a:p>
          <a:endParaRPr lang="zh-CN" altLang="en-US"/>
        </a:p>
      </dgm:t>
    </dgm:pt>
    <dgm:pt modelId="{ECC18DDA-5F90-48BC-9644-9928368D8C17}" type="sibTrans" cxnId="{A60E02BA-09A7-4EAD-93A0-6C8424A63B11}">
      <dgm:prSet/>
      <dgm:spPr/>
      <dgm:t>
        <a:bodyPr/>
        <a:lstStyle/>
        <a:p>
          <a:endParaRPr lang="zh-CN" altLang="en-US"/>
        </a:p>
      </dgm:t>
    </dgm:pt>
    <dgm:pt modelId="{3F52C4B0-F2A1-4ACA-A028-A2AF299A308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客服</a:t>
          </a:r>
          <a:endParaRPr lang="en-US" altLang="zh-CN" dirty="0"/>
        </a:p>
        <a:p>
          <a:r>
            <a:rPr lang="en-US" altLang="zh-CN" dirty="0"/>
            <a:t>CC</a:t>
          </a:r>
          <a:endParaRPr lang="zh-CN" altLang="en-US" dirty="0"/>
        </a:p>
      </dgm:t>
    </dgm:pt>
    <dgm:pt modelId="{7E83E097-29AA-469D-8A56-29977575BE8D}" type="parTrans" cxnId="{3D691369-4A44-46B0-9010-36EAAD1F9482}">
      <dgm:prSet/>
      <dgm:spPr/>
      <dgm:t>
        <a:bodyPr/>
        <a:lstStyle/>
        <a:p>
          <a:endParaRPr lang="zh-CN" altLang="en-US"/>
        </a:p>
      </dgm:t>
    </dgm:pt>
    <dgm:pt modelId="{840033FE-1EA0-4FBC-8919-AE5373BB62F3}" type="sibTrans" cxnId="{3D691369-4A44-46B0-9010-36EAAD1F9482}">
      <dgm:prSet/>
      <dgm:spPr/>
      <dgm:t>
        <a:bodyPr/>
        <a:lstStyle/>
        <a:p>
          <a:endParaRPr lang="zh-CN" altLang="en-US"/>
        </a:p>
      </dgm:t>
    </dgm:pt>
    <dgm:pt modelId="{E2F2ABEF-BF3C-47C9-852D-847E0BBB1AD0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营销</a:t>
          </a:r>
          <a:endParaRPr lang="en-US" altLang="zh-CN" dirty="0"/>
        </a:p>
        <a:p>
          <a:r>
            <a:rPr lang="en-US" altLang="zh-CN" dirty="0"/>
            <a:t>OSS</a:t>
          </a:r>
          <a:endParaRPr lang="zh-CN" altLang="en-US" dirty="0"/>
        </a:p>
      </dgm:t>
    </dgm:pt>
    <dgm:pt modelId="{00BD5122-C8A9-4F8B-9502-49E76A27EA6C}" type="parTrans" cxnId="{57BB99B7-3C70-4105-84E9-BE7B6FB6E68C}">
      <dgm:prSet/>
      <dgm:spPr/>
      <dgm:t>
        <a:bodyPr/>
        <a:lstStyle/>
        <a:p>
          <a:endParaRPr lang="zh-CN" altLang="en-US"/>
        </a:p>
      </dgm:t>
    </dgm:pt>
    <dgm:pt modelId="{93C4E9EE-1E6F-466A-8183-6C4D3DE14CD9}" type="sibTrans" cxnId="{57BB99B7-3C70-4105-84E9-BE7B6FB6E68C}">
      <dgm:prSet/>
      <dgm:spPr/>
      <dgm:t>
        <a:bodyPr/>
        <a:lstStyle/>
        <a:p>
          <a:endParaRPr lang="zh-CN" altLang="en-US"/>
        </a:p>
      </dgm:t>
    </dgm:pt>
    <dgm:pt modelId="{BA80AAF1-6871-49BD-8313-FD93815E5469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工单</a:t>
          </a:r>
          <a:endParaRPr lang="en-US" altLang="zh-CN" dirty="0"/>
        </a:p>
        <a:p>
          <a:r>
            <a:rPr lang="en-US" altLang="zh-CN" dirty="0"/>
            <a:t>Workflow</a:t>
          </a:r>
          <a:endParaRPr lang="zh-CN" altLang="en-US" dirty="0"/>
        </a:p>
      </dgm:t>
    </dgm:pt>
    <dgm:pt modelId="{B52EC1D6-9F91-4D5F-A729-171E17CEF736}" type="parTrans" cxnId="{DDB6C33B-0E21-4A2C-997D-6C0171EBAF44}">
      <dgm:prSet/>
      <dgm:spPr/>
      <dgm:t>
        <a:bodyPr/>
        <a:lstStyle/>
        <a:p>
          <a:endParaRPr lang="zh-CN" altLang="en-US"/>
        </a:p>
      </dgm:t>
    </dgm:pt>
    <dgm:pt modelId="{B3ABDADA-D703-48FF-BF73-2D00B5FD0DDE}" type="sibTrans" cxnId="{DDB6C33B-0E21-4A2C-997D-6C0171EBAF44}">
      <dgm:prSet/>
      <dgm:spPr/>
      <dgm:t>
        <a:bodyPr/>
        <a:lstStyle/>
        <a:p>
          <a:endParaRPr lang="zh-CN" altLang="en-US"/>
        </a:p>
      </dgm:t>
    </dgm:pt>
    <dgm:pt modelId="{2CFA4198-9FF0-4A1F-BBDD-D63E44814F40}" type="pres">
      <dgm:prSet presAssocID="{BF53AAEB-1CAB-479E-ADF3-9957AEB6D498}" presName="diagram" presStyleCnt="0">
        <dgm:presLayoutVars>
          <dgm:dir/>
          <dgm:resizeHandles val="exact"/>
        </dgm:presLayoutVars>
      </dgm:prSet>
      <dgm:spPr/>
    </dgm:pt>
    <dgm:pt modelId="{6FBBFEB9-C3E9-45F0-89A6-430362456F57}" type="pres">
      <dgm:prSet presAssocID="{B1EC194F-21EB-4D59-AE30-A0C203611415}" presName="node" presStyleLbl="node1" presStyleIdx="0" presStyleCnt="6">
        <dgm:presLayoutVars>
          <dgm:bulletEnabled val="1"/>
        </dgm:presLayoutVars>
      </dgm:prSet>
      <dgm:spPr/>
    </dgm:pt>
    <dgm:pt modelId="{7BB8BCDD-F308-4642-8668-8025F3B57F68}" type="pres">
      <dgm:prSet presAssocID="{EE4ABAE1-38E6-4185-B686-B67B630B314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0870C9C-D63B-45BF-86F9-887237C64261}" type="pres">
      <dgm:prSet presAssocID="{C83FA34F-035D-4647-82AC-62405658E474}" presName="node" presStyleLbl="node1" presStyleIdx="1" presStyleCnt="6">
        <dgm:presLayoutVars>
          <dgm:bulletEnabled val="1"/>
        </dgm:presLayoutVars>
      </dgm:prSet>
      <dgm:spPr/>
    </dgm:pt>
    <dgm:pt modelId="{62AA9CC4-C148-45D3-B8EC-C7A4D2A59A38}" type="pres">
      <dgm:prSet presAssocID="{847134FF-A6C1-4590-988A-627A201A42BB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32F069C-1A9F-4C01-8F82-0104831B24EB}" type="pres">
      <dgm:prSet presAssocID="{3F52C4B0-F2A1-4ACA-A028-A2AF299A308A}" presName="node" presStyleLbl="node1" presStyleIdx="2" presStyleCnt="6">
        <dgm:presLayoutVars>
          <dgm:bulletEnabled val="1"/>
        </dgm:presLayoutVars>
      </dgm:prSet>
      <dgm:spPr/>
    </dgm:pt>
    <dgm:pt modelId="{B22C46B1-05EF-4D26-B822-762CA3091CBF}" type="pres">
      <dgm:prSet presAssocID="{840033FE-1EA0-4FBC-8919-AE5373BB62F3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E961EEE-837A-42A1-A5F1-BAEF81A59BF0}" type="pres">
      <dgm:prSet presAssocID="{2B67C406-8924-42C3-9CC1-119315A07916}" presName="node" presStyleLbl="node1" presStyleIdx="3" presStyleCnt="6">
        <dgm:presLayoutVars>
          <dgm:bulletEnabled val="1"/>
        </dgm:presLayoutVars>
      </dgm:prSet>
      <dgm:spPr/>
    </dgm:pt>
    <dgm:pt modelId="{9AA4A180-3CC9-4139-AFDD-9704E12FBC6D}" type="pres">
      <dgm:prSet presAssocID="{ECC18DDA-5F90-48BC-9644-9928368D8C17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F1657270-458A-4C59-92FE-80DB633643A4}" type="pres">
      <dgm:prSet presAssocID="{E2F2ABEF-BF3C-47C9-852D-847E0BBB1AD0}" presName="node" presStyleLbl="node1" presStyleIdx="4" presStyleCnt="6">
        <dgm:presLayoutVars>
          <dgm:bulletEnabled val="1"/>
        </dgm:presLayoutVars>
      </dgm:prSet>
      <dgm:spPr/>
    </dgm:pt>
    <dgm:pt modelId="{87D5D5D1-9A1C-423D-92EB-B280037F4EFB}" type="pres">
      <dgm:prSet presAssocID="{93C4E9EE-1E6F-466A-8183-6C4D3DE14CD9}" presName="sibTrans" presStyleCnt="0"/>
      <dgm:spPr/>
    </dgm:pt>
    <dgm:pt modelId="{53006051-DC01-4E82-B009-3B6FAC057D4C}" type="pres">
      <dgm:prSet presAssocID="{BA80AAF1-6871-49BD-8313-FD93815E5469}" presName="node" presStyleLbl="node1" presStyleIdx="5" presStyleCnt="6">
        <dgm:presLayoutVars>
          <dgm:bulletEnabled val="1"/>
        </dgm:presLayoutVars>
      </dgm:prSet>
      <dgm:spPr/>
    </dgm:pt>
  </dgm:ptLst>
  <dgm:cxnLst>
    <dgm:cxn modelId="{DDB6C33B-0E21-4A2C-997D-6C0171EBAF44}" srcId="{BF53AAEB-1CAB-479E-ADF3-9957AEB6D498}" destId="{BA80AAF1-6871-49BD-8313-FD93815E5469}" srcOrd="5" destOrd="0" parTransId="{B52EC1D6-9F91-4D5F-A729-171E17CEF736}" sibTransId="{B3ABDADA-D703-48FF-BF73-2D00B5FD0DDE}"/>
    <dgm:cxn modelId="{3D691369-4A44-46B0-9010-36EAAD1F9482}" srcId="{BF53AAEB-1CAB-479E-ADF3-9957AEB6D498}" destId="{3F52C4B0-F2A1-4ACA-A028-A2AF299A308A}" srcOrd="2" destOrd="0" parTransId="{7E83E097-29AA-469D-8A56-29977575BE8D}" sibTransId="{840033FE-1EA0-4FBC-8919-AE5373BB62F3}"/>
    <dgm:cxn modelId="{6108C750-7C10-4068-AA12-B4F5FCE06B6F}" srcId="{BF53AAEB-1CAB-479E-ADF3-9957AEB6D498}" destId="{B1EC194F-21EB-4D59-AE30-A0C203611415}" srcOrd="0" destOrd="0" parTransId="{4AF7892A-90DC-46D5-8F58-2010BEDCE526}" sibTransId="{EE4ABAE1-38E6-4185-B686-B67B630B3142}"/>
    <dgm:cxn modelId="{BC00C489-C537-42D4-B700-4214CFD15E96}" type="presOf" srcId="{C83FA34F-035D-4647-82AC-62405658E474}" destId="{A0870C9C-D63B-45BF-86F9-887237C64261}" srcOrd="0" destOrd="0" presId="urn:microsoft.com/office/officeart/2005/8/layout/default"/>
    <dgm:cxn modelId="{B65E5D94-88C1-4739-B017-5C16967167BD}" type="presOf" srcId="{BF53AAEB-1CAB-479E-ADF3-9957AEB6D498}" destId="{2CFA4198-9FF0-4A1F-BBDD-D63E44814F40}" srcOrd="0" destOrd="0" presId="urn:microsoft.com/office/officeart/2005/8/layout/default"/>
    <dgm:cxn modelId="{A267F697-CC80-4B93-8D3A-A5026CD117EF}" type="presOf" srcId="{3F52C4B0-F2A1-4ACA-A028-A2AF299A308A}" destId="{E32F069C-1A9F-4C01-8F82-0104831B24EB}" srcOrd="0" destOrd="0" presId="urn:microsoft.com/office/officeart/2005/8/layout/default"/>
    <dgm:cxn modelId="{61EA9AAA-FD84-4280-9AAF-530994A703C2}" type="presOf" srcId="{E2F2ABEF-BF3C-47C9-852D-847E0BBB1AD0}" destId="{F1657270-458A-4C59-92FE-80DB633643A4}" srcOrd="0" destOrd="0" presId="urn:microsoft.com/office/officeart/2005/8/layout/default"/>
    <dgm:cxn modelId="{8C0037AC-94C6-422D-9A49-91E354C1027F}" type="presOf" srcId="{2B67C406-8924-42C3-9CC1-119315A07916}" destId="{9E961EEE-837A-42A1-A5F1-BAEF81A59BF0}" srcOrd="0" destOrd="0" presId="urn:microsoft.com/office/officeart/2005/8/layout/default"/>
    <dgm:cxn modelId="{57BB99B7-3C70-4105-84E9-BE7B6FB6E68C}" srcId="{BF53AAEB-1CAB-479E-ADF3-9957AEB6D498}" destId="{E2F2ABEF-BF3C-47C9-852D-847E0BBB1AD0}" srcOrd="4" destOrd="0" parTransId="{00BD5122-C8A9-4F8B-9502-49E76A27EA6C}" sibTransId="{93C4E9EE-1E6F-466A-8183-6C4D3DE14CD9}"/>
    <dgm:cxn modelId="{A60E02BA-09A7-4EAD-93A0-6C8424A63B11}" srcId="{BF53AAEB-1CAB-479E-ADF3-9957AEB6D498}" destId="{2B67C406-8924-42C3-9CC1-119315A07916}" srcOrd="3" destOrd="0" parTransId="{3438FA73-9326-4C8C-B89A-F930FA2954F5}" sibTransId="{ECC18DDA-5F90-48BC-9644-9928368D8C17}"/>
    <dgm:cxn modelId="{429BBFD2-56E1-4125-A773-5A02B0CBBB2D}" type="presOf" srcId="{B1EC194F-21EB-4D59-AE30-A0C203611415}" destId="{6FBBFEB9-C3E9-45F0-89A6-430362456F57}" srcOrd="0" destOrd="0" presId="urn:microsoft.com/office/officeart/2005/8/layout/default"/>
    <dgm:cxn modelId="{0D14D4EE-105D-4272-B1AC-BF81B995BCC6}" srcId="{BF53AAEB-1CAB-479E-ADF3-9957AEB6D498}" destId="{C83FA34F-035D-4647-82AC-62405658E474}" srcOrd="1" destOrd="0" parTransId="{5A5E7C46-3C50-4B61-B4A4-2F69038FFEF6}" sibTransId="{847134FF-A6C1-4590-988A-627A201A42BB}"/>
    <dgm:cxn modelId="{C143F9F5-AB5D-4004-91BA-F5C3526AAAC0}" type="presOf" srcId="{BA80AAF1-6871-49BD-8313-FD93815E5469}" destId="{53006051-DC01-4E82-B009-3B6FAC057D4C}" srcOrd="0" destOrd="0" presId="urn:microsoft.com/office/officeart/2005/8/layout/default"/>
    <dgm:cxn modelId="{CEDB5AFC-AAD7-467D-8E60-8379F5F742BA}" type="presParOf" srcId="{2CFA4198-9FF0-4A1F-BBDD-D63E44814F40}" destId="{6FBBFEB9-C3E9-45F0-89A6-430362456F57}" srcOrd="0" destOrd="0" presId="urn:microsoft.com/office/officeart/2005/8/layout/default"/>
    <dgm:cxn modelId="{5EF3AF32-A87B-449C-8B5E-9912B02FAC5D}" type="presParOf" srcId="{2CFA4198-9FF0-4A1F-BBDD-D63E44814F40}" destId="{7BB8BCDD-F308-4642-8668-8025F3B57F68}" srcOrd="1" destOrd="0" presId="urn:microsoft.com/office/officeart/2005/8/layout/default"/>
    <dgm:cxn modelId="{F7DE3E21-E51D-4191-B4B3-777E7887AF47}" type="presParOf" srcId="{2CFA4198-9FF0-4A1F-BBDD-D63E44814F40}" destId="{A0870C9C-D63B-45BF-86F9-887237C64261}" srcOrd="2" destOrd="0" presId="urn:microsoft.com/office/officeart/2005/8/layout/default"/>
    <dgm:cxn modelId="{825655B7-5E58-45C0-974D-E9835325D0A7}" type="presParOf" srcId="{2CFA4198-9FF0-4A1F-BBDD-D63E44814F40}" destId="{62AA9CC4-C148-45D3-B8EC-C7A4D2A59A38}" srcOrd="3" destOrd="0" presId="urn:microsoft.com/office/officeart/2005/8/layout/default"/>
    <dgm:cxn modelId="{F76577B8-A77F-4FE4-9A31-12114BDE1CCC}" type="presParOf" srcId="{2CFA4198-9FF0-4A1F-BBDD-D63E44814F40}" destId="{E32F069C-1A9F-4C01-8F82-0104831B24EB}" srcOrd="4" destOrd="0" presId="urn:microsoft.com/office/officeart/2005/8/layout/default"/>
    <dgm:cxn modelId="{31550E3D-0099-4AC0-917E-37FCC0BB049A}" type="presParOf" srcId="{2CFA4198-9FF0-4A1F-BBDD-D63E44814F40}" destId="{B22C46B1-05EF-4D26-B822-762CA3091CBF}" srcOrd="5" destOrd="0" presId="urn:microsoft.com/office/officeart/2005/8/layout/default"/>
    <dgm:cxn modelId="{B965055A-B3CC-4FC5-BA0E-8E80422FF9A7}" type="presParOf" srcId="{2CFA4198-9FF0-4A1F-BBDD-D63E44814F40}" destId="{9E961EEE-837A-42A1-A5F1-BAEF81A59BF0}" srcOrd="6" destOrd="0" presId="urn:microsoft.com/office/officeart/2005/8/layout/default"/>
    <dgm:cxn modelId="{13E6A368-9CAC-4EF3-93CE-FD4D84FC81BA}" type="presParOf" srcId="{2CFA4198-9FF0-4A1F-BBDD-D63E44814F40}" destId="{9AA4A180-3CC9-4139-AFDD-9704E12FBC6D}" srcOrd="7" destOrd="0" presId="urn:microsoft.com/office/officeart/2005/8/layout/default"/>
    <dgm:cxn modelId="{65455531-E69B-43F1-B678-9B66C7A548AB}" type="presParOf" srcId="{2CFA4198-9FF0-4A1F-BBDD-D63E44814F40}" destId="{F1657270-458A-4C59-92FE-80DB633643A4}" srcOrd="8" destOrd="0" presId="urn:microsoft.com/office/officeart/2005/8/layout/default"/>
    <dgm:cxn modelId="{826C8E25-BEF5-4323-A5B5-4419F16F3026}" type="presParOf" srcId="{2CFA4198-9FF0-4A1F-BBDD-D63E44814F40}" destId="{87D5D5D1-9A1C-423D-92EB-B280037F4EFB}" srcOrd="9" destOrd="0" presId="urn:microsoft.com/office/officeart/2005/8/layout/default"/>
    <dgm:cxn modelId="{5D6B6F2F-EBD5-470C-8257-8C417AA36AB2}" type="presParOf" srcId="{2CFA4198-9FF0-4A1F-BBDD-D63E44814F40}" destId="{53006051-DC01-4E82-B009-3B6FAC057D4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53AAEB-1CAB-479E-ADF3-9957AEB6D49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C83FA34F-035D-4647-82AC-62405658E47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线上关键客户</a:t>
          </a:r>
          <a:endParaRPr lang="en-US" altLang="zh-CN" dirty="0"/>
        </a:p>
        <a:p>
          <a:r>
            <a:rPr lang="en-US" altLang="zh-CN" dirty="0"/>
            <a:t>Online KA</a:t>
          </a:r>
          <a:endParaRPr lang="zh-CN" altLang="en-US" dirty="0"/>
        </a:p>
      </dgm:t>
    </dgm:pt>
    <dgm:pt modelId="{5A5E7C46-3C50-4B61-B4A4-2F69038FFEF6}" type="parTrans" cxnId="{0D14D4EE-105D-4272-B1AC-BF81B995BCC6}">
      <dgm:prSet/>
      <dgm:spPr/>
      <dgm:t>
        <a:bodyPr/>
        <a:lstStyle/>
        <a:p>
          <a:endParaRPr lang="zh-CN" altLang="en-US"/>
        </a:p>
      </dgm:t>
    </dgm:pt>
    <dgm:pt modelId="{847134FF-A6C1-4590-988A-627A201A42BB}" type="sibTrans" cxnId="{0D14D4EE-105D-4272-B1AC-BF81B995BCC6}">
      <dgm:prSet/>
      <dgm:spPr/>
      <dgm:t>
        <a:bodyPr/>
        <a:lstStyle/>
        <a:p>
          <a:endParaRPr lang="zh-CN" altLang="en-US"/>
        </a:p>
      </dgm:t>
    </dgm:pt>
    <dgm:pt modelId="{B1EC194F-21EB-4D59-AE30-A0C203611415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线下关键客户</a:t>
          </a:r>
          <a:endParaRPr lang="en-US" altLang="zh-CN" dirty="0"/>
        </a:p>
        <a:p>
          <a:r>
            <a:rPr lang="en-US" altLang="zh-CN" dirty="0"/>
            <a:t>Offline KA</a:t>
          </a:r>
        </a:p>
      </dgm:t>
    </dgm:pt>
    <dgm:pt modelId="{4AF7892A-90DC-46D5-8F58-2010BEDCE526}" type="parTrans" cxnId="{6108C750-7C10-4068-AA12-B4F5FCE06B6F}">
      <dgm:prSet/>
      <dgm:spPr/>
      <dgm:t>
        <a:bodyPr/>
        <a:lstStyle/>
        <a:p>
          <a:endParaRPr lang="zh-CN" altLang="en-US"/>
        </a:p>
      </dgm:t>
    </dgm:pt>
    <dgm:pt modelId="{EE4ABAE1-38E6-4185-B686-B67B630B3142}" type="sibTrans" cxnId="{6108C750-7C10-4068-AA12-B4F5FCE06B6F}">
      <dgm:prSet/>
      <dgm:spPr/>
      <dgm:t>
        <a:bodyPr/>
        <a:lstStyle/>
        <a:p>
          <a:endParaRPr lang="zh-CN" altLang="en-US"/>
        </a:p>
      </dgm:t>
    </dgm:pt>
    <dgm:pt modelId="{2B67C406-8924-42C3-9CC1-119315A07916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广告合作商</a:t>
          </a:r>
          <a:endParaRPr lang="en-US" altLang="zh-CN" dirty="0"/>
        </a:p>
        <a:p>
          <a:r>
            <a:rPr lang="en-US" altLang="zh-CN" dirty="0"/>
            <a:t>Advertising partner</a:t>
          </a:r>
          <a:endParaRPr lang="zh-CN" altLang="en-US" dirty="0"/>
        </a:p>
      </dgm:t>
    </dgm:pt>
    <dgm:pt modelId="{3438FA73-9326-4C8C-B89A-F930FA2954F5}" type="parTrans" cxnId="{A60E02BA-09A7-4EAD-93A0-6C8424A63B11}">
      <dgm:prSet/>
      <dgm:spPr/>
      <dgm:t>
        <a:bodyPr/>
        <a:lstStyle/>
        <a:p>
          <a:endParaRPr lang="zh-CN" altLang="en-US"/>
        </a:p>
      </dgm:t>
    </dgm:pt>
    <dgm:pt modelId="{ECC18DDA-5F90-48BC-9644-9928368D8C17}" type="sibTrans" cxnId="{A60E02BA-09A7-4EAD-93A0-6C8424A63B11}">
      <dgm:prSet/>
      <dgm:spPr/>
      <dgm:t>
        <a:bodyPr/>
        <a:lstStyle/>
        <a:p>
          <a:endParaRPr lang="zh-CN" altLang="en-US"/>
        </a:p>
      </dgm:t>
    </dgm:pt>
    <dgm:pt modelId="{3F52C4B0-F2A1-4ACA-A028-A2AF299A308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代理商</a:t>
          </a:r>
          <a:endParaRPr lang="en-US" altLang="zh-CN" dirty="0"/>
        </a:p>
        <a:p>
          <a:r>
            <a:rPr lang="en-US" altLang="zh-CN" dirty="0"/>
            <a:t>Agent</a:t>
          </a:r>
          <a:endParaRPr lang="zh-CN" altLang="en-US" dirty="0"/>
        </a:p>
      </dgm:t>
    </dgm:pt>
    <dgm:pt modelId="{7E83E097-29AA-469D-8A56-29977575BE8D}" type="parTrans" cxnId="{3D691369-4A44-46B0-9010-36EAAD1F9482}">
      <dgm:prSet/>
      <dgm:spPr/>
      <dgm:t>
        <a:bodyPr/>
        <a:lstStyle/>
        <a:p>
          <a:endParaRPr lang="zh-CN" altLang="en-US"/>
        </a:p>
      </dgm:t>
    </dgm:pt>
    <dgm:pt modelId="{840033FE-1EA0-4FBC-8919-AE5373BB62F3}" type="sibTrans" cxnId="{3D691369-4A44-46B0-9010-36EAAD1F9482}">
      <dgm:prSet/>
      <dgm:spPr/>
      <dgm:t>
        <a:bodyPr/>
        <a:lstStyle/>
        <a:p>
          <a:endParaRPr lang="zh-CN" altLang="en-US"/>
        </a:p>
      </dgm:t>
    </dgm:pt>
    <dgm:pt modelId="{2B21C74B-D658-4C7E-9050-67FF771286D1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业务代表</a:t>
          </a:r>
          <a:endParaRPr lang="en-US" altLang="zh-CN" dirty="0"/>
        </a:p>
        <a:p>
          <a:r>
            <a:rPr lang="en-US" altLang="zh-CN" dirty="0"/>
            <a:t>Business representative</a:t>
          </a:r>
          <a:endParaRPr lang="zh-CN" altLang="en-US" dirty="0"/>
        </a:p>
      </dgm:t>
    </dgm:pt>
    <dgm:pt modelId="{641777EE-B3A3-408F-9ECC-A793E38351F2}" type="parTrans" cxnId="{269FF4A1-AB1B-4212-984C-6763FD8012C4}">
      <dgm:prSet/>
      <dgm:spPr/>
      <dgm:t>
        <a:bodyPr/>
        <a:lstStyle/>
        <a:p>
          <a:endParaRPr lang="zh-CN" altLang="en-US"/>
        </a:p>
      </dgm:t>
    </dgm:pt>
    <dgm:pt modelId="{57D6F6FD-40C5-49ED-8E2D-EAEC014005CB}" type="sibTrans" cxnId="{269FF4A1-AB1B-4212-984C-6763FD8012C4}">
      <dgm:prSet/>
      <dgm:spPr/>
      <dgm:t>
        <a:bodyPr/>
        <a:lstStyle/>
        <a:p>
          <a:endParaRPr lang="zh-CN" altLang="en-US"/>
        </a:p>
      </dgm:t>
    </dgm:pt>
    <dgm:pt modelId="{C3635CF3-7312-4943-887B-846DD249F60D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用户</a:t>
          </a:r>
          <a:endParaRPr lang="en-US" altLang="zh-CN" dirty="0"/>
        </a:p>
        <a:p>
          <a:r>
            <a:rPr lang="en-US" altLang="zh-CN" dirty="0"/>
            <a:t>Terminal User</a:t>
          </a:r>
        </a:p>
      </dgm:t>
    </dgm:pt>
    <dgm:pt modelId="{4720B64E-26E0-4F74-BBE1-8BEC7A356CAC}" type="parTrans" cxnId="{1205AA3B-64AD-4858-81A4-426E5F18BFAF}">
      <dgm:prSet/>
      <dgm:spPr/>
      <dgm:t>
        <a:bodyPr/>
        <a:lstStyle/>
        <a:p>
          <a:endParaRPr lang="zh-CN" altLang="en-US"/>
        </a:p>
      </dgm:t>
    </dgm:pt>
    <dgm:pt modelId="{1D6077BF-733B-4FA9-8CD8-644EAC8964F8}" type="sibTrans" cxnId="{1205AA3B-64AD-4858-81A4-426E5F18BFAF}">
      <dgm:prSet/>
      <dgm:spPr/>
      <dgm:t>
        <a:bodyPr/>
        <a:lstStyle/>
        <a:p>
          <a:endParaRPr lang="zh-CN" altLang="en-US"/>
        </a:p>
      </dgm:t>
    </dgm:pt>
    <dgm:pt modelId="{2CFA4198-9FF0-4A1F-BBDD-D63E44814F40}" type="pres">
      <dgm:prSet presAssocID="{BF53AAEB-1CAB-479E-ADF3-9957AEB6D498}" presName="diagram" presStyleCnt="0">
        <dgm:presLayoutVars>
          <dgm:dir/>
          <dgm:resizeHandles val="exact"/>
        </dgm:presLayoutVars>
      </dgm:prSet>
      <dgm:spPr/>
    </dgm:pt>
    <dgm:pt modelId="{74A020B3-3893-4366-B306-0C59208DAF8A}" type="pres">
      <dgm:prSet presAssocID="{C3635CF3-7312-4943-887B-846DD249F60D}" presName="node" presStyleLbl="node1" presStyleIdx="0" presStyleCnt="6">
        <dgm:presLayoutVars>
          <dgm:bulletEnabled val="1"/>
        </dgm:presLayoutVars>
      </dgm:prSet>
      <dgm:spPr/>
    </dgm:pt>
    <dgm:pt modelId="{394964DD-8E97-4D68-9D2B-D4501240E747}" type="pres">
      <dgm:prSet presAssocID="{1D6077BF-733B-4FA9-8CD8-644EAC8964F8}" presName="sibTrans" presStyleCnt="0"/>
      <dgm:spPr/>
    </dgm:pt>
    <dgm:pt modelId="{6FBBFEB9-C3E9-45F0-89A6-430362456F57}" type="pres">
      <dgm:prSet presAssocID="{B1EC194F-21EB-4D59-AE30-A0C203611415}" presName="node" presStyleLbl="node1" presStyleIdx="1" presStyleCnt="6">
        <dgm:presLayoutVars>
          <dgm:bulletEnabled val="1"/>
        </dgm:presLayoutVars>
      </dgm:prSet>
      <dgm:spPr/>
    </dgm:pt>
    <dgm:pt modelId="{7BB8BCDD-F308-4642-8668-8025F3B57F68}" type="pres">
      <dgm:prSet presAssocID="{EE4ABAE1-38E6-4185-B686-B67B630B314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0870C9C-D63B-45BF-86F9-887237C64261}" type="pres">
      <dgm:prSet presAssocID="{C83FA34F-035D-4647-82AC-62405658E474}" presName="node" presStyleLbl="node1" presStyleIdx="2" presStyleCnt="6">
        <dgm:presLayoutVars>
          <dgm:bulletEnabled val="1"/>
        </dgm:presLayoutVars>
      </dgm:prSet>
      <dgm:spPr/>
    </dgm:pt>
    <dgm:pt modelId="{62AA9CC4-C148-45D3-B8EC-C7A4D2A59A38}" type="pres">
      <dgm:prSet presAssocID="{847134FF-A6C1-4590-988A-627A201A42BB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32F069C-1A9F-4C01-8F82-0104831B24EB}" type="pres">
      <dgm:prSet presAssocID="{3F52C4B0-F2A1-4ACA-A028-A2AF299A308A}" presName="node" presStyleLbl="node1" presStyleIdx="3" presStyleCnt="6">
        <dgm:presLayoutVars>
          <dgm:bulletEnabled val="1"/>
        </dgm:presLayoutVars>
      </dgm:prSet>
      <dgm:spPr/>
    </dgm:pt>
    <dgm:pt modelId="{B22C46B1-05EF-4D26-B822-762CA3091CBF}" type="pres">
      <dgm:prSet presAssocID="{840033FE-1EA0-4FBC-8919-AE5373BB62F3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E961EEE-837A-42A1-A5F1-BAEF81A59BF0}" type="pres">
      <dgm:prSet presAssocID="{2B67C406-8924-42C3-9CC1-119315A07916}" presName="node" presStyleLbl="node1" presStyleIdx="4" presStyleCnt="6">
        <dgm:presLayoutVars>
          <dgm:bulletEnabled val="1"/>
        </dgm:presLayoutVars>
      </dgm:prSet>
      <dgm:spPr/>
    </dgm:pt>
    <dgm:pt modelId="{9AA4A180-3CC9-4139-AFDD-9704E12FBC6D}" type="pres">
      <dgm:prSet presAssocID="{ECC18DDA-5F90-48BC-9644-9928368D8C17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FED2D40-0EBA-4940-A342-7673A8D196F1}" type="pres">
      <dgm:prSet presAssocID="{2B21C74B-D658-4C7E-9050-67FF771286D1}" presName="node" presStyleLbl="node1" presStyleIdx="5" presStyleCnt="6">
        <dgm:presLayoutVars>
          <dgm:bulletEnabled val="1"/>
        </dgm:presLayoutVars>
      </dgm:prSet>
      <dgm:spPr/>
    </dgm:pt>
  </dgm:ptLst>
  <dgm:cxnLst>
    <dgm:cxn modelId="{1205AA3B-64AD-4858-81A4-426E5F18BFAF}" srcId="{BF53AAEB-1CAB-479E-ADF3-9957AEB6D498}" destId="{C3635CF3-7312-4943-887B-846DD249F60D}" srcOrd="0" destOrd="0" parTransId="{4720B64E-26E0-4F74-BBE1-8BEC7A356CAC}" sibTransId="{1D6077BF-733B-4FA9-8CD8-644EAC8964F8}"/>
    <dgm:cxn modelId="{CFD6493C-43BC-4676-86F9-E8205D32B780}" type="presOf" srcId="{C3635CF3-7312-4943-887B-846DD249F60D}" destId="{74A020B3-3893-4366-B306-0C59208DAF8A}" srcOrd="0" destOrd="0" presId="urn:microsoft.com/office/officeart/2005/8/layout/default"/>
    <dgm:cxn modelId="{3D691369-4A44-46B0-9010-36EAAD1F9482}" srcId="{BF53AAEB-1CAB-479E-ADF3-9957AEB6D498}" destId="{3F52C4B0-F2A1-4ACA-A028-A2AF299A308A}" srcOrd="3" destOrd="0" parTransId="{7E83E097-29AA-469D-8A56-29977575BE8D}" sibTransId="{840033FE-1EA0-4FBC-8919-AE5373BB62F3}"/>
    <dgm:cxn modelId="{6108C750-7C10-4068-AA12-B4F5FCE06B6F}" srcId="{BF53AAEB-1CAB-479E-ADF3-9957AEB6D498}" destId="{B1EC194F-21EB-4D59-AE30-A0C203611415}" srcOrd="1" destOrd="0" parTransId="{4AF7892A-90DC-46D5-8F58-2010BEDCE526}" sibTransId="{EE4ABAE1-38E6-4185-B686-B67B630B3142}"/>
    <dgm:cxn modelId="{BC00C489-C537-42D4-B700-4214CFD15E96}" type="presOf" srcId="{C83FA34F-035D-4647-82AC-62405658E474}" destId="{A0870C9C-D63B-45BF-86F9-887237C64261}" srcOrd="0" destOrd="0" presId="urn:microsoft.com/office/officeart/2005/8/layout/default"/>
    <dgm:cxn modelId="{B65E5D94-88C1-4739-B017-5C16967167BD}" type="presOf" srcId="{BF53AAEB-1CAB-479E-ADF3-9957AEB6D498}" destId="{2CFA4198-9FF0-4A1F-BBDD-D63E44814F40}" srcOrd="0" destOrd="0" presId="urn:microsoft.com/office/officeart/2005/8/layout/default"/>
    <dgm:cxn modelId="{A267F697-CC80-4B93-8D3A-A5026CD117EF}" type="presOf" srcId="{3F52C4B0-F2A1-4ACA-A028-A2AF299A308A}" destId="{E32F069C-1A9F-4C01-8F82-0104831B24EB}" srcOrd="0" destOrd="0" presId="urn:microsoft.com/office/officeart/2005/8/layout/default"/>
    <dgm:cxn modelId="{269FF4A1-AB1B-4212-984C-6763FD8012C4}" srcId="{BF53AAEB-1CAB-479E-ADF3-9957AEB6D498}" destId="{2B21C74B-D658-4C7E-9050-67FF771286D1}" srcOrd="5" destOrd="0" parTransId="{641777EE-B3A3-408F-9ECC-A793E38351F2}" sibTransId="{57D6F6FD-40C5-49ED-8E2D-EAEC014005CB}"/>
    <dgm:cxn modelId="{91E0EAA9-F2CA-4499-999C-15B9629E2C7D}" type="presOf" srcId="{2B21C74B-D658-4C7E-9050-67FF771286D1}" destId="{1FED2D40-0EBA-4940-A342-7673A8D196F1}" srcOrd="0" destOrd="0" presId="urn:microsoft.com/office/officeart/2005/8/layout/default"/>
    <dgm:cxn modelId="{8C0037AC-94C6-422D-9A49-91E354C1027F}" type="presOf" srcId="{2B67C406-8924-42C3-9CC1-119315A07916}" destId="{9E961EEE-837A-42A1-A5F1-BAEF81A59BF0}" srcOrd="0" destOrd="0" presId="urn:microsoft.com/office/officeart/2005/8/layout/default"/>
    <dgm:cxn modelId="{A60E02BA-09A7-4EAD-93A0-6C8424A63B11}" srcId="{BF53AAEB-1CAB-479E-ADF3-9957AEB6D498}" destId="{2B67C406-8924-42C3-9CC1-119315A07916}" srcOrd="4" destOrd="0" parTransId="{3438FA73-9326-4C8C-B89A-F930FA2954F5}" sibTransId="{ECC18DDA-5F90-48BC-9644-9928368D8C17}"/>
    <dgm:cxn modelId="{429BBFD2-56E1-4125-A773-5A02B0CBBB2D}" type="presOf" srcId="{B1EC194F-21EB-4D59-AE30-A0C203611415}" destId="{6FBBFEB9-C3E9-45F0-89A6-430362456F57}" srcOrd="0" destOrd="0" presId="urn:microsoft.com/office/officeart/2005/8/layout/default"/>
    <dgm:cxn modelId="{0D14D4EE-105D-4272-B1AC-BF81B995BCC6}" srcId="{BF53AAEB-1CAB-479E-ADF3-9957AEB6D498}" destId="{C83FA34F-035D-4647-82AC-62405658E474}" srcOrd="2" destOrd="0" parTransId="{5A5E7C46-3C50-4B61-B4A4-2F69038FFEF6}" sibTransId="{847134FF-A6C1-4590-988A-627A201A42BB}"/>
    <dgm:cxn modelId="{04B4A543-2600-456D-81EB-F3FE2BF46E1C}" type="presParOf" srcId="{2CFA4198-9FF0-4A1F-BBDD-D63E44814F40}" destId="{74A020B3-3893-4366-B306-0C59208DAF8A}" srcOrd="0" destOrd="0" presId="urn:microsoft.com/office/officeart/2005/8/layout/default"/>
    <dgm:cxn modelId="{8E1D9198-3BF6-473A-A641-5DAADB90DF5E}" type="presParOf" srcId="{2CFA4198-9FF0-4A1F-BBDD-D63E44814F40}" destId="{394964DD-8E97-4D68-9D2B-D4501240E747}" srcOrd="1" destOrd="0" presId="urn:microsoft.com/office/officeart/2005/8/layout/default"/>
    <dgm:cxn modelId="{CEDB5AFC-AAD7-467D-8E60-8379F5F742BA}" type="presParOf" srcId="{2CFA4198-9FF0-4A1F-BBDD-D63E44814F40}" destId="{6FBBFEB9-C3E9-45F0-89A6-430362456F57}" srcOrd="2" destOrd="0" presId="urn:microsoft.com/office/officeart/2005/8/layout/default"/>
    <dgm:cxn modelId="{5EF3AF32-A87B-449C-8B5E-9912B02FAC5D}" type="presParOf" srcId="{2CFA4198-9FF0-4A1F-BBDD-D63E44814F40}" destId="{7BB8BCDD-F308-4642-8668-8025F3B57F68}" srcOrd="3" destOrd="0" presId="urn:microsoft.com/office/officeart/2005/8/layout/default"/>
    <dgm:cxn modelId="{F7DE3E21-E51D-4191-B4B3-777E7887AF47}" type="presParOf" srcId="{2CFA4198-9FF0-4A1F-BBDD-D63E44814F40}" destId="{A0870C9C-D63B-45BF-86F9-887237C64261}" srcOrd="4" destOrd="0" presId="urn:microsoft.com/office/officeart/2005/8/layout/default"/>
    <dgm:cxn modelId="{825655B7-5E58-45C0-974D-E9835325D0A7}" type="presParOf" srcId="{2CFA4198-9FF0-4A1F-BBDD-D63E44814F40}" destId="{62AA9CC4-C148-45D3-B8EC-C7A4D2A59A38}" srcOrd="5" destOrd="0" presId="urn:microsoft.com/office/officeart/2005/8/layout/default"/>
    <dgm:cxn modelId="{F76577B8-A77F-4FE4-9A31-12114BDE1CCC}" type="presParOf" srcId="{2CFA4198-9FF0-4A1F-BBDD-D63E44814F40}" destId="{E32F069C-1A9F-4C01-8F82-0104831B24EB}" srcOrd="6" destOrd="0" presId="urn:microsoft.com/office/officeart/2005/8/layout/default"/>
    <dgm:cxn modelId="{31550E3D-0099-4AC0-917E-37FCC0BB049A}" type="presParOf" srcId="{2CFA4198-9FF0-4A1F-BBDD-D63E44814F40}" destId="{B22C46B1-05EF-4D26-B822-762CA3091CBF}" srcOrd="7" destOrd="0" presId="urn:microsoft.com/office/officeart/2005/8/layout/default"/>
    <dgm:cxn modelId="{B965055A-B3CC-4FC5-BA0E-8E80422FF9A7}" type="presParOf" srcId="{2CFA4198-9FF0-4A1F-BBDD-D63E44814F40}" destId="{9E961EEE-837A-42A1-A5F1-BAEF81A59BF0}" srcOrd="8" destOrd="0" presId="urn:microsoft.com/office/officeart/2005/8/layout/default"/>
    <dgm:cxn modelId="{13E6A368-9CAC-4EF3-93CE-FD4D84FC81BA}" type="presParOf" srcId="{2CFA4198-9FF0-4A1F-BBDD-D63E44814F40}" destId="{9AA4A180-3CC9-4139-AFDD-9704E12FBC6D}" srcOrd="9" destOrd="0" presId="urn:microsoft.com/office/officeart/2005/8/layout/default"/>
    <dgm:cxn modelId="{7D01E912-53EA-408B-A8E3-A15323BDB7A0}" type="presParOf" srcId="{2CFA4198-9FF0-4A1F-BBDD-D63E44814F40}" destId="{1FED2D40-0EBA-4940-A342-7673A8D196F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F53AAEB-1CAB-479E-ADF3-9957AEB6D49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C83FA34F-035D-4647-82AC-62405658E474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900" dirty="0"/>
            <a:t>集采客户</a:t>
          </a:r>
          <a:endParaRPr lang="en-US" altLang="zh-CN" sz="1900" dirty="0"/>
        </a:p>
        <a:p>
          <a:r>
            <a:rPr lang="en-US" altLang="zh-CN" sz="1900" dirty="0"/>
            <a:t>Wholesale Account</a:t>
          </a:r>
          <a:endParaRPr lang="zh-CN" altLang="en-US" sz="1900" dirty="0"/>
        </a:p>
      </dgm:t>
    </dgm:pt>
    <dgm:pt modelId="{5A5E7C46-3C50-4B61-B4A4-2F69038FFEF6}" type="parTrans" cxnId="{0D14D4EE-105D-4272-B1AC-BF81B995BCC6}">
      <dgm:prSet/>
      <dgm:spPr/>
      <dgm:t>
        <a:bodyPr/>
        <a:lstStyle/>
        <a:p>
          <a:endParaRPr lang="zh-CN" altLang="en-US" sz="1900"/>
        </a:p>
      </dgm:t>
    </dgm:pt>
    <dgm:pt modelId="{847134FF-A6C1-4590-988A-627A201A42BB}" type="sibTrans" cxnId="{0D14D4EE-105D-4272-B1AC-BF81B995BCC6}">
      <dgm:prSet/>
      <dgm:spPr/>
      <dgm:t>
        <a:bodyPr/>
        <a:lstStyle/>
        <a:p>
          <a:endParaRPr lang="zh-CN" altLang="en-US" sz="1900"/>
        </a:p>
      </dgm:t>
    </dgm:pt>
    <dgm:pt modelId="{B1EC194F-21EB-4D59-AE30-A0C203611415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900" dirty="0"/>
            <a:t>集采大客户</a:t>
          </a:r>
          <a:endParaRPr lang="en-US" altLang="zh-CN" sz="1900" dirty="0"/>
        </a:p>
        <a:p>
          <a:r>
            <a:rPr lang="en-US" altLang="zh-CN" sz="1900" dirty="0"/>
            <a:t>Wholesale KA</a:t>
          </a:r>
        </a:p>
      </dgm:t>
    </dgm:pt>
    <dgm:pt modelId="{4AF7892A-90DC-46D5-8F58-2010BEDCE526}" type="parTrans" cxnId="{6108C750-7C10-4068-AA12-B4F5FCE06B6F}">
      <dgm:prSet/>
      <dgm:spPr/>
      <dgm:t>
        <a:bodyPr/>
        <a:lstStyle/>
        <a:p>
          <a:endParaRPr lang="zh-CN" altLang="en-US" sz="1900"/>
        </a:p>
      </dgm:t>
    </dgm:pt>
    <dgm:pt modelId="{EE4ABAE1-38E6-4185-B686-B67B630B3142}" type="sibTrans" cxnId="{6108C750-7C10-4068-AA12-B4F5FCE06B6F}">
      <dgm:prSet/>
      <dgm:spPr/>
      <dgm:t>
        <a:bodyPr/>
        <a:lstStyle/>
        <a:p>
          <a:endParaRPr lang="zh-CN" altLang="en-US" sz="1900"/>
        </a:p>
      </dgm:t>
    </dgm:pt>
    <dgm:pt modelId="{DDAFC130-6488-46EC-BC97-291413807989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900" dirty="0"/>
            <a:t>用户</a:t>
          </a:r>
          <a:endParaRPr lang="en-US" altLang="zh-CN" sz="1900" dirty="0"/>
        </a:p>
        <a:p>
          <a:r>
            <a:rPr lang="en-US" altLang="zh-CN" sz="1900" dirty="0"/>
            <a:t>Terminal User</a:t>
          </a:r>
          <a:endParaRPr lang="zh-CN" altLang="en-US" sz="1900" dirty="0"/>
        </a:p>
      </dgm:t>
    </dgm:pt>
    <dgm:pt modelId="{B8B0733C-D641-4C11-88BA-52D6669CA18F}" type="parTrans" cxnId="{9097516E-B96A-4B9C-A058-5C8FF23028C6}">
      <dgm:prSet/>
      <dgm:spPr/>
      <dgm:t>
        <a:bodyPr/>
        <a:lstStyle/>
        <a:p>
          <a:endParaRPr lang="zh-CN" altLang="en-US" sz="1900"/>
        </a:p>
      </dgm:t>
    </dgm:pt>
    <dgm:pt modelId="{9D5190E9-5DF2-4F0B-B507-3D12856F1261}" type="sibTrans" cxnId="{9097516E-B96A-4B9C-A058-5C8FF23028C6}">
      <dgm:prSet/>
      <dgm:spPr/>
      <dgm:t>
        <a:bodyPr/>
        <a:lstStyle/>
        <a:p>
          <a:endParaRPr lang="zh-CN" altLang="en-US" sz="1900"/>
        </a:p>
      </dgm:t>
    </dgm:pt>
    <dgm:pt modelId="{4656D07D-B8EF-4BF0-8252-3C1F6D35739E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900" dirty="0"/>
            <a:t>托管销售</a:t>
          </a:r>
          <a:endParaRPr lang="en-US" altLang="zh-CN" sz="1900" dirty="0"/>
        </a:p>
        <a:p>
          <a:r>
            <a:rPr lang="en-US" altLang="zh-CN" sz="1900" dirty="0"/>
            <a:t>Hosting Sale</a:t>
          </a:r>
          <a:endParaRPr lang="zh-CN" altLang="en-US" sz="1900" dirty="0"/>
        </a:p>
      </dgm:t>
    </dgm:pt>
    <dgm:pt modelId="{C65EAB3A-BBA7-48F0-A02B-F68A7603ED89}" type="parTrans" cxnId="{E10A3659-DF29-457A-865D-DEE4E032FFF7}">
      <dgm:prSet/>
      <dgm:spPr/>
      <dgm:t>
        <a:bodyPr/>
        <a:lstStyle/>
        <a:p>
          <a:endParaRPr lang="zh-CN" altLang="en-US" sz="1900"/>
        </a:p>
      </dgm:t>
    </dgm:pt>
    <dgm:pt modelId="{BF0A6615-CAE0-449B-A155-CE23536761AC}" type="sibTrans" cxnId="{E10A3659-DF29-457A-865D-DEE4E032FFF7}">
      <dgm:prSet/>
      <dgm:spPr/>
      <dgm:t>
        <a:bodyPr/>
        <a:lstStyle/>
        <a:p>
          <a:endParaRPr lang="zh-CN" altLang="en-US" sz="1900"/>
        </a:p>
      </dgm:t>
    </dgm:pt>
    <dgm:pt modelId="{697960E4-0829-4050-892F-7F24D548BBA2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900" dirty="0"/>
            <a:t>大供应商</a:t>
          </a:r>
          <a:endParaRPr lang="en-US" altLang="zh-CN" sz="1900" dirty="0"/>
        </a:p>
        <a:p>
          <a:r>
            <a:rPr lang="en-US" altLang="zh-CN" sz="1900" dirty="0"/>
            <a:t>Supplier KA</a:t>
          </a:r>
          <a:endParaRPr lang="zh-CN" altLang="en-US" sz="1900" dirty="0"/>
        </a:p>
      </dgm:t>
    </dgm:pt>
    <dgm:pt modelId="{D5D63BF0-712F-444C-A551-F634FFA6EB15}" type="parTrans" cxnId="{2AE4E83F-CFCB-4894-90BB-A250AEFC6F1F}">
      <dgm:prSet/>
      <dgm:spPr/>
      <dgm:t>
        <a:bodyPr/>
        <a:lstStyle/>
        <a:p>
          <a:endParaRPr lang="zh-CN" altLang="en-US" sz="1900"/>
        </a:p>
      </dgm:t>
    </dgm:pt>
    <dgm:pt modelId="{FED719F0-367D-449F-B07A-32DBE317AE55}" type="sibTrans" cxnId="{2AE4E83F-CFCB-4894-90BB-A250AEFC6F1F}">
      <dgm:prSet/>
      <dgm:spPr/>
      <dgm:t>
        <a:bodyPr/>
        <a:lstStyle/>
        <a:p>
          <a:endParaRPr lang="zh-CN" altLang="en-US" sz="1900"/>
        </a:p>
      </dgm:t>
    </dgm:pt>
    <dgm:pt modelId="{F79B649B-5325-4CC7-A44E-91BCCC3BF5F5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900" dirty="0"/>
            <a:t>供应商</a:t>
          </a:r>
          <a:endParaRPr lang="en-US" altLang="zh-CN" sz="1900" dirty="0"/>
        </a:p>
        <a:p>
          <a:r>
            <a:rPr lang="en-US" altLang="zh-CN" sz="1900" dirty="0"/>
            <a:t>Supplier</a:t>
          </a:r>
          <a:endParaRPr lang="zh-CN" altLang="en-US" sz="1900" dirty="0"/>
        </a:p>
      </dgm:t>
    </dgm:pt>
    <dgm:pt modelId="{B79BCA65-2CBF-4079-B367-9AA13B38884A}" type="parTrans" cxnId="{CC7D2A30-E64B-4CEC-96B0-C27FF09C6A0E}">
      <dgm:prSet/>
      <dgm:spPr/>
      <dgm:t>
        <a:bodyPr/>
        <a:lstStyle/>
        <a:p>
          <a:endParaRPr lang="zh-CN" altLang="en-US" sz="1900"/>
        </a:p>
      </dgm:t>
    </dgm:pt>
    <dgm:pt modelId="{1C1CBFE6-BFAE-46D1-918A-56724A1D8395}" type="sibTrans" cxnId="{CC7D2A30-E64B-4CEC-96B0-C27FF09C6A0E}">
      <dgm:prSet/>
      <dgm:spPr/>
      <dgm:t>
        <a:bodyPr/>
        <a:lstStyle/>
        <a:p>
          <a:endParaRPr lang="zh-CN" altLang="en-US" sz="1900"/>
        </a:p>
      </dgm:t>
    </dgm:pt>
    <dgm:pt modelId="{2CFA4198-9FF0-4A1F-BBDD-D63E44814F40}" type="pres">
      <dgm:prSet presAssocID="{BF53AAEB-1CAB-479E-ADF3-9957AEB6D498}" presName="diagram" presStyleCnt="0">
        <dgm:presLayoutVars>
          <dgm:dir/>
          <dgm:resizeHandles val="exact"/>
        </dgm:presLayoutVars>
      </dgm:prSet>
      <dgm:spPr/>
    </dgm:pt>
    <dgm:pt modelId="{6FBBFEB9-C3E9-45F0-89A6-430362456F57}" type="pres">
      <dgm:prSet presAssocID="{B1EC194F-21EB-4D59-AE30-A0C203611415}" presName="node" presStyleLbl="node1" presStyleIdx="0" presStyleCnt="6">
        <dgm:presLayoutVars>
          <dgm:bulletEnabled val="1"/>
        </dgm:presLayoutVars>
      </dgm:prSet>
      <dgm:spPr/>
    </dgm:pt>
    <dgm:pt modelId="{7BB8BCDD-F308-4642-8668-8025F3B57F68}" type="pres">
      <dgm:prSet presAssocID="{EE4ABAE1-38E6-4185-B686-B67B630B314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0870C9C-D63B-45BF-86F9-887237C64261}" type="pres">
      <dgm:prSet presAssocID="{C83FA34F-035D-4647-82AC-62405658E474}" presName="node" presStyleLbl="node1" presStyleIdx="1" presStyleCnt="6">
        <dgm:presLayoutVars>
          <dgm:bulletEnabled val="1"/>
        </dgm:presLayoutVars>
      </dgm:prSet>
      <dgm:spPr/>
    </dgm:pt>
    <dgm:pt modelId="{62AA9CC4-C148-45D3-B8EC-C7A4D2A59A38}" type="pres">
      <dgm:prSet presAssocID="{847134FF-A6C1-4590-988A-627A201A42BB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A580F5B-10A8-40C3-8874-D44A7BEA4EEB}" type="pres">
      <dgm:prSet presAssocID="{DDAFC130-6488-46EC-BC97-291413807989}" presName="node" presStyleLbl="node1" presStyleIdx="2" presStyleCnt="6">
        <dgm:presLayoutVars>
          <dgm:bulletEnabled val="1"/>
        </dgm:presLayoutVars>
      </dgm:prSet>
      <dgm:spPr/>
    </dgm:pt>
    <dgm:pt modelId="{A8007B54-6138-4225-A852-7763AAB67E40}" type="pres">
      <dgm:prSet presAssocID="{9D5190E9-5DF2-4F0B-B507-3D12856F1261}" presName="sibTrans" presStyleCnt="0"/>
      <dgm:spPr/>
    </dgm:pt>
    <dgm:pt modelId="{D77EBF54-FFB2-4D2F-8275-BD0633426F0C}" type="pres">
      <dgm:prSet presAssocID="{697960E4-0829-4050-892F-7F24D548BBA2}" presName="node" presStyleLbl="node1" presStyleIdx="3" presStyleCnt="6">
        <dgm:presLayoutVars>
          <dgm:bulletEnabled val="1"/>
        </dgm:presLayoutVars>
      </dgm:prSet>
      <dgm:spPr/>
    </dgm:pt>
    <dgm:pt modelId="{5890D12D-6BC7-4BBC-8607-CCC6792B1928}" type="pres">
      <dgm:prSet presAssocID="{FED719F0-367D-449F-B07A-32DBE317AE55}" presName="sibTrans" presStyleCnt="0"/>
      <dgm:spPr/>
    </dgm:pt>
    <dgm:pt modelId="{412F53A9-C947-4D00-BCF3-681382450E19}" type="pres">
      <dgm:prSet presAssocID="{F79B649B-5325-4CC7-A44E-91BCCC3BF5F5}" presName="node" presStyleLbl="node1" presStyleIdx="4" presStyleCnt="6">
        <dgm:presLayoutVars>
          <dgm:bulletEnabled val="1"/>
        </dgm:presLayoutVars>
      </dgm:prSet>
      <dgm:spPr/>
    </dgm:pt>
    <dgm:pt modelId="{37B1D100-E99D-4C29-8AB5-2254FFC11C37}" type="pres">
      <dgm:prSet presAssocID="{1C1CBFE6-BFAE-46D1-918A-56724A1D8395}" presName="sibTrans" presStyleCnt="0"/>
      <dgm:spPr/>
    </dgm:pt>
    <dgm:pt modelId="{F982761E-0716-4307-97E4-DA14C7A3B7EB}" type="pres">
      <dgm:prSet presAssocID="{4656D07D-B8EF-4BF0-8252-3C1F6D35739E}" presName="node" presStyleLbl="node1" presStyleIdx="5" presStyleCnt="6">
        <dgm:presLayoutVars>
          <dgm:bulletEnabled val="1"/>
        </dgm:presLayoutVars>
      </dgm:prSet>
      <dgm:spPr/>
    </dgm:pt>
  </dgm:ptLst>
  <dgm:cxnLst>
    <dgm:cxn modelId="{CC7D2A30-E64B-4CEC-96B0-C27FF09C6A0E}" srcId="{BF53AAEB-1CAB-479E-ADF3-9957AEB6D498}" destId="{F79B649B-5325-4CC7-A44E-91BCCC3BF5F5}" srcOrd="4" destOrd="0" parTransId="{B79BCA65-2CBF-4079-B367-9AA13B38884A}" sibTransId="{1C1CBFE6-BFAE-46D1-918A-56724A1D8395}"/>
    <dgm:cxn modelId="{2AE4E83F-CFCB-4894-90BB-A250AEFC6F1F}" srcId="{BF53AAEB-1CAB-479E-ADF3-9957AEB6D498}" destId="{697960E4-0829-4050-892F-7F24D548BBA2}" srcOrd="3" destOrd="0" parTransId="{D5D63BF0-712F-444C-A551-F634FFA6EB15}" sibTransId="{FED719F0-367D-449F-B07A-32DBE317AE55}"/>
    <dgm:cxn modelId="{9097516E-B96A-4B9C-A058-5C8FF23028C6}" srcId="{BF53AAEB-1CAB-479E-ADF3-9957AEB6D498}" destId="{DDAFC130-6488-46EC-BC97-291413807989}" srcOrd="2" destOrd="0" parTransId="{B8B0733C-D641-4C11-88BA-52D6669CA18F}" sibTransId="{9D5190E9-5DF2-4F0B-B507-3D12856F1261}"/>
    <dgm:cxn modelId="{6108C750-7C10-4068-AA12-B4F5FCE06B6F}" srcId="{BF53AAEB-1CAB-479E-ADF3-9957AEB6D498}" destId="{B1EC194F-21EB-4D59-AE30-A0C203611415}" srcOrd="0" destOrd="0" parTransId="{4AF7892A-90DC-46D5-8F58-2010BEDCE526}" sibTransId="{EE4ABAE1-38E6-4185-B686-B67B630B3142}"/>
    <dgm:cxn modelId="{E10A3659-DF29-457A-865D-DEE4E032FFF7}" srcId="{BF53AAEB-1CAB-479E-ADF3-9957AEB6D498}" destId="{4656D07D-B8EF-4BF0-8252-3C1F6D35739E}" srcOrd="5" destOrd="0" parTransId="{C65EAB3A-BBA7-48F0-A02B-F68A7603ED89}" sibTransId="{BF0A6615-CAE0-449B-A155-CE23536761AC}"/>
    <dgm:cxn modelId="{B9D3DA7F-A39B-4D02-9741-008E0EDC4DC4}" type="presOf" srcId="{697960E4-0829-4050-892F-7F24D548BBA2}" destId="{D77EBF54-FFB2-4D2F-8275-BD0633426F0C}" srcOrd="0" destOrd="0" presId="urn:microsoft.com/office/officeart/2005/8/layout/default"/>
    <dgm:cxn modelId="{BC00C489-C537-42D4-B700-4214CFD15E96}" type="presOf" srcId="{C83FA34F-035D-4647-82AC-62405658E474}" destId="{A0870C9C-D63B-45BF-86F9-887237C64261}" srcOrd="0" destOrd="0" presId="urn:microsoft.com/office/officeart/2005/8/layout/default"/>
    <dgm:cxn modelId="{B65E5D94-88C1-4739-B017-5C16967167BD}" type="presOf" srcId="{BF53AAEB-1CAB-479E-ADF3-9957AEB6D498}" destId="{2CFA4198-9FF0-4A1F-BBDD-D63E44814F40}" srcOrd="0" destOrd="0" presId="urn:microsoft.com/office/officeart/2005/8/layout/default"/>
    <dgm:cxn modelId="{1C5B33AE-4302-49FC-B63A-10CE36DB6A10}" type="presOf" srcId="{F79B649B-5325-4CC7-A44E-91BCCC3BF5F5}" destId="{412F53A9-C947-4D00-BCF3-681382450E19}" srcOrd="0" destOrd="0" presId="urn:microsoft.com/office/officeart/2005/8/layout/default"/>
    <dgm:cxn modelId="{FAD493C5-22FC-478E-8CE4-01F442A5D68D}" type="presOf" srcId="{4656D07D-B8EF-4BF0-8252-3C1F6D35739E}" destId="{F982761E-0716-4307-97E4-DA14C7A3B7EB}" srcOrd="0" destOrd="0" presId="urn:microsoft.com/office/officeart/2005/8/layout/default"/>
    <dgm:cxn modelId="{429BBFD2-56E1-4125-A773-5A02B0CBBB2D}" type="presOf" srcId="{B1EC194F-21EB-4D59-AE30-A0C203611415}" destId="{6FBBFEB9-C3E9-45F0-89A6-430362456F57}" srcOrd="0" destOrd="0" presId="urn:microsoft.com/office/officeart/2005/8/layout/default"/>
    <dgm:cxn modelId="{13BC3AE3-99F9-474A-8267-B6E66B041A97}" type="presOf" srcId="{DDAFC130-6488-46EC-BC97-291413807989}" destId="{1A580F5B-10A8-40C3-8874-D44A7BEA4EEB}" srcOrd="0" destOrd="0" presId="urn:microsoft.com/office/officeart/2005/8/layout/default"/>
    <dgm:cxn modelId="{0D14D4EE-105D-4272-B1AC-BF81B995BCC6}" srcId="{BF53AAEB-1CAB-479E-ADF3-9957AEB6D498}" destId="{C83FA34F-035D-4647-82AC-62405658E474}" srcOrd="1" destOrd="0" parTransId="{5A5E7C46-3C50-4B61-B4A4-2F69038FFEF6}" sibTransId="{847134FF-A6C1-4590-988A-627A201A42BB}"/>
    <dgm:cxn modelId="{CEDB5AFC-AAD7-467D-8E60-8379F5F742BA}" type="presParOf" srcId="{2CFA4198-9FF0-4A1F-BBDD-D63E44814F40}" destId="{6FBBFEB9-C3E9-45F0-89A6-430362456F57}" srcOrd="0" destOrd="0" presId="urn:microsoft.com/office/officeart/2005/8/layout/default"/>
    <dgm:cxn modelId="{5EF3AF32-A87B-449C-8B5E-9912B02FAC5D}" type="presParOf" srcId="{2CFA4198-9FF0-4A1F-BBDD-D63E44814F40}" destId="{7BB8BCDD-F308-4642-8668-8025F3B57F68}" srcOrd="1" destOrd="0" presId="urn:microsoft.com/office/officeart/2005/8/layout/default"/>
    <dgm:cxn modelId="{F7DE3E21-E51D-4191-B4B3-777E7887AF47}" type="presParOf" srcId="{2CFA4198-9FF0-4A1F-BBDD-D63E44814F40}" destId="{A0870C9C-D63B-45BF-86F9-887237C64261}" srcOrd="2" destOrd="0" presId="urn:microsoft.com/office/officeart/2005/8/layout/default"/>
    <dgm:cxn modelId="{825655B7-5E58-45C0-974D-E9835325D0A7}" type="presParOf" srcId="{2CFA4198-9FF0-4A1F-BBDD-D63E44814F40}" destId="{62AA9CC4-C148-45D3-B8EC-C7A4D2A59A38}" srcOrd="3" destOrd="0" presId="urn:microsoft.com/office/officeart/2005/8/layout/default"/>
    <dgm:cxn modelId="{E2D99566-27C2-45E7-8F0C-F5706FE60CC1}" type="presParOf" srcId="{2CFA4198-9FF0-4A1F-BBDD-D63E44814F40}" destId="{1A580F5B-10A8-40C3-8874-D44A7BEA4EEB}" srcOrd="4" destOrd="0" presId="urn:microsoft.com/office/officeart/2005/8/layout/default"/>
    <dgm:cxn modelId="{607024E3-2F2E-4372-AF2E-1BEA1754EC02}" type="presParOf" srcId="{2CFA4198-9FF0-4A1F-BBDD-D63E44814F40}" destId="{A8007B54-6138-4225-A852-7763AAB67E40}" srcOrd="5" destOrd="0" presId="urn:microsoft.com/office/officeart/2005/8/layout/default"/>
    <dgm:cxn modelId="{01E54FBB-1D78-4C63-BD9E-1019ADBED101}" type="presParOf" srcId="{2CFA4198-9FF0-4A1F-BBDD-D63E44814F40}" destId="{D77EBF54-FFB2-4D2F-8275-BD0633426F0C}" srcOrd="6" destOrd="0" presId="urn:microsoft.com/office/officeart/2005/8/layout/default"/>
    <dgm:cxn modelId="{ACE4764A-2BCA-4389-BD80-39A3440FB1A3}" type="presParOf" srcId="{2CFA4198-9FF0-4A1F-BBDD-D63E44814F40}" destId="{5890D12D-6BC7-4BBC-8607-CCC6792B1928}" srcOrd="7" destOrd="0" presId="urn:microsoft.com/office/officeart/2005/8/layout/default"/>
    <dgm:cxn modelId="{4F55D652-1B00-408A-B361-C23E46AE4204}" type="presParOf" srcId="{2CFA4198-9FF0-4A1F-BBDD-D63E44814F40}" destId="{412F53A9-C947-4D00-BCF3-681382450E19}" srcOrd="8" destOrd="0" presId="urn:microsoft.com/office/officeart/2005/8/layout/default"/>
    <dgm:cxn modelId="{218E3AAD-67A3-4F80-8921-89C208900442}" type="presParOf" srcId="{2CFA4198-9FF0-4A1F-BBDD-D63E44814F40}" destId="{37B1D100-E99D-4C29-8AB5-2254FFC11C37}" srcOrd="9" destOrd="0" presId="urn:microsoft.com/office/officeart/2005/8/layout/default"/>
    <dgm:cxn modelId="{6E7DB161-E0FC-4CAA-A6D3-A44B36D1D9DF}" type="presParOf" srcId="{2CFA4198-9FF0-4A1F-BBDD-D63E44814F40}" destId="{F982761E-0716-4307-97E4-DA14C7A3B7E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53AAEB-1CAB-479E-ADF3-9957AEB6D49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C83FA34F-035D-4647-82AC-62405658E47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 个性化接口</a:t>
          </a:r>
          <a:endParaRPr lang="en-US" altLang="zh-CN" dirty="0"/>
        </a:p>
        <a:p>
          <a:r>
            <a:rPr lang="en-US" altLang="zh-CN" dirty="0"/>
            <a:t>Customized API</a:t>
          </a:r>
          <a:endParaRPr lang="zh-CN" altLang="en-US" dirty="0"/>
        </a:p>
      </dgm:t>
    </dgm:pt>
    <dgm:pt modelId="{5A5E7C46-3C50-4B61-B4A4-2F69038FFEF6}" type="parTrans" cxnId="{0D14D4EE-105D-4272-B1AC-BF81B995BCC6}">
      <dgm:prSet/>
      <dgm:spPr/>
      <dgm:t>
        <a:bodyPr/>
        <a:lstStyle/>
        <a:p>
          <a:endParaRPr lang="zh-CN" altLang="en-US"/>
        </a:p>
      </dgm:t>
    </dgm:pt>
    <dgm:pt modelId="{847134FF-A6C1-4590-988A-627A201A42BB}" type="sibTrans" cxnId="{0D14D4EE-105D-4272-B1AC-BF81B995BCC6}">
      <dgm:prSet/>
      <dgm:spPr/>
      <dgm:t>
        <a:bodyPr/>
        <a:lstStyle/>
        <a:p>
          <a:endParaRPr lang="zh-CN" altLang="en-US"/>
        </a:p>
      </dgm:t>
    </dgm:pt>
    <dgm:pt modelId="{B1EC194F-21EB-4D59-AE30-A0C203611415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个性化页面</a:t>
          </a:r>
          <a:r>
            <a:rPr lang="en-US" altLang="zh-CN" dirty="0"/>
            <a:t>Customized Page</a:t>
          </a:r>
        </a:p>
      </dgm:t>
    </dgm:pt>
    <dgm:pt modelId="{4AF7892A-90DC-46D5-8F58-2010BEDCE526}" type="parTrans" cxnId="{6108C750-7C10-4068-AA12-B4F5FCE06B6F}">
      <dgm:prSet/>
      <dgm:spPr/>
      <dgm:t>
        <a:bodyPr/>
        <a:lstStyle/>
        <a:p>
          <a:endParaRPr lang="zh-CN" altLang="en-US"/>
        </a:p>
      </dgm:t>
    </dgm:pt>
    <dgm:pt modelId="{EE4ABAE1-38E6-4185-B686-B67B630B3142}" type="sibTrans" cxnId="{6108C750-7C10-4068-AA12-B4F5FCE06B6F}">
      <dgm:prSet/>
      <dgm:spPr/>
      <dgm:t>
        <a:bodyPr/>
        <a:lstStyle/>
        <a:p>
          <a:endParaRPr lang="zh-CN" altLang="en-US"/>
        </a:p>
      </dgm:t>
    </dgm:pt>
    <dgm:pt modelId="{DDAFC130-6488-46EC-BC97-291413807989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合作者门户</a:t>
          </a:r>
          <a:endParaRPr lang="en-US" altLang="zh-CN" dirty="0"/>
        </a:p>
        <a:p>
          <a:r>
            <a:rPr lang="en-US" altLang="zh-CN" dirty="0"/>
            <a:t>Partner Portal</a:t>
          </a:r>
          <a:endParaRPr lang="zh-CN" altLang="en-US" dirty="0"/>
        </a:p>
      </dgm:t>
    </dgm:pt>
    <dgm:pt modelId="{B8B0733C-D641-4C11-88BA-52D6669CA18F}" type="parTrans" cxnId="{9097516E-B96A-4B9C-A058-5C8FF23028C6}">
      <dgm:prSet/>
      <dgm:spPr/>
      <dgm:t>
        <a:bodyPr/>
        <a:lstStyle/>
        <a:p>
          <a:endParaRPr lang="zh-CN" altLang="en-US"/>
        </a:p>
      </dgm:t>
    </dgm:pt>
    <dgm:pt modelId="{9D5190E9-5DF2-4F0B-B507-3D12856F1261}" type="sibTrans" cxnId="{9097516E-B96A-4B9C-A058-5C8FF23028C6}">
      <dgm:prSet/>
      <dgm:spPr/>
      <dgm:t>
        <a:bodyPr/>
        <a:lstStyle/>
        <a:p>
          <a:endParaRPr lang="zh-CN" altLang="en-US"/>
        </a:p>
      </dgm:t>
    </dgm:pt>
    <dgm:pt modelId="{BDB0EF72-7D8E-4229-A5BA-2ABC4A8BD17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用户门户</a:t>
          </a:r>
          <a:endParaRPr lang="en-US" altLang="zh-CN" dirty="0"/>
        </a:p>
        <a:p>
          <a:r>
            <a:rPr lang="en-US" altLang="zh-CN" dirty="0"/>
            <a:t>User Portal</a:t>
          </a:r>
          <a:endParaRPr lang="zh-CN" altLang="en-US" dirty="0"/>
        </a:p>
      </dgm:t>
    </dgm:pt>
    <dgm:pt modelId="{FF1C1BE4-77EB-4695-B36E-681AC1FBB301}" type="parTrans" cxnId="{564803DA-EBC4-4E21-8481-B9A73C011C91}">
      <dgm:prSet/>
      <dgm:spPr/>
      <dgm:t>
        <a:bodyPr/>
        <a:lstStyle/>
        <a:p>
          <a:endParaRPr lang="zh-CN" altLang="en-US"/>
        </a:p>
      </dgm:t>
    </dgm:pt>
    <dgm:pt modelId="{28125ABC-2819-4F13-B281-8FC48D1A26E1}" type="sibTrans" cxnId="{564803DA-EBC4-4E21-8481-B9A73C011C91}">
      <dgm:prSet/>
      <dgm:spPr/>
      <dgm:t>
        <a:bodyPr/>
        <a:lstStyle/>
        <a:p>
          <a:endParaRPr lang="zh-CN" altLang="en-US"/>
        </a:p>
      </dgm:t>
    </dgm:pt>
    <dgm:pt modelId="{2B21C74B-D658-4C7E-9050-67FF771286D1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个性化</a:t>
          </a:r>
          <a:r>
            <a:rPr lang="en-US" altLang="zh-CN" dirty="0"/>
            <a:t>SDK</a:t>
          </a:r>
        </a:p>
        <a:p>
          <a:r>
            <a:rPr lang="en-US" altLang="zh-CN" dirty="0"/>
            <a:t>Customized SDK</a:t>
          </a:r>
          <a:endParaRPr lang="zh-CN" altLang="en-US" dirty="0"/>
        </a:p>
      </dgm:t>
    </dgm:pt>
    <dgm:pt modelId="{57D6F6FD-40C5-49ED-8E2D-EAEC014005CB}" type="sibTrans" cxnId="{269FF4A1-AB1B-4212-984C-6763FD8012C4}">
      <dgm:prSet/>
      <dgm:spPr/>
      <dgm:t>
        <a:bodyPr/>
        <a:lstStyle/>
        <a:p>
          <a:endParaRPr lang="zh-CN" altLang="en-US"/>
        </a:p>
      </dgm:t>
    </dgm:pt>
    <dgm:pt modelId="{641777EE-B3A3-408F-9ECC-A793E38351F2}" type="parTrans" cxnId="{269FF4A1-AB1B-4212-984C-6763FD8012C4}">
      <dgm:prSet/>
      <dgm:spPr/>
      <dgm:t>
        <a:bodyPr/>
        <a:lstStyle/>
        <a:p>
          <a:endParaRPr lang="zh-CN" altLang="en-US"/>
        </a:p>
      </dgm:t>
    </dgm:pt>
    <dgm:pt modelId="{51F78A06-60F5-46AE-A1DF-E990D7E5FAB8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标准化套件</a:t>
          </a:r>
          <a:endParaRPr lang="en-US" altLang="zh-CN" dirty="0"/>
        </a:p>
        <a:p>
          <a:r>
            <a:rPr lang="en-US" altLang="zh-CN" dirty="0"/>
            <a:t>Unified API &amp; SDK</a:t>
          </a:r>
          <a:endParaRPr lang="zh-CN" altLang="en-US" dirty="0"/>
        </a:p>
      </dgm:t>
    </dgm:pt>
    <dgm:pt modelId="{FA6C9F76-108E-4ADB-A9CF-BCC7098A02DD}" type="parTrans" cxnId="{C4E38903-B0E7-41C3-91DD-6A4B2E2DD100}">
      <dgm:prSet/>
      <dgm:spPr/>
      <dgm:t>
        <a:bodyPr/>
        <a:lstStyle/>
        <a:p>
          <a:endParaRPr lang="zh-CN" altLang="en-US"/>
        </a:p>
      </dgm:t>
    </dgm:pt>
    <dgm:pt modelId="{7C3ABD1E-01A4-44E6-900E-2FE239487B2E}" type="sibTrans" cxnId="{C4E38903-B0E7-41C3-91DD-6A4B2E2DD100}">
      <dgm:prSet/>
      <dgm:spPr/>
      <dgm:t>
        <a:bodyPr/>
        <a:lstStyle/>
        <a:p>
          <a:endParaRPr lang="zh-CN" altLang="en-US"/>
        </a:p>
      </dgm:t>
    </dgm:pt>
    <dgm:pt modelId="{2CFA4198-9FF0-4A1F-BBDD-D63E44814F40}" type="pres">
      <dgm:prSet presAssocID="{BF53AAEB-1CAB-479E-ADF3-9957AEB6D498}" presName="diagram" presStyleCnt="0">
        <dgm:presLayoutVars>
          <dgm:dir/>
          <dgm:resizeHandles val="exact"/>
        </dgm:presLayoutVars>
      </dgm:prSet>
      <dgm:spPr/>
    </dgm:pt>
    <dgm:pt modelId="{6FBBFEB9-C3E9-45F0-89A6-430362456F57}" type="pres">
      <dgm:prSet presAssocID="{B1EC194F-21EB-4D59-AE30-A0C203611415}" presName="node" presStyleLbl="node1" presStyleIdx="0" presStyleCnt="6">
        <dgm:presLayoutVars>
          <dgm:bulletEnabled val="1"/>
        </dgm:presLayoutVars>
      </dgm:prSet>
      <dgm:spPr/>
    </dgm:pt>
    <dgm:pt modelId="{7BB8BCDD-F308-4642-8668-8025F3B57F68}" type="pres">
      <dgm:prSet presAssocID="{EE4ABAE1-38E6-4185-B686-B67B630B314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0870C9C-D63B-45BF-86F9-887237C64261}" type="pres">
      <dgm:prSet presAssocID="{C83FA34F-035D-4647-82AC-62405658E474}" presName="node" presStyleLbl="node1" presStyleIdx="1" presStyleCnt="6">
        <dgm:presLayoutVars>
          <dgm:bulletEnabled val="1"/>
        </dgm:presLayoutVars>
      </dgm:prSet>
      <dgm:spPr/>
    </dgm:pt>
    <dgm:pt modelId="{62AA9CC4-C148-45D3-B8EC-C7A4D2A59A38}" type="pres">
      <dgm:prSet presAssocID="{847134FF-A6C1-4590-988A-627A201A42BB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FED2D40-0EBA-4940-A342-7673A8D196F1}" type="pres">
      <dgm:prSet presAssocID="{2B21C74B-D658-4C7E-9050-67FF771286D1}" presName="node" presStyleLbl="node1" presStyleIdx="2" presStyleCnt="6">
        <dgm:presLayoutVars>
          <dgm:bulletEnabled val="1"/>
        </dgm:presLayoutVars>
      </dgm:prSet>
      <dgm:spPr/>
    </dgm:pt>
    <dgm:pt modelId="{F97635C0-0C6C-43CF-BCD6-9B964316CBDB}" type="pres">
      <dgm:prSet presAssocID="{57D6F6FD-40C5-49ED-8E2D-EAEC014005CB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A580F5B-10A8-40C3-8874-D44A7BEA4EEB}" type="pres">
      <dgm:prSet presAssocID="{DDAFC130-6488-46EC-BC97-291413807989}" presName="node" presStyleLbl="node1" presStyleIdx="3" presStyleCnt="6">
        <dgm:presLayoutVars>
          <dgm:bulletEnabled val="1"/>
        </dgm:presLayoutVars>
      </dgm:prSet>
      <dgm:spPr/>
    </dgm:pt>
    <dgm:pt modelId="{0B28AF90-F621-46B8-971A-D792DE194D84}" type="pres">
      <dgm:prSet presAssocID="{9D5190E9-5DF2-4F0B-B507-3D12856F1261}" presName="sibTrans" presStyleCnt="0"/>
      <dgm:spPr/>
    </dgm:pt>
    <dgm:pt modelId="{9CED9088-5128-4C89-9212-078A97FCF351}" type="pres">
      <dgm:prSet presAssocID="{BDB0EF72-7D8E-4229-A5BA-2ABC4A8BD17A}" presName="node" presStyleLbl="node1" presStyleIdx="4" presStyleCnt="6">
        <dgm:presLayoutVars>
          <dgm:bulletEnabled val="1"/>
        </dgm:presLayoutVars>
      </dgm:prSet>
      <dgm:spPr/>
    </dgm:pt>
    <dgm:pt modelId="{2499FBE7-CC85-47F1-9C02-13BDB6A7D3BB}" type="pres">
      <dgm:prSet presAssocID="{28125ABC-2819-4F13-B281-8FC48D1A26E1}" presName="sibTrans" presStyleCnt="0"/>
      <dgm:spPr/>
    </dgm:pt>
    <dgm:pt modelId="{4CAB86EB-FAA7-4E35-A5FE-F7E9E344A299}" type="pres">
      <dgm:prSet presAssocID="{51F78A06-60F5-46AE-A1DF-E990D7E5FAB8}" presName="node" presStyleLbl="node1" presStyleIdx="5" presStyleCnt="6">
        <dgm:presLayoutVars>
          <dgm:bulletEnabled val="1"/>
        </dgm:presLayoutVars>
      </dgm:prSet>
      <dgm:spPr/>
    </dgm:pt>
  </dgm:ptLst>
  <dgm:cxnLst>
    <dgm:cxn modelId="{C4E38903-B0E7-41C3-91DD-6A4B2E2DD100}" srcId="{BF53AAEB-1CAB-479E-ADF3-9957AEB6D498}" destId="{51F78A06-60F5-46AE-A1DF-E990D7E5FAB8}" srcOrd="5" destOrd="0" parTransId="{FA6C9F76-108E-4ADB-A9CF-BCC7098A02DD}" sibTransId="{7C3ABD1E-01A4-44E6-900E-2FE239487B2E}"/>
    <dgm:cxn modelId="{BB6FFA16-8FF2-4672-9C07-81C912CBB7A0}" type="presOf" srcId="{BDB0EF72-7D8E-4229-A5BA-2ABC4A8BD17A}" destId="{9CED9088-5128-4C89-9212-078A97FCF351}" srcOrd="0" destOrd="0" presId="urn:microsoft.com/office/officeart/2005/8/layout/default"/>
    <dgm:cxn modelId="{AE65FF30-EC74-4768-AD88-BAFE128AAD85}" type="presOf" srcId="{51F78A06-60F5-46AE-A1DF-E990D7E5FAB8}" destId="{4CAB86EB-FAA7-4E35-A5FE-F7E9E344A299}" srcOrd="0" destOrd="0" presId="urn:microsoft.com/office/officeart/2005/8/layout/default"/>
    <dgm:cxn modelId="{9097516E-B96A-4B9C-A058-5C8FF23028C6}" srcId="{BF53AAEB-1CAB-479E-ADF3-9957AEB6D498}" destId="{DDAFC130-6488-46EC-BC97-291413807989}" srcOrd="3" destOrd="0" parTransId="{B8B0733C-D641-4C11-88BA-52D6669CA18F}" sibTransId="{9D5190E9-5DF2-4F0B-B507-3D12856F1261}"/>
    <dgm:cxn modelId="{6108C750-7C10-4068-AA12-B4F5FCE06B6F}" srcId="{BF53AAEB-1CAB-479E-ADF3-9957AEB6D498}" destId="{B1EC194F-21EB-4D59-AE30-A0C203611415}" srcOrd="0" destOrd="0" parTransId="{4AF7892A-90DC-46D5-8F58-2010BEDCE526}" sibTransId="{EE4ABAE1-38E6-4185-B686-B67B630B3142}"/>
    <dgm:cxn modelId="{BC00C489-C537-42D4-B700-4214CFD15E96}" type="presOf" srcId="{C83FA34F-035D-4647-82AC-62405658E474}" destId="{A0870C9C-D63B-45BF-86F9-887237C64261}" srcOrd="0" destOrd="0" presId="urn:microsoft.com/office/officeart/2005/8/layout/default"/>
    <dgm:cxn modelId="{B65E5D94-88C1-4739-B017-5C16967167BD}" type="presOf" srcId="{BF53AAEB-1CAB-479E-ADF3-9957AEB6D498}" destId="{2CFA4198-9FF0-4A1F-BBDD-D63E44814F40}" srcOrd="0" destOrd="0" presId="urn:microsoft.com/office/officeart/2005/8/layout/default"/>
    <dgm:cxn modelId="{269FF4A1-AB1B-4212-984C-6763FD8012C4}" srcId="{BF53AAEB-1CAB-479E-ADF3-9957AEB6D498}" destId="{2B21C74B-D658-4C7E-9050-67FF771286D1}" srcOrd="2" destOrd="0" parTransId="{641777EE-B3A3-408F-9ECC-A793E38351F2}" sibTransId="{57D6F6FD-40C5-49ED-8E2D-EAEC014005CB}"/>
    <dgm:cxn modelId="{91E0EAA9-F2CA-4499-999C-15B9629E2C7D}" type="presOf" srcId="{2B21C74B-D658-4C7E-9050-67FF771286D1}" destId="{1FED2D40-0EBA-4940-A342-7673A8D196F1}" srcOrd="0" destOrd="0" presId="urn:microsoft.com/office/officeart/2005/8/layout/default"/>
    <dgm:cxn modelId="{429BBFD2-56E1-4125-A773-5A02B0CBBB2D}" type="presOf" srcId="{B1EC194F-21EB-4D59-AE30-A0C203611415}" destId="{6FBBFEB9-C3E9-45F0-89A6-430362456F57}" srcOrd="0" destOrd="0" presId="urn:microsoft.com/office/officeart/2005/8/layout/default"/>
    <dgm:cxn modelId="{564803DA-EBC4-4E21-8481-B9A73C011C91}" srcId="{BF53AAEB-1CAB-479E-ADF3-9957AEB6D498}" destId="{BDB0EF72-7D8E-4229-A5BA-2ABC4A8BD17A}" srcOrd="4" destOrd="0" parTransId="{FF1C1BE4-77EB-4695-B36E-681AC1FBB301}" sibTransId="{28125ABC-2819-4F13-B281-8FC48D1A26E1}"/>
    <dgm:cxn modelId="{13BC3AE3-99F9-474A-8267-B6E66B041A97}" type="presOf" srcId="{DDAFC130-6488-46EC-BC97-291413807989}" destId="{1A580F5B-10A8-40C3-8874-D44A7BEA4EEB}" srcOrd="0" destOrd="0" presId="urn:microsoft.com/office/officeart/2005/8/layout/default"/>
    <dgm:cxn modelId="{0D14D4EE-105D-4272-B1AC-BF81B995BCC6}" srcId="{BF53AAEB-1CAB-479E-ADF3-9957AEB6D498}" destId="{C83FA34F-035D-4647-82AC-62405658E474}" srcOrd="1" destOrd="0" parTransId="{5A5E7C46-3C50-4B61-B4A4-2F69038FFEF6}" sibTransId="{847134FF-A6C1-4590-988A-627A201A42BB}"/>
    <dgm:cxn modelId="{CEDB5AFC-AAD7-467D-8E60-8379F5F742BA}" type="presParOf" srcId="{2CFA4198-9FF0-4A1F-BBDD-D63E44814F40}" destId="{6FBBFEB9-C3E9-45F0-89A6-430362456F57}" srcOrd="0" destOrd="0" presId="urn:microsoft.com/office/officeart/2005/8/layout/default"/>
    <dgm:cxn modelId="{5EF3AF32-A87B-449C-8B5E-9912B02FAC5D}" type="presParOf" srcId="{2CFA4198-9FF0-4A1F-BBDD-D63E44814F40}" destId="{7BB8BCDD-F308-4642-8668-8025F3B57F68}" srcOrd="1" destOrd="0" presId="urn:microsoft.com/office/officeart/2005/8/layout/default"/>
    <dgm:cxn modelId="{F7DE3E21-E51D-4191-B4B3-777E7887AF47}" type="presParOf" srcId="{2CFA4198-9FF0-4A1F-BBDD-D63E44814F40}" destId="{A0870C9C-D63B-45BF-86F9-887237C64261}" srcOrd="2" destOrd="0" presId="urn:microsoft.com/office/officeart/2005/8/layout/default"/>
    <dgm:cxn modelId="{825655B7-5E58-45C0-974D-E9835325D0A7}" type="presParOf" srcId="{2CFA4198-9FF0-4A1F-BBDD-D63E44814F40}" destId="{62AA9CC4-C148-45D3-B8EC-C7A4D2A59A38}" srcOrd="3" destOrd="0" presId="urn:microsoft.com/office/officeart/2005/8/layout/default"/>
    <dgm:cxn modelId="{7D01E912-53EA-408B-A8E3-A15323BDB7A0}" type="presParOf" srcId="{2CFA4198-9FF0-4A1F-BBDD-D63E44814F40}" destId="{1FED2D40-0EBA-4940-A342-7673A8D196F1}" srcOrd="4" destOrd="0" presId="urn:microsoft.com/office/officeart/2005/8/layout/default"/>
    <dgm:cxn modelId="{249866E9-A132-453C-B798-C4267CBCEF3E}" type="presParOf" srcId="{2CFA4198-9FF0-4A1F-BBDD-D63E44814F40}" destId="{F97635C0-0C6C-43CF-BCD6-9B964316CBDB}" srcOrd="5" destOrd="0" presId="urn:microsoft.com/office/officeart/2005/8/layout/default"/>
    <dgm:cxn modelId="{E2D99566-27C2-45E7-8F0C-F5706FE60CC1}" type="presParOf" srcId="{2CFA4198-9FF0-4A1F-BBDD-D63E44814F40}" destId="{1A580F5B-10A8-40C3-8874-D44A7BEA4EEB}" srcOrd="6" destOrd="0" presId="urn:microsoft.com/office/officeart/2005/8/layout/default"/>
    <dgm:cxn modelId="{623851BA-6337-4BB4-B3C7-A9D63BFBF167}" type="presParOf" srcId="{2CFA4198-9FF0-4A1F-BBDD-D63E44814F40}" destId="{0B28AF90-F621-46B8-971A-D792DE194D84}" srcOrd="7" destOrd="0" presId="urn:microsoft.com/office/officeart/2005/8/layout/default"/>
    <dgm:cxn modelId="{E5C2EA1E-8C32-415F-9C62-1F34EDEA9ABE}" type="presParOf" srcId="{2CFA4198-9FF0-4A1F-BBDD-D63E44814F40}" destId="{9CED9088-5128-4C89-9212-078A97FCF351}" srcOrd="8" destOrd="0" presId="urn:microsoft.com/office/officeart/2005/8/layout/default"/>
    <dgm:cxn modelId="{4D6972FE-AC40-41D6-84CF-3E3DF3853928}" type="presParOf" srcId="{2CFA4198-9FF0-4A1F-BBDD-D63E44814F40}" destId="{2499FBE7-CC85-47F1-9C02-13BDB6A7D3BB}" srcOrd="9" destOrd="0" presId="urn:microsoft.com/office/officeart/2005/8/layout/default"/>
    <dgm:cxn modelId="{933117F9-4406-4399-B3E9-8CBBD6ACA862}" type="presParOf" srcId="{2CFA4198-9FF0-4A1F-BBDD-D63E44814F40}" destId="{4CAB86EB-FAA7-4E35-A5FE-F7E9E344A29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643BB-86C4-44D9-A61D-62406B482DD2}">
      <dsp:nvSpPr>
        <dsp:cNvPr id="0" name=""/>
        <dsp:cNvSpPr/>
      </dsp:nvSpPr>
      <dsp:spPr>
        <a:xfrm>
          <a:off x="5081" y="62560"/>
          <a:ext cx="1804567" cy="10827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内部环境巡检</a:t>
          </a:r>
          <a:r>
            <a:rPr lang="en-US" altLang="zh-CN" sz="1900" kern="1200" dirty="0"/>
            <a:t>Inner Env Patrol</a:t>
          </a:r>
          <a:endParaRPr lang="zh-CN" altLang="en-US" sz="1900" kern="1200" dirty="0"/>
        </a:p>
      </dsp:txBody>
      <dsp:txXfrm>
        <a:off x="5081" y="62560"/>
        <a:ext cx="1804567" cy="1082740"/>
      </dsp:txXfrm>
    </dsp:sp>
    <dsp:sp modelId="{C7040FC2-05EF-41DD-A117-D04CE539ECEF}">
      <dsp:nvSpPr>
        <dsp:cNvPr id="0" name=""/>
        <dsp:cNvSpPr/>
      </dsp:nvSpPr>
      <dsp:spPr>
        <a:xfrm>
          <a:off x="1990106" y="62560"/>
          <a:ext cx="1804567" cy="10827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办公环境巡检</a:t>
          </a:r>
          <a:r>
            <a:rPr lang="en-US" altLang="zh-CN" sz="1900" kern="1200" dirty="0"/>
            <a:t>Office Env Patrol</a:t>
          </a:r>
          <a:endParaRPr lang="zh-CN" altLang="en-US" sz="1900" kern="1200" dirty="0"/>
        </a:p>
      </dsp:txBody>
      <dsp:txXfrm>
        <a:off x="1990106" y="62560"/>
        <a:ext cx="1804567" cy="1082740"/>
      </dsp:txXfrm>
    </dsp:sp>
    <dsp:sp modelId="{D852A99B-E80E-4F56-97BB-CA6DE5539203}">
      <dsp:nvSpPr>
        <dsp:cNvPr id="0" name=""/>
        <dsp:cNvSpPr/>
      </dsp:nvSpPr>
      <dsp:spPr>
        <a:xfrm>
          <a:off x="3975130" y="62560"/>
          <a:ext cx="1804567" cy="10827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客户环境巡检</a:t>
          </a:r>
          <a:r>
            <a:rPr lang="en-US" altLang="zh-CN" sz="1900" kern="1200" dirty="0"/>
            <a:t>Customer Env Patrol</a:t>
          </a:r>
          <a:endParaRPr lang="zh-CN" altLang="en-US" sz="1900" kern="1200" dirty="0"/>
        </a:p>
      </dsp:txBody>
      <dsp:txXfrm>
        <a:off x="3975130" y="62560"/>
        <a:ext cx="1804567" cy="1082740"/>
      </dsp:txXfrm>
    </dsp:sp>
    <dsp:sp modelId="{3D86567D-4B03-4AF5-AB77-7F064F3B97A8}">
      <dsp:nvSpPr>
        <dsp:cNvPr id="0" name=""/>
        <dsp:cNvSpPr/>
      </dsp:nvSpPr>
      <dsp:spPr>
        <a:xfrm>
          <a:off x="5960154" y="62560"/>
          <a:ext cx="1804567" cy="1082740"/>
        </a:xfrm>
        <a:prstGeom prst="rect">
          <a:avLst/>
        </a:prstGeom>
        <a:solidFill>
          <a:schemeClr val="accent1">
            <a:lumMod val="7500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终端状态上报</a:t>
          </a:r>
          <a:r>
            <a:rPr lang="en-US" altLang="zh-CN" sz="1900" kern="1200" dirty="0"/>
            <a:t>Client State Report</a:t>
          </a:r>
          <a:endParaRPr lang="zh-CN" altLang="en-US" sz="1900" kern="1200" dirty="0"/>
        </a:p>
      </dsp:txBody>
      <dsp:txXfrm>
        <a:off x="5960154" y="62560"/>
        <a:ext cx="1804567" cy="1082740"/>
      </dsp:txXfrm>
    </dsp:sp>
    <dsp:sp modelId="{32AFF909-D4B4-460F-9E50-BF5558729B00}">
      <dsp:nvSpPr>
        <dsp:cNvPr id="0" name=""/>
        <dsp:cNvSpPr/>
      </dsp:nvSpPr>
      <dsp:spPr>
        <a:xfrm>
          <a:off x="7945178" y="62560"/>
          <a:ext cx="1804567" cy="10827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人工巡检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Patrol Manually</a:t>
          </a:r>
          <a:endParaRPr lang="zh-CN" altLang="en-US" sz="1900" kern="1200" dirty="0"/>
        </a:p>
      </dsp:txBody>
      <dsp:txXfrm>
        <a:off x="7945178" y="62560"/>
        <a:ext cx="1804567" cy="1082740"/>
      </dsp:txXfrm>
    </dsp:sp>
    <dsp:sp modelId="{C7D413AB-D19D-4B4B-89D5-D2459E972348}">
      <dsp:nvSpPr>
        <dsp:cNvPr id="0" name=""/>
        <dsp:cNvSpPr/>
      </dsp:nvSpPr>
      <dsp:spPr>
        <a:xfrm>
          <a:off x="9930202" y="62560"/>
          <a:ext cx="1804567" cy="1082740"/>
        </a:xfrm>
        <a:prstGeom prst="rect">
          <a:avLst/>
        </a:prstGeom>
        <a:solidFill>
          <a:srgbClr val="00B050"/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客户反馈</a:t>
          </a:r>
          <a:r>
            <a:rPr lang="en-US" altLang="zh-CN" sz="1900" kern="1200" dirty="0"/>
            <a:t>Customer Feedback</a:t>
          </a:r>
          <a:endParaRPr lang="zh-CN" altLang="en-US" sz="1900" kern="1200" dirty="0"/>
        </a:p>
      </dsp:txBody>
      <dsp:txXfrm>
        <a:off x="9930202" y="62560"/>
        <a:ext cx="1804567" cy="1082740"/>
      </dsp:txXfrm>
    </dsp:sp>
    <dsp:sp modelId="{A9CA022E-587A-48ED-8737-2B538AF3E4CB}">
      <dsp:nvSpPr>
        <dsp:cNvPr id="0" name=""/>
        <dsp:cNvSpPr/>
      </dsp:nvSpPr>
      <dsp:spPr>
        <a:xfrm>
          <a:off x="11915226" y="62560"/>
          <a:ext cx="1804567" cy="10827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地理热力图</a:t>
          </a:r>
          <a:r>
            <a:rPr lang="en-US" altLang="zh-CN" sz="1900" kern="1200" dirty="0"/>
            <a:t>Area Heat Map</a:t>
          </a:r>
          <a:endParaRPr lang="zh-CN" altLang="en-US" sz="1900" kern="1200" dirty="0"/>
        </a:p>
      </dsp:txBody>
      <dsp:txXfrm>
        <a:off x="11915226" y="62560"/>
        <a:ext cx="1804567" cy="1082740"/>
      </dsp:txXfrm>
    </dsp:sp>
    <dsp:sp modelId="{DED27345-79EC-4818-AE10-220894BB1148}">
      <dsp:nvSpPr>
        <dsp:cNvPr id="0" name=""/>
        <dsp:cNvSpPr/>
      </dsp:nvSpPr>
      <dsp:spPr>
        <a:xfrm>
          <a:off x="13900250" y="62560"/>
          <a:ext cx="1804567" cy="1082740"/>
        </a:xfrm>
        <a:prstGeom prst="rect">
          <a:avLst/>
        </a:prstGeom>
        <a:solidFill>
          <a:srgbClr val="00B050"/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服务调用上报</a:t>
          </a:r>
          <a:r>
            <a:rPr lang="en-US" altLang="zh-CN" sz="1900" kern="1200" dirty="0"/>
            <a:t>Service Call Report</a:t>
          </a:r>
          <a:endParaRPr lang="zh-CN" altLang="en-US" sz="1900" kern="1200" dirty="0"/>
        </a:p>
      </dsp:txBody>
      <dsp:txXfrm>
        <a:off x="13900250" y="62560"/>
        <a:ext cx="1804567" cy="10827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BFEB9-C3E9-45F0-89A6-430362456F57}">
      <dsp:nvSpPr>
        <dsp:cNvPr id="0" name=""/>
        <dsp:cNvSpPr/>
      </dsp:nvSpPr>
      <dsp:spPr>
        <a:xfrm>
          <a:off x="844949" y="4042"/>
          <a:ext cx="1878052" cy="11268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作业调度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Job scheduling</a:t>
          </a:r>
        </a:p>
      </dsp:txBody>
      <dsp:txXfrm>
        <a:off x="844949" y="4042"/>
        <a:ext cx="1878052" cy="1126831"/>
      </dsp:txXfrm>
    </dsp:sp>
    <dsp:sp modelId="{A0870C9C-D63B-45BF-86F9-887237C64261}">
      <dsp:nvSpPr>
        <dsp:cNvPr id="0" name=""/>
        <dsp:cNvSpPr/>
      </dsp:nvSpPr>
      <dsp:spPr>
        <a:xfrm>
          <a:off x="844949" y="1318678"/>
          <a:ext cx="1878052" cy="11268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人工检测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Manual detection</a:t>
          </a:r>
          <a:endParaRPr lang="zh-CN" altLang="en-US" sz="1800" kern="1200" dirty="0"/>
        </a:p>
      </dsp:txBody>
      <dsp:txXfrm>
        <a:off x="844949" y="1318678"/>
        <a:ext cx="1878052" cy="1126831"/>
      </dsp:txXfrm>
    </dsp:sp>
    <dsp:sp modelId="{95F9C491-4365-4372-BD72-14D37102CE14}">
      <dsp:nvSpPr>
        <dsp:cNvPr id="0" name=""/>
        <dsp:cNvSpPr/>
      </dsp:nvSpPr>
      <dsp:spPr>
        <a:xfrm>
          <a:off x="844949" y="2633315"/>
          <a:ext cx="1878052" cy="11268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APP</a:t>
          </a:r>
          <a:r>
            <a:rPr lang="zh-CN" altLang="en-US" sz="1800" kern="1200" dirty="0"/>
            <a:t>检测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Software detection</a:t>
          </a:r>
          <a:endParaRPr lang="zh-CN" altLang="en-US" sz="1800" kern="1200" dirty="0"/>
        </a:p>
      </dsp:txBody>
      <dsp:txXfrm>
        <a:off x="844949" y="2633315"/>
        <a:ext cx="1878052" cy="1126831"/>
      </dsp:txXfrm>
    </dsp:sp>
    <dsp:sp modelId="{1A580F5B-10A8-40C3-8874-D44A7BEA4EEB}">
      <dsp:nvSpPr>
        <dsp:cNvPr id="0" name=""/>
        <dsp:cNvSpPr/>
      </dsp:nvSpPr>
      <dsp:spPr>
        <a:xfrm>
          <a:off x="844949" y="3947952"/>
          <a:ext cx="1878052" cy="11268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智能检测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Intelligent detection</a:t>
          </a:r>
          <a:endParaRPr lang="zh-CN" altLang="en-US" sz="1800" kern="1200" dirty="0"/>
        </a:p>
      </dsp:txBody>
      <dsp:txXfrm>
        <a:off x="844949" y="3947952"/>
        <a:ext cx="1878052" cy="112683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BFEB9-C3E9-45F0-89A6-430362456F57}">
      <dsp:nvSpPr>
        <dsp:cNvPr id="0" name=""/>
        <dsp:cNvSpPr/>
      </dsp:nvSpPr>
      <dsp:spPr>
        <a:xfrm>
          <a:off x="3485" y="90883"/>
          <a:ext cx="5694388" cy="6196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先货后款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Goods First </a:t>
          </a:r>
        </a:p>
      </dsp:txBody>
      <dsp:txXfrm>
        <a:off x="3485" y="90883"/>
        <a:ext cx="5694388" cy="619609"/>
      </dsp:txXfrm>
    </dsp:sp>
    <dsp:sp modelId="{A0870C9C-D63B-45BF-86F9-887237C64261}">
      <dsp:nvSpPr>
        <dsp:cNvPr id="0" name=""/>
        <dsp:cNvSpPr/>
      </dsp:nvSpPr>
      <dsp:spPr>
        <a:xfrm>
          <a:off x="5814587" y="90152"/>
          <a:ext cx="5610235" cy="6196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先款后货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Payment Fist</a:t>
          </a:r>
          <a:endParaRPr lang="zh-CN" altLang="en-US" sz="1900" kern="1200" dirty="0"/>
        </a:p>
      </dsp:txBody>
      <dsp:txXfrm>
        <a:off x="5814587" y="90152"/>
        <a:ext cx="5610235" cy="619609"/>
      </dsp:txXfrm>
    </dsp:sp>
    <dsp:sp modelId="{1A580F5B-10A8-40C3-8874-D44A7BEA4EEB}">
      <dsp:nvSpPr>
        <dsp:cNvPr id="0" name=""/>
        <dsp:cNvSpPr/>
      </dsp:nvSpPr>
      <dsp:spPr>
        <a:xfrm>
          <a:off x="11514645" y="90883"/>
          <a:ext cx="5004793" cy="6196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货款两讫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Same Time</a:t>
          </a:r>
          <a:endParaRPr lang="zh-CN" altLang="en-US" sz="1900" kern="1200" dirty="0"/>
        </a:p>
      </dsp:txBody>
      <dsp:txXfrm>
        <a:off x="11514645" y="90883"/>
        <a:ext cx="5004793" cy="61960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BFEB9-C3E9-45F0-89A6-430362456F57}">
      <dsp:nvSpPr>
        <dsp:cNvPr id="0" name=""/>
        <dsp:cNvSpPr/>
      </dsp:nvSpPr>
      <dsp:spPr>
        <a:xfrm>
          <a:off x="534388" y="1035"/>
          <a:ext cx="1847185" cy="11083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B2C</a:t>
          </a:r>
          <a:r>
            <a:rPr lang="zh-CN" altLang="en-US" sz="1900" kern="1200" dirty="0"/>
            <a:t>平台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B2C Platform</a:t>
          </a:r>
        </a:p>
      </dsp:txBody>
      <dsp:txXfrm>
        <a:off x="534388" y="1035"/>
        <a:ext cx="1847185" cy="1108311"/>
      </dsp:txXfrm>
    </dsp:sp>
    <dsp:sp modelId="{D47B3952-BFF7-4A96-B499-EE51092001B5}">
      <dsp:nvSpPr>
        <dsp:cNvPr id="0" name=""/>
        <dsp:cNvSpPr/>
      </dsp:nvSpPr>
      <dsp:spPr>
        <a:xfrm>
          <a:off x="2566292" y="1035"/>
          <a:ext cx="1847185" cy="11083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线下门店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Offline Store</a:t>
          </a:r>
        </a:p>
      </dsp:txBody>
      <dsp:txXfrm>
        <a:off x="2566292" y="1035"/>
        <a:ext cx="1847185" cy="1108311"/>
      </dsp:txXfrm>
    </dsp:sp>
    <dsp:sp modelId="{841FC993-146E-419D-9BFB-35F126247FEC}">
      <dsp:nvSpPr>
        <dsp:cNvPr id="0" name=""/>
        <dsp:cNvSpPr/>
      </dsp:nvSpPr>
      <dsp:spPr>
        <a:xfrm>
          <a:off x="4598196" y="1035"/>
          <a:ext cx="1847185" cy="11083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C2C</a:t>
          </a:r>
          <a:r>
            <a:rPr lang="zh-CN" altLang="en-US" sz="1900" kern="1200" dirty="0"/>
            <a:t>平台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C2C Platform</a:t>
          </a:r>
        </a:p>
      </dsp:txBody>
      <dsp:txXfrm>
        <a:off x="4598196" y="1035"/>
        <a:ext cx="1847185" cy="1108311"/>
      </dsp:txXfrm>
    </dsp:sp>
    <dsp:sp modelId="{9AAACE23-7860-4AB6-A913-86E511D71385}">
      <dsp:nvSpPr>
        <dsp:cNvPr id="0" name=""/>
        <dsp:cNvSpPr/>
      </dsp:nvSpPr>
      <dsp:spPr>
        <a:xfrm>
          <a:off x="534388" y="1294065"/>
          <a:ext cx="1847185" cy="11083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集采竞拍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Collecting auction</a:t>
          </a:r>
        </a:p>
      </dsp:txBody>
      <dsp:txXfrm>
        <a:off x="534388" y="1294065"/>
        <a:ext cx="1847185" cy="1108311"/>
      </dsp:txXfrm>
    </dsp:sp>
    <dsp:sp modelId="{E6E3A83C-F5F3-425B-A897-AC34A5E4BD5E}">
      <dsp:nvSpPr>
        <dsp:cNvPr id="0" name=""/>
        <dsp:cNvSpPr/>
      </dsp:nvSpPr>
      <dsp:spPr>
        <a:xfrm>
          <a:off x="2566292" y="1295100"/>
          <a:ext cx="1847185" cy="11083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零售竞拍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Retail  auction</a:t>
          </a:r>
          <a:endParaRPr lang="zh-CN" altLang="en-US" sz="1900" kern="1200" dirty="0"/>
        </a:p>
      </dsp:txBody>
      <dsp:txXfrm>
        <a:off x="2566292" y="1295100"/>
        <a:ext cx="1847185" cy="1108311"/>
      </dsp:txXfrm>
    </dsp:sp>
    <dsp:sp modelId="{351353D6-07E7-4952-B0E7-8259BE30F5A1}">
      <dsp:nvSpPr>
        <dsp:cNvPr id="0" name=""/>
        <dsp:cNvSpPr/>
      </dsp:nvSpPr>
      <dsp:spPr>
        <a:xfrm>
          <a:off x="4598196" y="1294065"/>
          <a:ext cx="1847185" cy="11083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品牌商城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Brand mall</a:t>
          </a:r>
          <a:endParaRPr lang="zh-CN" altLang="en-US" sz="1900" kern="1200" dirty="0"/>
        </a:p>
      </dsp:txBody>
      <dsp:txXfrm>
        <a:off x="4598196" y="1294065"/>
        <a:ext cx="1847185" cy="110831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1EBE7-4F5F-4C63-A5A8-A1DE16C388E8}">
      <dsp:nvSpPr>
        <dsp:cNvPr id="0" name=""/>
        <dsp:cNvSpPr/>
      </dsp:nvSpPr>
      <dsp:spPr>
        <a:xfrm>
          <a:off x="47903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H5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PC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479031" y="92"/>
        <a:ext cx="1875277" cy="1125166"/>
      </dsp:txXfrm>
    </dsp:sp>
    <dsp:sp modelId="{776E0A53-3B7F-4B8F-B132-839C5E23D5DE}">
      <dsp:nvSpPr>
        <dsp:cNvPr id="0" name=""/>
        <dsp:cNvSpPr/>
      </dsp:nvSpPr>
      <dsp:spPr>
        <a:xfrm>
          <a:off x="2541836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H5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Smartphone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2541836" y="92"/>
        <a:ext cx="1875277" cy="1125166"/>
      </dsp:txXfrm>
    </dsp:sp>
    <dsp:sp modelId="{ED14F208-B563-4921-AF05-F52A12E6F6A0}">
      <dsp:nvSpPr>
        <dsp:cNvPr id="0" name=""/>
        <dsp:cNvSpPr/>
      </dsp:nvSpPr>
      <dsp:spPr>
        <a:xfrm>
          <a:off x="460464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Node.js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Windows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4604641" y="92"/>
        <a:ext cx="1875277" cy="1125166"/>
      </dsp:txXfrm>
    </dsp:sp>
    <dsp:sp modelId="{270CDDF1-A150-4DEB-95DE-006E1573C896}">
      <dsp:nvSpPr>
        <dsp:cNvPr id="0" name=""/>
        <dsp:cNvSpPr/>
      </dsp:nvSpPr>
      <dsp:spPr>
        <a:xfrm>
          <a:off x="666744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iOS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Smartphone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6667445" y="92"/>
        <a:ext cx="1875277" cy="1125166"/>
      </dsp:txXfrm>
    </dsp:sp>
    <dsp:sp modelId="{A3A83C3E-F0EA-4145-BB19-980D09666BA0}">
      <dsp:nvSpPr>
        <dsp:cNvPr id="0" name=""/>
        <dsp:cNvSpPr/>
      </dsp:nvSpPr>
      <dsp:spPr>
        <a:xfrm>
          <a:off x="873025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Android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Smartphone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8730250" y="92"/>
        <a:ext cx="1875277" cy="1125166"/>
      </dsp:txXfrm>
    </dsp:sp>
    <dsp:sp modelId="{78DC28F4-8222-4D24-B3DD-FE91286E215B}">
      <dsp:nvSpPr>
        <dsp:cNvPr id="0" name=""/>
        <dsp:cNvSpPr/>
      </dsp:nvSpPr>
      <dsp:spPr>
        <a:xfrm>
          <a:off x="1079305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Mini Program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WeChat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10793055" y="92"/>
        <a:ext cx="1875277" cy="1125166"/>
      </dsp:txXfrm>
    </dsp:sp>
    <dsp:sp modelId="{63A57F84-66F3-4070-875B-7AB0A2ED59A1}">
      <dsp:nvSpPr>
        <dsp:cNvPr id="0" name=""/>
        <dsp:cNvSpPr/>
      </dsp:nvSpPr>
      <dsp:spPr>
        <a:xfrm>
          <a:off x="1285586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H5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WeChat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12855860" y="92"/>
        <a:ext cx="1875277" cy="112516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1EBE7-4F5F-4C63-A5A8-A1DE16C388E8}">
      <dsp:nvSpPr>
        <dsp:cNvPr id="0" name=""/>
        <dsp:cNvSpPr/>
      </dsp:nvSpPr>
      <dsp:spPr>
        <a:xfrm>
          <a:off x="47903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WEB</a:t>
          </a:r>
          <a:r>
            <a:rPr lang="zh-CN" altLang="en-US" sz="2600" kern="1200" dirty="0">
              <a:solidFill>
                <a:srgbClr val="00B050"/>
              </a:solidFill>
            </a:rPr>
            <a:t>服务器</a:t>
          </a:r>
          <a:endParaRPr lang="en-US" altLang="zh-CN" sz="2600" kern="1200" dirty="0">
            <a:solidFill>
              <a:srgbClr val="00B050"/>
            </a:solidFill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NGINX</a:t>
          </a:r>
          <a:endParaRPr lang="zh-CN" altLang="en-US" sz="2600" kern="1200" dirty="0">
            <a:solidFill>
              <a:srgbClr val="00B050"/>
            </a:solidFill>
          </a:endParaRPr>
        </a:p>
      </dsp:txBody>
      <dsp:txXfrm>
        <a:off x="479031" y="92"/>
        <a:ext cx="1875277" cy="1125166"/>
      </dsp:txXfrm>
    </dsp:sp>
    <dsp:sp modelId="{63A57F84-66F3-4070-875B-7AB0A2ED59A1}">
      <dsp:nvSpPr>
        <dsp:cNvPr id="0" name=""/>
        <dsp:cNvSpPr/>
      </dsp:nvSpPr>
      <dsp:spPr>
        <a:xfrm>
          <a:off x="2541836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rgbClr val="00B050"/>
              </a:solidFill>
            </a:rPr>
            <a:t>物联网关</a:t>
          </a:r>
          <a:endParaRPr lang="en-US" altLang="zh-CN" sz="2600" kern="1200" dirty="0">
            <a:solidFill>
              <a:srgbClr val="00B050"/>
            </a:solidFill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IoT GW</a:t>
          </a:r>
          <a:endParaRPr lang="zh-CN" altLang="en-US" sz="2600" kern="1200" dirty="0">
            <a:solidFill>
              <a:srgbClr val="00B050"/>
            </a:solidFill>
          </a:endParaRPr>
        </a:p>
      </dsp:txBody>
      <dsp:txXfrm>
        <a:off x="2541836" y="92"/>
        <a:ext cx="1875277" cy="1125166"/>
      </dsp:txXfrm>
    </dsp:sp>
    <dsp:sp modelId="{92527BDA-6A37-4CC6-93FB-57C14B85E2C7}">
      <dsp:nvSpPr>
        <dsp:cNvPr id="0" name=""/>
        <dsp:cNvSpPr/>
      </dsp:nvSpPr>
      <dsp:spPr>
        <a:xfrm>
          <a:off x="460464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rgbClr val="00B050"/>
              </a:solidFill>
            </a:rPr>
            <a:t>域名服务</a:t>
          </a:r>
          <a:endParaRPr lang="en-US" altLang="zh-CN" sz="2600" kern="1200" dirty="0">
            <a:solidFill>
              <a:srgbClr val="00B050"/>
            </a:solidFill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DNS</a:t>
          </a:r>
          <a:endParaRPr lang="zh-CN" altLang="en-US" sz="2600" kern="1200" dirty="0">
            <a:solidFill>
              <a:srgbClr val="00B050"/>
            </a:solidFill>
          </a:endParaRPr>
        </a:p>
      </dsp:txBody>
      <dsp:txXfrm>
        <a:off x="4604641" y="92"/>
        <a:ext cx="1875277" cy="1125166"/>
      </dsp:txXfrm>
    </dsp:sp>
    <dsp:sp modelId="{8615A479-242F-4E56-AA2C-34B32598119C}">
      <dsp:nvSpPr>
        <dsp:cNvPr id="0" name=""/>
        <dsp:cNvSpPr/>
      </dsp:nvSpPr>
      <dsp:spPr>
        <a:xfrm>
          <a:off x="666744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rgbClr val="00B050"/>
              </a:solidFill>
            </a:rPr>
            <a:t>内容分发</a:t>
          </a:r>
          <a:endParaRPr lang="en-US" altLang="zh-CN" sz="2600" kern="1200" dirty="0">
            <a:solidFill>
              <a:srgbClr val="00B050"/>
            </a:solidFill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CDN</a:t>
          </a:r>
          <a:endParaRPr lang="zh-CN" altLang="en-US" sz="2600" kern="1200" dirty="0">
            <a:solidFill>
              <a:srgbClr val="00B050"/>
            </a:solidFill>
          </a:endParaRPr>
        </a:p>
      </dsp:txBody>
      <dsp:txXfrm>
        <a:off x="6667445" y="92"/>
        <a:ext cx="1875277" cy="1125166"/>
      </dsp:txXfrm>
    </dsp:sp>
    <dsp:sp modelId="{658F983D-AB75-4DBB-BE5A-A16B9167B679}">
      <dsp:nvSpPr>
        <dsp:cNvPr id="0" name=""/>
        <dsp:cNvSpPr/>
      </dsp:nvSpPr>
      <dsp:spPr>
        <a:xfrm>
          <a:off x="873025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rgbClr val="00B050"/>
              </a:solidFill>
            </a:rPr>
            <a:t>负载均衡</a:t>
          </a:r>
          <a:endParaRPr lang="en-US" altLang="zh-CN" sz="2600" kern="1200" dirty="0">
            <a:solidFill>
              <a:srgbClr val="00B050"/>
            </a:solidFill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SLB</a:t>
          </a:r>
          <a:endParaRPr lang="zh-CN" altLang="en-US" sz="2600" kern="1200" dirty="0">
            <a:solidFill>
              <a:srgbClr val="00B050"/>
            </a:solidFill>
          </a:endParaRPr>
        </a:p>
      </dsp:txBody>
      <dsp:txXfrm>
        <a:off x="8730250" y="92"/>
        <a:ext cx="1875277" cy="1125166"/>
      </dsp:txXfrm>
    </dsp:sp>
    <dsp:sp modelId="{D2D67BB9-5D62-47C7-AD28-D1F405D08C46}">
      <dsp:nvSpPr>
        <dsp:cNvPr id="0" name=""/>
        <dsp:cNvSpPr/>
      </dsp:nvSpPr>
      <dsp:spPr>
        <a:xfrm>
          <a:off x="1079305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LVS</a:t>
          </a:r>
          <a:endParaRPr lang="zh-CN" altLang="en-US" sz="2600" kern="1200" dirty="0"/>
        </a:p>
      </dsp:txBody>
      <dsp:txXfrm>
        <a:off x="10793055" y="92"/>
        <a:ext cx="1875277" cy="1125166"/>
      </dsp:txXfrm>
    </dsp:sp>
    <dsp:sp modelId="{7B5D4D62-6962-442F-819A-8C73904F382D}">
      <dsp:nvSpPr>
        <dsp:cNvPr id="0" name=""/>
        <dsp:cNvSpPr/>
      </dsp:nvSpPr>
      <dsp:spPr>
        <a:xfrm>
          <a:off x="1285586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Firewall</a:t>
          </a:r>
          <a:endParaRPr lang="zh-CN" altLang="en-US" sz="2600" kern="1200" dirty="0"/>
        </a:p>
      </dsp:txBody>
      <dsp:txXfrm>
        <a:off x="12855860" y="92"/>
        <a:ext cx="1875277" cy="112516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1EBE7-4F5F-4C63-A5A8-A1DE16C388E8}">
      <dsp:nvSpPr>
        <dsp:cNvPr id="0" name=""/>
        <dsp:cNvSpPr/>
      </dsp:nvSpPr>
      <dsp:spPr>
        <a:xfrm>
          <a:off x="47903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C++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FastCGI…</a:t>
          </a:r>
          <a:endParaRPr lang="zh-CN" altLang="en-US" sz="2500" kern="1200" dirty="0">
            <a:solidFill>
              <a:srgbClr val="00B050"/>
            </a:solidFill>
          </a:endParaRPr>
        </a:p>
      </dsp:txBody>
      <dsp:txXfrm>
        <a:off x="479031" y="92"/>
        <a:ext cx="1875277" cy="1125166"/>
      </dsp:txXfrm>
    </dsp:sp>
    <dsp:sp modelId="{63A57F84-66F3-4070-875B-7AB0A2ED59A1}">
      <dsp:nvSpPr>
        <dsp:cNvPr id="0" name=""/>
        <dsp:cNvSpPr/>
      </dsp:nvSpPr>
      <dsp:spPr>
        <a:xfrm>
          <a:off x="2541836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PHP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ThinkPHP…</a:t>
          </a:r>
          <a:endParaRPr lang="zh-CN" altLang="en-US" sz="2500" kern="1200" dirty="0">
            <a:solidFill>
              <a:srgbClr val="00B050"/>
            </a:solidFill>
          </a:endParaRPr>
        </a:p>
      </dsp:txBody>
      <dsp:txXfrm>
        <a:off x="2541836" y="92"/>
        <a:ext cx="1875277" cy="1125166"/>
      </dsp:txXfrm>
    </dsp:sp>
    <dsp:sp modelId="{92527BDA-6A37-4CC6-93FB-57C14B85E2C7}">
      <dsp:nvSpPr>
        <dsp:cNvPr id="0" name=""/>
        <dsp:cNvSpPr/>
      </dsp:nvSpPr>
      <dsp:spPr>
        <a:xfrm>
          <a:off x="460464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Python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Django…</a:t>
          </a:r>
          <a:endParaRPr lang="zh-CN" altLang="en-US" sz="2500" kern="1200" dirty="0">
            <a:solidFill>
              <a:srgbClr val="00B050"/>
            </a:solidFill>
          </a:endParaRPr>
        </a:p>
      </dsp:txBody>
      <dsp:txXfrm>
        <a:off x="4604641" y="92"/>
        <a:ext cx="1875277" cy="1125166"/>
      </dsp:txXfrm>
    </dsp:sp>
    <dsp:sp modelId="{8615A479-242F-4E56-AA2C-34B32598119C}">
      <dsp:nvSpPr>
        <dsp:cNvPr id="0" name=""/>
        <dsp:cNvSpPr/>
      </dsp:nvSpPr>
      <dsp:spPr>
        <a:xfrm>
          <a:off x="666744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Node.js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Express…</a:t>
          </a:r>
          <a:endParaRPr lang="zh-CN" altLang="en-US" sz="2500" kern="1200" dirty="0">
            <a:solidFill>
              <a:srgbClr val="00B050"/>
            </a:solidFill>
          </a:endParaRPr>
        </a:p>
      </dsp:txBody>
      <dsp:txXfrm>
        <a:off x="6667445" y="92"/>
        <a:ext cx="1875277" cy="1125166"/>
      </dsp:txXfrm>
    </dsp:sp>
    <dsp:sp modelId="{658F983D-AB75-4DBB-BE5A-A16B9167B679}">
      <dsp:nvSpPr>
        <dsp:cNvPr id="0" name=""/>
        <dsp:cNvSpPr/>
      </dsp:nvSpPr>
      <dsp:spPr>
        <a:xfrm>
          <a:off x="873025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Java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Tomcat…</a:t>
          </a:r>
          <a:endParaRPr lang="zh-CN" altLang="en-US" sz="2500" kern="1200" dirty="0"/>
        </a:p>
      </dsp:txBody>
      <dsp:txXfrm>
        <a:off x="8730250" y="92"/>
        <a:ext cx="1875277" cy="1125166"/>
      </dsp:txXfrm>
    </dsp:sp>
    <dsp:sp modelId="{D2D67BB9-5D62-47C7-AD28-D1F405D08C46}">
      <dsp:nvSpPr>
        <dsp:cNvPr id="0" name=""/>
        <dsp:cNvSpPr/>
      </dsp:nvSpPr>
      <dsp:spPr>
        <a:xfrm>
          <a:off x="1079305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GO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Beego …</a:t>
          </a:r>
          <a:endParaRPr lang="zh-CN" altLang="en-US" sz="2500" kern="1200" dirty="0"/>
        </a:p>
      </dsp:txBody>
      <dsp:txXfrm>
        <a:off x="10793055" y="92"/>
        <a:ext cx="1875277" cy="1125166"/>
      </dsp:txXfrm>
    </dsp:sp>
    <dsp:sp modelId="{7B5D4D62-6962-442F-819A-8C73904F382D}">
      <dsp:nvSpPr>
        <dsp:cNvPr id="0" name=""/>
        <dsp:cNvSpPr/>
      </dsp:nvSpPr>
      <dsp:spPr>
        <a:xfrm>
          <a:off x="1285586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C++ …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gRPC</a:t>
          </a:r>
          <a:endParaRPr lang="zh-CN" altLang="en-US" sz="2500" kern="1200" dirty="0"/>
        </a:p>
      </dsp:txBody>
      <dsp:txXfrm>
        <a:off x="12855860" y="92"/>
        <a:ext cx="1875277" cy="112516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D4D62-6962-442F-819A-8C73904F382D}">
      <dsp:nvSpPr>
        <dsp:cNvPr id="0" name=""/>
        <dsp:cNvSpPr/>
      </dsp:nvSpPr>
      <dsp:spPr>
        <a:xfrm>
          <a:off x="47903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FFFF00"/>
              </a:solidFill>
            </a:rPr>
            <a:t>C++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FFFF00"/>
              </a:solidFill>
            </a:rPr>
            <a:t>Thrift</a:t>
          </a:r>
          <a:endParaRPr lang="zh-CN" altLang="en-US" sz="2600" kern="1200" dirty="0">
            <a:solidFill>
              <a:srgbClr val="FFFF00"/>
            </a:solidFill>
          </a:endParaRPr>
        </a:p>
      </dsp:txBody>
      <dsp:txXfrm>
        <a:off x="479031" y="92"/>
        <a:ext cx="1875277" cy="1125166"/>
      </dsp:txXfrm>
    </dsp:sp>
    <dsp:sp modelId="{64A9A8C2-3166-47CB-8D90-5B514823859E}">
      <dsp:nvSpPr>
        <dsp:cNvPr id="0" name=""/>
        <dsp:cNvSpPr/>
      </dsp:nvSpPr>
      <dsp:spPr>
        <a:xfrm>
          <a:off x="2541836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C++/Java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ICE</a:t>
          </a:r>
          <a:endParaRPr lang="zh-CN" altLang="en-US" sz="2600" kern="1200" dirty="0"/>
        </a:p>
      </dsp:txBody>
      <dsp:txXfrm>
        <a:off x="2541836" y="92"/>
        <a:ext cx="1875277" cy="1125166"/>
      </dsp:txXfrm>
    </dsp:sp>
    <dsp:sp modelId="{2A8B196C-CED7-4094-A7F3-E9FAA07C8B8A}">
      <dsp:nvSpPr>
        <dsp:cNvPr id="0" name=""/>
        <dsp:cNvSpPr/>
      </dsp:nvSpPr>
      <dsp:spPr>
        <a:xfrm>
          <a:off x="460464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Java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Netty</a:t>
          </a:r>
          <a:endParaRPr lang="zh-CN" altLang="en-US" sz="2600" kern="1200" dirty="0"/>
        </a:p>
      </dsp:txBody>
      <dsp:txXfrm>
        <a:off x="4604641" y="92"/>
        <a:ext cx="1875277" cy="1125166"/>
      </dsp:txXfrm>
    </dsp:sp>
    <dsp:sp modelId="{797F133C-5284-4F04-BA39-73AEC74761BF}">
      <dsp:nvSpPr>
        <dsp:cNvPr id="0" name=""/>
        <dsp:cNvSpPr/>
      </dsp:nvSpPr>
      <dsp:spPr>
        <a:xfrm>
          <a:off x="666744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PHP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Swoole</a:t>
          </a:r>
          <a:endParaRPr lang="zh-CN" altLang="en-US" sz="2600" kern="1200" dirty="0">
            <a:solidFill>
              <a:srgbClr val="00B050"/>
            </a:solidFill>
          </a:endParaRPr>
        </a:p>
      </dsp:txBody>
      <dsp:txXfrm>
        <a:off x="6667445" y="92"/>
        <a:ext cx="1875277" cy="1125166"/>
      </dsp:txXfrm>
    </dsp:sp>
    <dsp:sp modelId="{8E0CE276-58CF-4010-A848-BFDDFC9B8657}">
      <dsp:nvSpPr>
        <dsp:cNvPr id="0" name=""/>
        <dsp:cNvSpPr/>
      </dsp:nvSpPr>
      <dsp:spPr>
        <a:xfrm>
          <a:off x="873025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C++ …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Tars</a:t>
          </a:r>
          <a:endParaRPr lang="zh-CN" altLang="en-US" sz="2600" kern="1200" dirty="0"/>
        </a:p>
      </dsp:txBody>
      <dsp:txXfrm>
        <a:off x="8730250" y="92"/>
        <a:ext cx="1875277" cy="1125166"/>
      </dsp:txXfrm>
    </dsp:sp>
    <dsp:sp modelId="{739D8C90-CBAD-4BF8-A9C6-30F7FD3B3AB1}">
      <dsp:nvSpPr>
        <dsp:cNvPr id="0" name=""/>
        <dsp:cNvSpPr/>
      </dsp:nvSpPr>
      <dsp:spPr>
        <a:xfrm>
          <a:off x="1079305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Kafuka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RabbitMQ</a:t>
          </a:r>
        </a:p>
      </dsp:txBody>
      <dsp:txXfrm>
        <a:off x="10793055" y="92"/>
        <a:ext cx="1875277" cy="1125166"/>
      </dsp:txXfrm>
    </dsp:sp>
    <dsp:sp modelId="{A9B24B20-F7FD-41F1-95B8-AEE7DA96EE09}">
      <dsp:nvSpPr>
        <dsp:cNvPr id="0" name=""/>
        <dsp:cNvSpPr/>
      </dsp:nvSpPr>
      <dsp:spPr>
        <a:xfrm>
          <a:off x="1285586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XXL-JOB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Quartz</a:t>
          </a:r>
        </a:p>
      </dsp:txBody>
      <dsp:txXfrm>
        <a:off x="12855860" y="92"/>
        <a:ext cx="1875277" cy="112516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D4D62-6962-442F-819A-8C73904F382D}">
      <dsp:nvSpPr>
        <dsp:cNvPr id="0" name=""/>
        <dsp:cNvSpPr/>
      </dsp:nvSpPr>
      <dsp:spPr>
        <a:xfrm>
          <a:off x="47903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Redis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479031" y="92"/>
        <a:ext cx="1875277" cy="1125166"/>
      </dsp:txXfrm>
    </dsp:sp>
    <dsp:sp modelId="{64A9A8C2-3166-47CB-8D90-5B514823859E}">
      <dsp:nvSpPr>
        <dsp:cNvPr id="0" name=""/>
        <dsp:cNvSpPr/>
      </dsp:nvSpPr>
      <dsp:spPr>
        <a:xfrm>
          <a:off x="2541836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Memcached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2541836" y="92"/>
        <a:ext cx="1875277" cy="1125166"/>
      </dsp:txXfrm>
    </dsp:sp>
    <dsp:sp modelId="{2A8B196C-CED7-4094-A7F3-E9FAA07C8B8A}">
      <dsp:nvSpPr>
        <dsp:cNvPr id="0" name=""/>
        <dsp:cNvSpPr/>
      </dsp:nvSpPr>
      <dsp:spPr>
        <a:xfrm>
          <a:off x="460464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Apache Ignite</a:t>
          </a:r>
          <a:endParaRPr lang="zh-CN" altLang="en-US" sz="2100" kern="1200" dirty="0"/>
        </a:p>
      </dsp:txBody>
      <dsp:txXfrm>
        <a:off x="4604641" y="92"/>
        <a:ext cx="1875277" cy="1125166"/>
      </dsp:txXfrm>
    </dsp:sp>
    <dsp:sp modelId="{8E0CE276-58CF-4010-A848-BFDDFC9B8657}">
      <dsp:nvSpPr>
        <dsp:cNvPr id="0" name=""/>
        <dsp:cNvSpPr/>
      </dsp:nvSpPr>
      <dsp:spPr>
        <a:xfrm>
          <a:off x="666744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FastDB</a:t>
          </a:r>
          <a:endParaRPr lang="zh-CN" altLang="en-US" sz="2100" kern="1200" dirty="0"/>
        </a:p>
      </dsp:txBody>
      <dsp:txXfrm>
        <a:off x="6667445" y="92"/>
        <a:ext cx="1875277" cy="1125166"/>
      </dsp:txXfrm>
    </dsp:sp>
    <dsp:sp modelId="{205FDA8D-7B0F-44EA-8457-91E7A2FCE04E}">
      <dsp:nvSpPr>
        <dsp:cNvPr id="0" name=""/>
        <dsp:cNvSpPr/>
      </dsp:nvSpPr>
      <dsp:spPr>
        <a:xfrm>
          <a:off x="873025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solidFill>
                <a:srgbClr val="FFFF00"/>
              </a:solidFill>
            </a:rPr>
            <a:t>Codis</a:t>
          </a:r>
          <a:endParaRPr lang="zh-CN" altLang="en-US" sz="2100" kern="1200" dirty="0">
            <a:solidFill>
              <a:srgbClr val="FFFF00"/>
            </a:solidFill>
          </a:endParaRPr>
        </a:p>
      </dsp:txBody>
      <dsp:txXfrm>
        <a:off x="8730250" y="92"/>
        <a:ext cx="1875277" cy="1125166"/>
      </dsp:txXfrm>
    </dsp:sp>
    <dsp:sp modelId="{96F36924-8BBE-46FC-9CCA-1C2B4588DD69}">
      <dsp:nvSpPr>
        <dsp:cNvPr id="0" name=""/>
        <dsp:cNvSpPr/>
      </dsp:nvSpPr>
      <dsp:spPr>
        <a:xfrm>
          <a:off x="1079305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LMDB</a:t>
          </a:r>
          <a:endParaRPr lang="zh-CN" altLang="en-US" sz="2100" kern="1200" dirty="0"/>
        </a:p>
      </dsp:txBody>
      <dsp:txXfrm>
        <a:off x="10793055" y="92"/>
        <a:ext cx="1875277" cy="1125166"/>
      </dsp:txXfrm>
    </dsp:sp>
    <dsp:sp modelId="{C022A1DD-6C6B-417F-92FA-A4ACF2F950AE}">
      <dsp:nvSpPr>
        <dsp:cNvPr id="0" name=""/>
        <dsp:cNvSpPr/>
      </dsp:nvSpPr>
      <dsp:spPr>
        <a:xfrm>
          <a:off x="1285586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Berkeley DB</a:t>
          </a:r>
          <a:endParaRPr lang="zh-CN" altLang="en-US" sz="2100" kern="1200" dirty="0"/>
        </a:p>
      </dsp:txBody>
      <dsp:txXfrm>
        <a:off x="12855860" y="92"/>
        <a:ext cx="1875277" cy="112516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D4D62-6962-442F-819A-8C73904F382D}">
      <dsp:nvSpPr>
        <dsp:cNvPr id="0" name=""/>
        <dsp:cNvSpPr/>
      </dsp:nvSpPr>
      <dsp:spPr>
        <a:xfrm>
          <a:off x="47903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MySQL</a:t>
          </a:r>
          <a:endParaRPr lang="zh-CN" altLang="en-US" sz="2500" kern="1200" dirty="0">
            <a:solidFill>
              <a:srgbClr val="00B050"/>
            </a:solidFill>
          </a:endParaRPr>
        </a:p>
      </dsp:txBody>
      <dsp:txXfrm>
        <a:off x="479031" y="92"/>
        <a:ext cx="1875277" cy="1125166"/>
      </dsp:txXfrm>
    </dsp:sp>
    <dsp:sp modelId="{64A9A8C2-3166-47CB-8D90-5B514823859E}">
      <dsp:nvSpPr>
        <dsp:cNvPr id="0" name=""/>
        <dsp:cNvSpPr/>
      </dsp:nvSpPr>
      <dsp:spPr>
        <a:xfrm>
          <a:off x="2541836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MangoDB</a:t>
          </a:r>
          <a:endParaRPr lang="zh-CN" altLang="en-US" sz="2500" kern="1200" dirty="0">
            <a:solidFill>
              <a:srgbClr val="00B050"/>
            </a:solidFill>
          </a:endParaRPr>
        </a:p>
      </dsp:txBody>
      <dsp:txXfrm>
        <a:off x="2541836" y="92"/>
        <a:ext cx="1875277" cy="1125166"/>
      </dsp:txXfrm>
    </dsp:sp>
    <dsp:sp modelId="{2A8B196C-CED7-4094-A7F3-E9FAA07C8B8A}">
      <dsp:nvSpPr>
        <dsp:cNvPr id="0" name=""/>
        <dsp:cNvSpPr/>
      </dsp:nvSpPr>
      <dsp:spPr>
        <a:xfrm>
          <a:off x="460464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HBase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HDoop</a:t>
          </a:r>
          <a:endParaRPr lang="zh-CN" altLang="en-US" sz="2500" kern="1200" dirty="0"/>
        </a:p>
      </dsp:txBody>
      <dsp:txXfrm>
        <a:off x="4604641" y="92"/>
        <a:ext cx="1875277" cy="1125166"/>
      </dsp:txXfrm>
    </dsp:sp>
    <dsp:sp modelId="{8E0CE276-58CF-4010-A848-BFDDFC9B8657}">
      <dsp:nvSpPr>
        <dsp:cNvPr id="0" name=""/>
        <dsp:cNvSpPr/>
      </dsp:nvSpPr>
      <dsp:spPr>
        <a:xfrm>
          <a:off x="666744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Vitess</a:t>
          </a:r>
          <a:endParaRPr lang="zh-CN" altLang="en-US" sz="2500" kern="1200" dirty="0"/>
        </a:p>
      </dsp:txBody>
      <dsp:txXfrm>
        <a:off x="6667445" y="92"/>
        <a:ext cx="1875277" cy="1125166"/>
      </dsp:txXfrm>
    </dsp:sp>
    <dsp:sp modelId="{205FDA8D-7B0F-44EA-8457-91E7A2FCE04E}">
      <dsp:nvSpPr>
        <dsp:cNvPr id="0" name=""/>
        <dsp:cNvSpPr/>
      </dsp:nvSpPr>
      <dsp:spPr>
        <a:xfrm>
          <a:off x="873025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FFFF00"/>
              </a:solidFill>
            </a:rPr>
            <a:t>MySQL Proxy</a:t>
          </a:r>
          <a:endParaRPr lang="zh-CN" altLang="en-US" sz="2500" kern="1200" dirty="0">
            <a:solidFill>
              <a:srgbClr val="FFFF00"/>
            </a:solidFill>
          </a:endParaRPr>
        </a:p>
      </dsp:txBody>
      <dsp:txXfrm>
        <a:off x="8730250" y="92"/>
        <a:ext cx="1875277" cy="1125166"/>
      </dsp:txXfrm>
    </dsp:sp>
    <dsp:sp modelId="{96F36924-8BBE-46FC-9CCA-1C2B4588DD69}">
      <dsp:nvSpPr>
        <dsp:cNvPr id="0" name=""/>
        <dsp:cNvSpPr/>
      </dsp:nvSpPr>
      <dsp:spPr>
        <a:xfrm>
          <a:off x="1079305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FFFF00"/>
              </a:solidFill>
            </a:rPr>
            <a:t>MyCat</a:t>
          </a:r>
          <a:endParaRPr lang="zh-CN" altLang="en-US" sz="2500" kern="1200" dirty="0">
            <a:solidFill>
              <a:srgbClr val="FFFF00"/>
            </a:solidFill>
          </a:endParaRPr>
        </a:p>
      </dsp:txBody>
      <dsp:txXfrm>
        <a:off x="10793055" y="92"/>
        <a:ext cx="1875277" cy="1125166"/>
      </dsp:txXfrm>
    </dsp:sp>
    <dsp:sp modelId="{C022A1DD-6C6B-417F-92FA-A4ACF2F950AE}">
      <dsp:nvSpPr>
        <dsp:cNvPr id="0" name=""/>
        <dsp:cNvSpPr/>
      </dsp:nvSpPr>
      <dsp:spPr>
        <a:xfrm>
          <a:off x="1285586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ScyllaDB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Cassandra</a:t>
          </a:r>
          <a:endParaRPr lang="zh-CN" altLang="en-US" sz="2500" kern="1200" dirty="0"/>
        </a:p>
      </dsp:txBody>
      <dsp:txXfrm>
        <a:off x="12855860" y="92"/>
        <a:ext cx="1875277" cy="112516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AB9EF-18D9-450C-A7D7-5F9BC8CB9D1E}">
      <dsp:nvSpPr>
        <dsp:cNvPr id="0" name=""/>
        <dsp:cNvSpPr/>
      </dsp:nvSpPr>
      <dsp:spPr>
        <a:xfrm>
          <a:off x="763258" y="1359559"/>
          <a:ext cx="6709689" cy="6709689"/>
        </a:xfrm>
        <a:prstGeom prst="blockArc">
          <a:avLst>
            <a:gd name="adj1" fmla="val 13114286"/>
            <a:gd name="adj2" fmla="val 16200000"/>
            <a:gd name="adj3" fmla="val 390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25A9E-BDAA-49D1-8072-F543D60F2016}">
      <dsp:nvSpPr>
        <dsp:cNvPr id="0" name=""/>
        <dsp:cNvSpPr/>
      </dsp:nvSpPr>
      <dsp:spPr>
        <a:xfrm>
          <a:off x="763258" y="1359559"/>
          <a:ext cx="6709689" cy="6709689"/>
        </a:xfrm>
        <a:prstGeom prst="blockArc">
          <a:avLst>
            <a:gd name="adj1" fmla="val 10028571"/>
            <a:gd name="adj2" fmla="val 13114286"/>
            <a:gd name="adj3" fmla="val 390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A713F-596B-4D97-A0A2-06B9129ADE86}">
      <dsp:nvSpPr>
        <dsp:cNvPr id="0" name=""/>
        <dsp:cNvSpPr/>
      </dsp:nvSpPr>
      <dsp:spPr>
        <a:xfrm>
          <a:off x="763258" y="1359559"/>
          <a:ext cx="6709689" cy="6709689"/>
        </a:xfrm>
        <a:prstGeom prst="blockArc">
          <a:avLst>
            <a:gd name="adj1" fmla="val 6942857"/>
            <a:gd name="adj2" fmla="val 10028571"/>
            <a:gd name="adj3" fmla="val 390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6BF22-855F-4160-A2A8-D2DAB4F32EB5}">
      <dsp:nvSpPr>
        <dsp:cNvPr id="0" name=""/>
        <dsp:cNvSpPr/>
      </dsp:nvSpPr>
      <dsp:spPr>
        <a:xfrm>
          <a:off x="763258" y="1359559"/>
          <a:ext cx="6709689" cy="6709689"/>
        </a:xfrm>
        <a:prstGeom prst="blockArc">
          <a:avLst>
            <a:gd name="adj1" fmla="val 3857143"/>
            <a:gd name="adj2" fmla="val 6942857"/>
            <a:gd name="adj3" fmla="val 390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1F32D-100C-42D2-9BF1-B410290C1383}">
      <dsp:nvSpPr>
        <dsp:cNvPr id="0" name=""/>
        <dsp:cNvSpPr/>
      </dsp:nvSpPr>
      <dsp:spPr>
        <a:xfrm>
          <a:off x="763258" y="1359559"/>
          <a:ext cx="6709689" cy="6709689"/>
        </a:xfrm>
        <a:prstGeom prst="blockArc">
          <a:avLst>
            <a:gd name="adj1" fmla="val 771429"/>
            <a:gd name="adj2" fmla="val 3857143"/>
            <a:gd name="adj3" fmla="val 390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9B815-42DA-4115-ADD8-6E6B1E684B1C}">
      <dsp:nvSpPr>
        <dsp:cNvPr id="0" name=""/>
        <dsp:cNvSpPr/>
      </dsp:nvSpPr>
      <dsp:spPr>
        <a:xfrm>
          <a:off x="763258" y="1359559"/>
          <a:ext cx="6709689" cy="6709689"/>
        </a:xfrm>
        <a:prstGeom prst="blockArc">
          <a:avLst>
            <a:gd name="adj1" fmla="val 19285714"/>
            <a:gd name="adj2" fmla="val 771429"/>
            <a:gd name="adj3" fmla="val 390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23F72-9238-44E9-8BD6-3182777B47CF}">
      <dsp:nvSpPr>
        <dsp:cNvPr id="0" name=""/>
        <dsp:cNvSpPr/>
      </dsp:nvSpPr>
      <dsp:spPr>
        <a:xfrm>
          <a:off x="763258" y="1359559"/>
          <a:ext cx="6709689" cy="6709689"/>
        </a:xfrm>
        <a:prstGeom prst="blockArc">
          <a:avLst>
            <a:gd name="adj1" fmla="val 16200000"/>
            <a:gd name="adj2" fmla="val 19285714"/>
            <a:gd name="adj3" fmla="val 390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C6CB3-3937-420C-9C9D-12733BBA9B09}">
      <dsp:nvSpPr>
        <dsp:cNvPr id="0" name=""/>
        <dsp:cNvSpPr/>
      </dsp:nvSpPr>
      <dsp:spPr>
        <a:xfrm>
          <a:off x="2819131" y="3415431"/>
          <a:ext cx="2597944" cy="259794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产品开发流程</a:t>
          </a:r>
        </a:p>
      </dsp:txBody>
      <dsp:txXfrm>
        <a:off x="3199591" y="3795891"/>
        <a:ext cx="1837024" cy="1837024"/>
      </dsp:txXfrm>
    </dsp:sp>
    <dsp:sp modelId="{A81B418F-6A2F-40D7-8FD7-7FDAE3FD53B7}">
      <dsp:nvSpPr>
        <dsp:cNvPr id="0" name=""/>
        <dsp:cNvSpPr/>
      </dsp:nvSpPr>
      <dsp:spPr>
        <a:xfrm>
          <a:off x="3208823" y="515746"/>
          <a:ext cx="1818560" cy="18185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01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需求线索</a:t>
          </a:r>
        </a:p>
      </dsp:txBody>
      <dsp:txXfrm>
        <a:off x="3475145" y="782068"/>
        <a:ext cx="1285916" cy="1285916"/>
      </dsp:txXfrm>
    </dsp:sp>
    <dsp:sp modelId="{D98D396C-507F-41EF-BAEB-0C1B50612E68}">
      <dsp:nvSpPr>
        <dsp:cNvPr id="0" name=""/>
        <dsp:cNvSpPr/>
      </dsp:nvSpPr>
      <dsp:spPr>
        <a:xfrm>
          <a:off x="5780561" y="1754230"/>
          <a:ext cx="1818560" cy="18185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02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产品规划</a:t>
          </a:r>
        </a:p>
      </dsp:txBody>
      <dsp:txXfrm>
        <a:off x="6046883" y="2020552"/>
        <a:ext cx="1285916" cy="1285916"/>
      </dsp:txXfrm>
    </dsp:sp>
    <dsp:sp modelId="{FFBB5D84-A868-4B5D-9759-2BF22F2F1C6C}">
      <dsp:nvSpPr>
        <dsp:cNvPr id="0" name=""/>
        <dsp:cNvSpPr/>
      </dsp:nvSpPr>
      <dsp:spPr>
        <a:xfrm>
          <a:off x="6415728" y="4537078"/>
          <a:ext cx="1818560" cy="18185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03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系统设计</a:t>
          </a:r>
        </a:p>
      </dsp:txBody>
      <dsp:txXfrm>
        <a:off x="6682050" y="4803400"/>
        <a:ext cx="1285916" cy="1285916"/>
      </dsp:txXfrm>
    </dsp:sp>
    <dsp:sp modelId="{91AF8308-F845-41B8-A434-F94ABDEBE269}">
      <dsp:nvSpPr>
        <dsp:cNvPr id="0" name=""/>
        <dsp:cNvSpPr/>
      </dsp:nvSpPr>
      <dsp:spPr>
        <a:xfrm>
          <a:off x="4636030" y="6768749"/>
          <a:ext cx="1818560" cy="18185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04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开发实现</a:t>
          </a:r>
        </a:p>
      </dsp:txBody>
      <dsp:txXfrm>
        <a:off x="4902352" y="7035071"/>
        <a:ext cx="1285916" cy="1285916"/>
      </dsp:txXfrm>
    </dsp:sp>
    <dsp:sp modelId="{AA99DA6A-D995-4B53-B6EE-E214CACFB6A8}">
      <dsp:nvSpPr>
        <dsp:cNvPr id="0" name=""/>
        <dsp:cNvSpPr/>
      </dsp:nvSpPr>
      <dsp:spPr>
        <a:xfrm>
          <a:off x="1781616" y="6768749"/>
          <a:ext cx="1818560" cy="18185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05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质量测试</a:t>
          </a:r>
        </a:p>
      </dsp:txBody>
      <dsp:txXfrm>
        <a:off x="2047938" y="7035071"/>
        <a:ext cx="1285916" cy="1285916"/>
      </dsp:txXfrm>
    </dsp:sp>
    <dsp:sp modelId="{83BF2212-03C1-4342-B5ED-6B933E8D2B33}">
      <dsp:nvSpPr>
        <dsp:cNvPr id="0" name=""/>
        <dsp:cNvSpPr/>
      </dsp:nvSpPr>
      <dsp:spPr>
        <a:xfrm>
          <a:off x="1918" y="4537078"/>
          <a:ext cx="1818560" cy="18185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06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发行部署</a:t>
          </a:r>
        </a:p>
      </dsp:txBody>
      <dsp:txXfrm>
        <a:off x="268240" y="4803400"/>
        <a:ext cx="1285916" cy="1285916"/>
      </dsp:txXfrm>
    </dsp:sp>
    <dsp:sp modelId="{3B85D888-2CC0-44BD-8EFC-DD538B7DA3D4}">
      <dsp:nvSpPr>
        <dsp:cNvPr id="0" name=""/>
        <dsp:cNvSpPr/>
      </dsp:nvSpPr>
      <dsp:spPr>
        <a:xfrm>
          <a:off x="637084" y="1754230"/>
          <a:ext cx="1818560" cy="18185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07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业务运营</a:t>
          </a:r>
        </a:p>
      </dsp:txBody>
      <dsp:txXfrm>
        <a:off x="903406" y="2020552"/>
        <a:ext cx="1285916" cy="12859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5ECDF-41A2-4CDD-ACCA-A4BE6EAC364A}">
      <dsp:nvSpPr>
        <dsp:cNvPr id="0" name=""/>
        <dsp:cNvSpPr/>
      </dsp:nvSpPr>
      <dsp:spPr>
        <a:xfrm>
          <a:off x="0" y="549"/>
          <a:ext cx="510114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3AF9CF-6619-4800-8BE3-FA6C8C60193D}">
      <dsp:nvSpPr>
        <dsp:cNvPr id="0" name=""/>
        <dsp:cNvSpPr/>
      </dsp:nvSpPr>
      <dsp:spPr>
        <a:xfrm>
          <a:off x="0" y="549"/>
          <a:ext cx="5101144" cy="90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>
              <a:latin typeface="Arial" panose="020B0604020202020204" pitchFamily="34" charset="0"/>
              <a:cs typeface="Arial" panose="020B0604020202020204" pitchFamily="34" charset="0"/>
            </a:rPr>
            <a:t>调用量 </a:t>
          </a:r>
          <a:endParaRPr lang="en-US" altLang="zh-CN" sz="2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>
              <a:latin typeface="Arial" panose="020B0604020202020204" pitchFamily="34" charset="0"/>
              <a:cs typeface="Arial" panose="020B0604020202020204" pitchFamily="34" charset="0"/>
            </a:rPr>
            <a:t>Call volume</a:t>
          </a:r>
          <a:endParaRPr lang="zh-CN" altLang="en-US" sz="2100" kern="1200"/>
        </a:p>
      </dsp:txBody>
      <dsp:txXfrm>
        <a:off x="0" y="549"/>
        <a:ext cx="5101144" cy="900337"/>
      </dsp:txXfrm>
    </dsp:sp>
    <dsp:sp modelId="{4C8EB912-B809-4F07-983C-55D4888B8956}">
      <dsp:nvSpPr>
        <dsp:cNvPr id="0" name=""/>
        <dsp:cNvSpPr/>
      </dsp:nvSpPr>
      <dsp:spPr>
        <a:xfrm>
          <a:off x="0" y="900886"/>
          <a:ext cx="510114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2E2270-93A2-43CC-9EE9-1209FE15F55C}">
      <dsp:nvSpPr>
        <dsp:cNvPr id="0" name=""/>
        <dsp:cNvSpPr/>
      </dsp:nvSpPr>
      <dsp:spPr>
        <a:xfrm>
          <a:off x="0" y="900886"/>
          <a:ext cx="5101144" cy="90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>
              <a:latin typeface="Arial" panose="020B0604020202020204" pitchFamily="34" charset="0"/>
              <a:cs typeface="Arial" panose="020B0604020202020204" pitchFamily="34" charset="0"/>
            </a:rPr>
            <a:t>成功率</a:t>
          </a:r>
          <a:endParaRPr lang="en-US" altLang="zh-CN" sz="2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>
              <a:latin typeface="Arial" panose="020B0604020202020204" pitchFamily="34" charset="0"/>
              <a:cs typeface="Arial" panose="020B0604020202020204" pitchFamily="34" charset="0"/>
            </a:rPr>
            <a:t>Success rate</a:t>
          </a:r>
        </a:p>
      </dsp:txBody>
      <dsp:txXfrm>
        <a:off x="0" y="900886"/>
        <a:ext cx="5101144" cy="900337"/>
      </dsp:txXfrm>
    </dsp:sp>
    <dsp:sp modelId="{2BC5993F-9C5B-45A4-B207-76EFA3782F31}">
      <dsp:nvSpPr>
        <dsp:cNvPr id="0" name=""/>
        <dsp:cNvSpPr/>
      </dsp:nvSpPr>
      <dsp:spPr>
        <a:xfrm>
          <a:off x="0" y="1801224"/>
          <a:ext cx="510114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DE832C-E099-47C9-8AF2-34423442021D}">
      <dsp:nvSpPr>
        <dsp:cNvPr id="0" name=""/>
        <dsp:cNvSpPr/>
      </dsp:nvSpPr>
      <dsp:spPr>
        <a:xfrm>
          <a:off x="0" y="1801224"/>
          <a:ext cx="5101144" cy="90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>
              <a:latin typeface="Arial" panose="020B0604020202020204" pitchFamily="34" charset="0"/>
              <a:cs typeface="Arial" panose="020B0604020202020204" pitchFamily="34" charset="0"/>
            </a:rPr>
            <a:t>响应时长</a:t>
          </a:r>
          <a:endParaRPr lang="en-US" altLang="zh-CN" sz="2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>
              <a:latin typeface="Arial" panose="020B0604020202020204" pitchFamily="34" charset="0"/>
              <a:cs typeface="Arial" panose="020B0604020202020204" pitchFamily="34" charset="0"/>
            </a:rPr>
            <a:t>Average response time</a:t>
          </a:r>
        </a:p>
      </dsp:txBody>
      <dsp:txXfrm>
        <a:off x="0" y="1801224"/>
        <a:ext cx="5101144" cy="900337"/>
      </dsp:txXfrm>
    </dsp:sp>
    <dsp:sp modelId="{FC3416D4-83FC-472D-B9A9-FC317AFCBF97}">
      <dsp:nvSpPr>
        <dsp:cNvPr id="0" name=""/>
        <dsp:cNvSpPr/>
      </dsp:nvSpPr>
      <dsp:spPr>
        <a:xfrm>
          <a:off x="0" y="2701561"/>
          <a:ext cx="510114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6567B4-191B-409A-876E-750CC9ECDA91}">
      <dsp:nvSpPr>
        <dsp:cNvPr id="0" name=""/>
        <dsp:cNvSpPr/>
      </dsp:nvSpPr>
      <dsp:spPr>
        <a:xfrm>
          <a:off x="0" y="2701561"/>
          <a:ext cx="5101144" cy="90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>
              <a:latin typeface="Arial" panose="020B0604020202020204" pitchFamily="34" charset="0"/>
              <a:cs typeface="Arial" panose="020B0604020202020204" pitchFamily="34" charset="0"/>
            </a:rPr>
            <a:t>按地区分布</a:t>
          </a:r>
          <a:endParaRPr lang="en-US" altLang="zh-CN" sz="2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>
              <a:latin typeface="Arial" panose="020B0604020202020204" pitchFamily="34" charset="0"/>
              <a:cs typeface="Arial" panose="020B0604020202020204" pitchFamily="34" charset="0"/>
            </a:rPr>
            <a:t>Regional distribution</a:t>
          </a:r>
        </a:p>
      </dsp:txBody>
      <dsp:txXfrm>
        <a:off x="0" y="2701561"/>
        <a:ext cx="5101144" cy="900337"/>
      </dsp:txXfrm>
    </dsp:sp>
    <dsp:sp modelId="{F0552E2A-67DC-4477-B180-F067F32C5583}">
      <dsp:nvSpPr>
        <dsp:cNvPr id="0" name=""/>
        <dsp:cNvSpPr/>
      </dsp:nvSpPr>
      <dsp:spPr>
        <a:xfrm>
          <a:off x="0" y="3601899"/>
          <a:ext cx="510114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E264AB-3AC9-4924-B40C-E4AA042B28BE}">
      <dsp:nvSpPr>
        <dsp:cNvPr id="0" name=""/>
        <dsp:cNvSpPr/>
      </dsp:nvSpPr>
      <dsp:spPr>
        <a:xfrm>
          <a:off x="0" y="3601899"/>
          <a:ext cx="5101144" cy="90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>
              <a:latin typeface="Arial" panose="020B0604020202020204" pitchFamily="34" charset="0"/>
              <a:cs typeface="Arial" panose="020B0604020202020204" pitchFamily="34" charset="0"/>
            </a:rPr>
            <a:t>形成热力图</a:t>
          </a:r>
          <a:endParaRPr lang="en-US" altLang="zh-CN" sz="2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>
              <a:latin typeface="Arial" panose="020B0604020202020204" pitchFamily="34" charset="0"/>
              <a:cs typeface="Arial" panose="020B0604020202020204" pitchFamily="34" charset="0"/>
            </a:rPr>
            <a:t>Forming a heat map</a:t>
          </a:r>
        </a:p>
      </dsp:txBody>
      <dsp:txXfrm>
        <a:off x="0" y="3601899"/>
        <a:ext cx="5101144" cy="9003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55AA2-AABA-4D68-A7A8-FB032D410F90}">
      <dsp:nvSpPr>
        <dsp:cNvPr id="0" name=""/>
        <dsp:cNvSpPr/>
      </dsp:nvSpPr>
      <dsp:spPr>
        <a:xfrm>
          <a:off x="3333" y="583829"/>
          <a:ext cx="2644774" cy="15868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点击流</a:t>
          </a:r>
          <a:endParaRPr lang="en-US" altLang="zh-CN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General Click Stream</a:t>
          </a:r>
          <a:endParaRPr lang="zh-CN" altLang="en-US" sz="2300" kern="1200" dirty="0"/>
        </a:p>
      </dsp:txBody>
      <dsp:txXfrm>
        <a:off x="3333" y="583829"/>
        <a:ext cx="2644774" cy="1586864"/>
      </dsp:txXfrm>
    </dsp:sp>
    <dsp:sp modelId="{B3FC10EC-CE60-47A9-8099-21647CC6ECEB}">
      <dsp:nvSpPr>
        <dsp:cNvPr id="0" name=""/>
        <dsp:cNvSpPr/>
      </dsp:nvSpPr>
      <dsp:spPr>
        <a:xfrm>
          <a:off x="2912586" y="583829"/>
          <a:ext cx="2644774" cy="15868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网管系统</a:t>
          </a:r>
          <a:endParaRPr lang="en-US" altLang="zh-CN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General Network Management</a:t>
          </a:r>
          <a:endParaRPr lang="zh-CN" altLang="en-US" sz="2300" kern="1200" dirty="0"/>
        </a:p>
      </dsp:txBody>
      <dsp:txXfrm>
        <a:off x="2912586" y="583829"/>
        <a:ext cx="2644774" cy="1586864"/>
      </dsp:txXfrm>
    </dsp:sp>
    <dsp:sp modelId="{605EB6E5-3046-45F4-9FDA-BC80FC3EA135}">
      <dsp:nvSpPr>
        <dsp:cNvPr id="0" name=""/>
        <dsp:cNvSpPr/>
      </dsp:nvSpPr>
      <dsp:spPr>
        <a:xfrm>
          <a:off x="5821838" y="583829"/>
          <a:ext cx="2644774" cy="15868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自动化巡检</a:t>
          </a:r>
          <a:endParaRPr lang="en-US" altLang="zh-CN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Robot Patrol &amp; Alarm</a:t>
          </a:r>
          <a:endParaRPr lang="zh-CN" altLang="en-US" sz="2300" kern="1200" dirty="0"/>
        </a:p>
      </dsp:txBody>
      <dsp:txXfrm>
        <a:off x="5821838" y="583829"/>
        <a:ext cx="2644774" cy="1586864"/>
      </dsp:txXfrm>
    </dsp:sp>
    <dsp:sp modelId="{5166580F-C20B-4237-88B0-C918AFAB0EAE}">
      <dsp:nvSpPr>
        <dsp:cNvPr id="0" name=""/>
        <dsp:cNvSpPr/>
      </dsp:nvSpPr>
      <dsp:spPr>
        <a:xfrm>
          <a:off x="8731091" y="583829"/>
          <a:ext cx="2644774" cy="15868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客户端报告</a:t>
          </a:r>
          <a:endParaRPr lang="en-US" altLang="zh-CN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General Client Report</a:t>
          </a:r>
          <a:endParaRPr lang="zh-CN" altLang="en-US" sz="2300" kern="1200" dirty="0"/>
        </a:p>
      </dsp:txBody>
      <dsp:txXfrm>
        <a:off x="8731091" y="583829"/>
        <a:ext cx="2644774" cy="1586864"/>
      </dsp:txXfrm>
    </dsp:sp>
    <dsp:sp modelId="{367036C7-C45C-4869-A9C8-B2CFAE264FAB}">
      <dsp:nvSpPr>
        <dsp:cNvPr id="0" name=""/>
        <dsp:cNvSpPr/>
      </dsp:nvSpPr>
      <dsp:spPr>
        <a:xfrm>
          <a:off x="3333" y="2435172"/>
          <a:ext cx="2644774" cy="15868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服务调用</a:t>
          </a:r>
          <a:endParaRPr lang="en-US" altLang="zh-CN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General Service Call</a:t>
          </a:r>
          <a:endParaRPr lang="zh-CN" altLang="en-US" sz="2300" kern="1200" dirty="0"/>
        </a:p>
      </dsp:txBody>
      <dsp:txXfrm>
        <a:off x="3333" y="2435172"/>
        <a:ext cx="2644774" cy="1586864"/>
      </dsp:txXfrm>
    </dsp:sp>
    <dsp:sp modelId="{04322F15-C8CE-4924-AC31-A7DE969DB779}">
      <dsp:nvSpPr>
        <dsp:cNvPr id="0" name=""/>
        <dsp:cNvSpPr/>
      </dsp:nvSpPr>
      <dsp:spPr>
        <a:xfrm>
          <a:off x="2912586" y="2435172"/>
          <a:ext cx="2644774" cy="15868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人工巡检</a:t>
          </a:r>
          <a:endParaRPr lang="en-US" altLang="en-US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300" kern="1200" dirty="0"/>
            <a:t>Manual </a:t>
          </a:r>
          <a:r>
            <a:rPr lang="en-US" altLang="zh-CN" sz="2300" kern="1200" dirty="0"/>
            <a:t>Patrol</a:t>
          </a:r>
          <a:endParaRPr lang="zh-CN" altLang="en-US" sz="2300" kern="1200" dirty="0"/>
        </a:p>
      </dsp:txBody>
      <dsp:txXfrm>
        <a:off x="2912586" y="2435172"/>
        <a:ext cx="2644774" cy="1586864"/>
      </dsp:txXfrm>
    </dsp:sp>
    <dsp:sp modelId="{FE2AEB28-7F8B-4D57-9481-1EEB3198C246}">
      <dsp:nvSpPr>
        <dsp:cNvPr id="0" name=""/>
        <dsp:cNvSpPr/>
      </dsp:nvSpPr>
      <dsp:spPr>
        <a:xfrm>
          <a:off x="5821838" y="2435172"/>
          <a:ext cx="2644774" cy="15868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客户反馈</a:t>
          </a:r>
          <a:endParaRPr lang="en-US" altLang="zh-CN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Customer Feedback</a:t>
          </a:r>
          <a:endParaRPr lang="zh-CN" altLang="en-US" sz="2300" kern="1200" dirty="0"/>
        </a:p>
      </dsp:txBody>
      <dsp:txXfrm>
        <a:off x="5821838" y="2435172"/>
        <a:ext cx="2644774" cy="1586864"/>
      </dsp:txXfrm>
    </dsp:sp>
    <dsp:sp modelId="{8ACD568E-90EA-46CC-B224-F55DAFD672D9}">
      <dsp:nvSpPr>
        <dsp:cNvPr id="0" name=""/>
        <dsp:cNvSpPr/>
      </dsp:nvSpPr>
      <dsp:spPr>
        <a:xfrm>
          <a:off x="8731091" y="2435172"/>
          <a:ext cx="2644774" cy="15868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地理热力图</a:t>
          </a:r>
          <a:endParaRPr lang="en-US" altLang="zh-CN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Area Heat Map</a:t>
          </a:r>
          <a:endParaRPr lang="zh-CN" altLang="en-US" sz="2300" kern="1200" dirty="0"/>
        </a:p>
      </dsp:txBody>
      <dsp:txXfrm>
        <a:off x="8731091" y="2435172"/>
        <a:ext cx="2644774" cy="15868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4CBBF-C12D-4ADB-BB97-C44D912709C0}">
      <dsp:nvSpPr>
        <dsp:cNvPr id="0" name=""/>
        <dsp:cNvSpPr/>
      </dsp:nvSpPr>
      <dsp:spPr>
        <a:xfrm>
          <a:off x="159916" y="487"/>
          <a:ext cx="1447396" cy="8684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商品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commodity</a:t>
          </a:r>
          <a:endParaRPr lang="zh-CN" altLang="en-US" sz="1800" kern="1200" dirty="0"/>
        </a:p>
      </dsp:txBody>
      <dsp:txXfrm>
        <a:off x="159916" y="487"/>
        <a:ext cx="1447396" cy="868438"/>
      </dsp:txXfrm>
    </dsp:sp>
    <dsp:sp modelId="{9ECB7319-3E17-4B14-9B20-D3EBE1AC8E30}">
      <dsp:nvSpPr>
        <dsp:cNvPr id="0" name=""/>
        <dsp:cNvSpPr/>
      </dsp:nvSpPr>
      <dsp:spPr>
        <a:xfrm>
          <a:off x="1752052" y="487"/>
          <a:ext cx="1447396" cy="8684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价格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Price</a:t>
          </a:r>
          <a:endParaRPr lang="zh-CN" altLang="en-US" sz="1800" kern="1200" dirty="0"/>
        </a:p>
      </dsp:txBody>
      <dsp:txXfrm>
        <a:off x="1752052" y="487"/>
        <a:ext cx="1447396" cy="868438"/>
      </dsp:txXfrm>
    </dsp:sp>
    <dsp:sp modelId="{6FBBFEB9-C3E9-45F0-89A6-430362456F57}">
      <dsp:nvSpPr>
        <dsp:cNvPr id="0" name=""/>
        <dsp:cNvSpPr/>
      </dsp:nvSpPr>
      <dsp:spPr>
        <a:xfrm>
          <a:off x="3344189" y="487"/>
          <a:ext cx="1447396" cy="8684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订单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Order</a:t>
          </a:r>
          <a:endParaRPr lang="zh-CN" altLang="en-US" sz="1800" kern="1200" dirty="0"/>
        </a:p>
      </dsp:txBody>
      <dsp:txXfrm>
        <a:off x="3344189" y="487"/>
        <a:ext cx="1447396" cy="868438"/>
      </dsp:txXfrm>
    </dsp:sp>
    <dsp:sp modelId="{179DC463-BDBD-453B-BB2A-A6E0998508AC}">
      <dsp:nvSpPr>
        <dsp:cNvPr id="0" name=""/>
        <dsp:cNvSpPr/>
      </dsp:nvSpPr>
      <dsp:spPr>
        <a:xfrm>
          <a:off x="4936325" y="487"/>
          <a:ext cx="1447396" cy="8684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用户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Customer</a:t>
          </a:r>
          <a:endParaRPr lang="zh-CN" altLang="en-US" sz="1800" kern="1200" dirty="0"/>
        </a:p>
      </dsp:txBody>
      <dsp:txXfrm>
        <a:off x="4936325" y="487"/>
        <a:ext cx="1447396" cy="868438"/>
      </dsp:txXfrm>
    </dsp:sp>
    <dsp:sp modelId="{34EEC54C-1D90-4B7E-8E9B-3E25CCBBEA8A}">
      <dsp:nvSpPr>
        <dsp:cNvPr id="0" name=""/>
        <dsp:cNvSpPr/>
      </dsp:nvSpPr>
      <dsp:spPr>
        <a:xfrm>
          <a:off x="159916" y="1013664"/>
          <a:ext cx="1447396" cy="8684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账户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Account</a:t>
          </a:r>
          <a:endParaRPr lang="zh-CN" altLang="en-US" sz="1800" kern="1200" dirty="0"/>
        </a:p>
      </dsp:txBody>
      <dsp:txXfrm>
        <a:off x="159916" y="1013664"/>
        <a:ext cx="1447396" cy="868438"/>
      </dsp:txXfrm>
    </dsp:sp>
    <dsp:sp modelId="{E372D856-4041-4FBA-9050-CDDACB034B99}">
      <dsp:nvSpPr>
        <dsp:cNvPr id="0" name=""/>
        <dsp:cNvSpPr/>
      </dsp:nvSpPr>
      <dsp:spPr>
        <a:xfrm>
          <a:off x="1752052" y="1013664"/>
          <a:ext cx="1447396" cy="8684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点券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Coupon</a:t>
          </a:r>
          <a:endParaRPr lang="zh-CN" altLang="en-US" sz="1800" kern="1200" dirty="0"/>
        </a:p>
      </dsp:txBody>
      <dsp:txXfrm>
        <a:off x="1752052" y="1013664"/>
        <a:ext cx="1447396" cy="868438"/>
      </dsp:txXfrm>
    </dsp:sp>
    <dsp:sp modelId="{2BD327DA-9086-4448-8C15-1F2C48177484}">
      <dsp:nvSpPr>
        <dsp:cNvPr id="0" name=""/>
        <dsp:cNvSpPr/>
      </dsp:nvSpPr>
      <dsp:spPr>
        <a:xfrm>
          <a:off x="3344189" y="1013664"/>
          <a:ext cx="1447396" cy="8684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风控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Risk</a:t>
          </a:r>
          <a:endParaRPr lang="zh-CN" altLang="en-US" sz="1800" kern="1200" dirty="0"/>
        </a:p>
      </dsp:txBody>
      <dsp:txXfrm>
        <a:off x="3344189" y="1013664"/>
        <a:ext cx="1447396" cy="868438"/>
      </dsp:txXfrm>
    </dsp:sp>
    <dsp:sp modelId="{1A580F5B-10A8-40C3-8874-D44A7BEA4EEB}">
      <dsp:nvSpPr>
        <dsp:cNvPr id="0" name=""/>
        <dsp:cNvSpPr/>
      </dsp:nvSpPr>
      <dsp:spPr>
        <a:xfrm>
          <a:off x="4936325" y="1013664"/>
          <a:ext cx="1447396" cy="8684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信用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Credit</a:t>
          </a:r>
          <a:endParaRPr lang="zh-CN" altLang="en-US" sz="1800" kern="1200" dirty="0"/>
        </a:p>
      </dsp:txBody>
      <dsp:txXfrm>
        <a:off x="4936325" y="1013664"/>
        <a:ext cx="1447396" cy="8684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BFEB9-C3E9-45F0-89A6-430362456F57}">
      <dsp:nvSpPr>
        <dsp:cNvPr id="0" name=""/>
        <dsp:cNvSpPr/>
      </dsp:nvSpPr>
      <dsp:spPr>
        <a:xfrm>
          <a:off x="316595" y="888"/>
          <a:ext cx="1446778" cy="8680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物流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Logistics</a:t>
          </a:r>
          <a:endParaRPr lang="zh-CN" altLang="en-US" sz="1900" kern="1200" dirty="0"/>
        </a:p>
      </dsp:txBody>
      <dsp:txXfrm>
        <a:off x="316595" y="888"/>
        <a:ext cx="1446778" cy="868066"/>
      </dsp:txXfrm>
    </dsp:sp>
    <dsp:sp modelId="{A0870C9C-D63B-45BF-86F9-887237C64261}">
      <dsp:nvSpPr>
        <dsp:cNvPr id="0" name=""/>
        <dsp:cNvSpPr/>
      </dsp:nvSpPr>
      <dsp:spPr>
        <a:xfrm>
          <a:off x="1908050" y="888"/>
          <a:ext cx="1446778" cy="8680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支付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Payment</a:t>
          </a:r>
        </a:p>
      </dsp:txBody>
      <dsp:txXfrm>
        <a:off x="1908050" y="888"/>
        <a:ext cx="1446778" cy="868066"/>
      </dsp:txXfrm>
    </dsp:sp>
    <dsp:sp modelId="{9E961EEE-837A-42A1-A5F1-BAEF81A59BF0}">
      <dsp:nvSpPr>
        <dsp:cNvPr id="0" name=""/>
        <dsp:cNvSpPr/>
      </dsp:nvSpPr>
      <dsp:spPr>
        <a:xfrm>
          <a:off x="3499506" y="888"/>
          <a:ext cx="1446778" cy="8680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消息推送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Notify </a:t>
          </a:r>
          <a:endParaRPr lang="zh-CN" altLang="en-US" sz="1900" kern="1200" dirty="0"/>
        </a:p>
      </dsp:txBody>
      <dsp:txXfrm>
        <a:off x="3499506" y="888"/>
        <a:ext cx="1446778" cy="868066"/>
      </dsp:txXfrm>
    </dsp:sp>
    <dsp:sp modelId="{1FED2D40-0EBA-4940-A342-7673A8D196F1}">
      <dsp:nvSpPr>
        <dsp:cNvPr id="0" name=""/>
        <dsp:cNvSpPr/>
      </dsp:nvSpPr>
      <dsp:spPr>
        <a:xfrm>
          <a:off x="316595" y="1013633"/>
          <a:ext cx="1446778" cy="8680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风控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Risk</a:t>
          </a:r>
          <a:endParaRPr lang="zh-CN" altLang="en-US" sz="1900" kern="1200" dirty="0"/>
        </a:p>
      </dsp:txBody>
      <dsp:txXfrm>
        <a:off x="316595" y="1013633"/>
        <a:ext cx="1446778" cy="868066"/>
      </dsp:txXfrm>
    </dsp:sp>
    <dsp:sp modelId="{1A580F5B-10A8-40C3-8874-D44A7BEA4EEB}">
      <dsp:nvSpPr>
        <dsp:cNvPr id="0" name=""/>
        <dsp:cNvSpPr/>
      </dsp:nvSpPr>
      <dsp:spPr>
        <a:xfrm>
          <a:off x="1908050" y="1013633"/>
          <a:ext cx="1446778" cy="8680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信用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Credit</a:t>
          </a:r>
          <a:endParaRPr lang="zh-CN" altLang="en-US" sz="1900" kern="1200" dirty="0"/>
        </a:p>
      </dsp:txBody>
      <dsp:txXfrm>
        <a:off x="1908050" y="1013633"/>
        <a:ext cx="1446778" cy="868066"/>
      </dsp:txXfrm>
    </dsp:sp>
    <dsp:sp modelId="{9CED9088-5128-4C89-9212-078A97FCF351}">
      <dsp:nvSpPr>
        <dsp:cNvPr id="0" name=""/>
        <dsp:cNvSpPr/>
      </dsp:nvSpPr>
      <dsp:spPr>
        <a:xfrm>
          <a:off x="3499506" y="1013633"/>
          <a:ext cx="1446778" cy="8680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分期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installment</a:t>
          </a:r>
          <a:endParaRPr lang="zh-CN" altLang="en-US" sz="1900" kern="1200" dirty="0"/>
        </a:p>
      </dsp:txBody>
      <dsp:txXfrm>
        <a:off x="3499506" y="1013633"/>
        <a:ext cx="1446778" cy="8680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BFEB9-C3E9-45F0-89A6-430362456F57}">
      <dsp:nvSpPr>
        <dsp:cNvPr id="0" name=""/>
        <dsp:cNvSpPr/>
      </dsp:nvSpPr>
      <dsp:spPr>
        <a:xfrm>
          <a:off x="63172" y="790"/>
          <a:ext cx="1446930" cy="8681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仓库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Warehouse</a:t>
          </a:r>
          <a:endParaRPr lang="zh-CN" altLang="en-US" sz="1800" kern="1200" dirty="0"/>
        </a:p>
      </dsp:txBody>
      <dsp:txXfrm>
        <a:off x="63172" y="790"/>
        <a:ext cx="1446930" cy="868158"/>
      </dsp:txXfrm>
    </dsp:sp>
    <dsp:sp modelId="{A0870C9C-D63B-45BF-86F9-887237C64261}">
      <dsp:nvSpPr>
        <dsp:cNvPr id="0" name=""/>
        <dsp:cNvSpPr/>
      </dsp:nvSpPr>
      <dsp:spPr>
        <a:xfrm>
          <a:off x="1654796" y="790"/>
          <a:ext cx="1446930" cy="8681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财务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Finance</a:t>
          </a:r>
          <a:endParaRPr lang="zh-CN" altLang="en-US" sz="1800" kern="1200" dirty="0"/>
        </a:p>
      </dsp:txBody>
      <dsp:txXfrm>
        <a:off x="1654796" y="790"/>
        <a:ext cx="1446930" cy="868158"/>
      </dsp:txXfrm>
    </dsp:sp>
    <dsp:sp modelId="{E32F069C-1A9F-4C01-8F82-0104831B24EB}">
      <dsp:nvSpPr>
        <dsp:cNvPr id="0" name=""/>
        <dsp:cNvSpPr/>
      </dsp:nvSpPr>
      <dsp:spPr>
        <a:xfrm>
          <a:off x="3246419" y="790"/>
          <a:ext cx="1446930" cy="8681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客服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CC</a:t>
          </a:r>
          <a:endParaRPr lang="zh-CN" altLang="en-US" sz="1800" kern="1200" dirty="0"/>
        </a:p>
      </dsp:txBody>
      <dsp:txXfrm>
        <a:off x="3246419" y="790"/>
        <a:ext cx="1446930" cy="868158"/>
      </dsp:txXfrm>
    </dsp:sp>
    <dsp:sp modelId="{9E961EEE-837A-42A1-A5F1-BAEF81A59BF0}">
      <dsp:nvSpPr>
        <dsp:cNvPr id="0" name=""/>
        <dsp:cNvSpPr/>
      </dsp:nvSpPr>
      <dsp:spPr>
        <a:xfrm>
          <a:off x="63172" y="1013641"/>
          <a:ext cx="1446930" cy="8681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权限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AM </a:t>
          </a:r>
          <a:endParaRPr lang="zh-CN" altLang="en-US" sz="1800" kern="1200" dirty="0"/>
        </a:p>
      </dsp:txBody>
      <dsp:txXfrm>
        <a:off x="63172" y="1013641"/>
        <a:ext cx="1446930" cy="868158"/>
      </dsp:txXfrm>
    </dsp:sp>
    <dsp:sp modelId="{F1657270-458A-4C59-92FE-80DB633643A4}">
      <dsp:nvSpPr>
        <dsp:cNvPr id="0" name=""/>
        <dsp:cNvSpPr/>
      </dsp:nvSpPr>
      <dsp:spPr>
        <a:xfrm>
          <a:off x="1654796" y="1013641"/>
          <a:ext cx="1446930" cy="8681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营销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OSS</a:t>
          </a:r>
          <a:endParaRPr lang="zh-CN" altLang="en-US" sz="1800" kern="1200" dirty="0"/>
        </a:p>
      </dsp:txBody>
      <dsp:txXfrm>
        <a:off x="1654796" y="1013641"/>
        <a:ext cx="1446930" cy="868158"/>
      </dsp:txXfrm>
    </dsp:sp>
    <dsp:sp modelId="{53006051-DC01-4E82-B009-3B6FAC057D4C}">
      <dsp:nvSpPr>
        <dsp:cNvPr id="0" name=""/>
        <dsp:cNvSpPr/>
      </dsp:nvSpPr>
      <dsp:spPr>
        <a:xfrm>
          <a:off x="3246419" y="1013641"/>
          <a:ext cx="1446930" cy="8681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工单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Workflow</a:t>
          </a:r>
          <a:endParaRPr lang="zh-CN" altLang="en-US" sz="1800" kern="1200" dirty="0"/>
        </a:p>
      </dsp:txBody>
      <dsp:txXfrm>
        <a:off x="3246419" y="1013641"/>
        <a:ext cx="1446930" cy="8681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020B3-3893-4366-B306-0C59208DAF8A}">
      <dsp:nvSpPr>
        <dsp:cNvPr id="0" name=""/>
        <dsp:cNvSpPr/>
      </dsp:nvSpPr>
      <dsp:spPr>
        <a:xfrm>
          <a:off x="0" y="129243"/>
          <a:ext cx="1895428" cy="11372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用户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Terminal User</a:t>
          </a:r>
        </a:p>
      </dsp:txBody>
      <dsp:txXfrm>
        <a:off x="0" y="129243"/>
        <a:ext cx="1895428" cy="1137257"/>
      </dsp:txXfrm>
    </dsp:sp>
    <dsp:sp modelId="{6FBBFEB9-C3E9-45F0-89A6-430362456F57}">
      <dsp:nvSpPr>
        <dsp:cNvPr id="0" name=""/>
        <dsp:cNvSpPr/>
      </dsp:nvSpPr>
      <dsp:spPr>
        <a:xfrm>
          <a:off x="2084971" y="129243"/>
          <a:ext cx="1895428" cy="11372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线下关键客户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Offline KA</a:t>
          </a:r>
        </a:p>
      </dsp:txBody>
      <dsp:txXfrm>
        <a:off x="2084971" y="129243"/>
        <a:ext cx="1895428" cy="1137257"/>
      </dsp:txXfrm>
    </dsp:sp>
    <dsp:sp modelId="{A0870C9C-D63B-45BF-86F9-887237C64261}">
      <dsp:nvSpPr>
        <dsp:cNvPr id="0" name=""/>
        <dsp:cNvSpPr/>
      </dsp:nvSpPr>
      <dsp:spPr>
        <a:xfrm>
          <a:off x="4169942" y="129243"/>
          <a:ext cx="1895428" cy="11372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线上关键客户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Online KA</a:t>
          </a:r>
          <a:endParaRPr lang="zh-CN" altLang="en-US" sz="1900" kern="1200" dirty="0"/>
        </a:p>
      </dsp:txBody>
      <dsp:txXfrm>
        <a:off x="4169942" y="129243"/>
        <a:ext cx="1895428" cy="1137257"/>
      </dsp:txXfrm>
    </dsp:sp>
    <dsp:sp modelId="{E32F069C-1A9F-4C01-8F82-0104831B24EB}">
      <dsp:nvSpPr>
        <dsp:cNvPr id="0" name=""/>
        <dsp:cNvSpPr/>
      </dsp:nvSpPr>
      <dsp:spPr>
        <a:xfrm>
          <a:off x="0" y="1456043"/>
          <a:ext cx="1895428" cy="11372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代理商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Agent</a:t>
          </a:r>
          <a:endParaRPr lang="zh-CN" altLang="en-US" sz="1900" kern="1200" dirty="0"/>
        </a:p>
      </dsp:txBody>
      <dsp:txXfrm>
        <a:off x="0" y="1456043"/>
        <a:ext cx="1895428" cy="1137257"/>
      </dsp:txXfrm>
    </dsp:sp>
    <dsp:sp modelId="{9E961EEE-837A-42A1-A5F1-BAEF81A59BF0}">
      <dsp:nvSpPr>
        <dsp:cNvPr id="0" name=""/>
        <dsp:cNvSpPr/>
      </dsp:nvSpPr>
      <dsp:spPr>
        <a:xfrm>
          <a:off x="2084971" y="1456043"/>
          <a:ext cx="1895428" cy="11372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广告合作商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Advertising partner</a:t>
          </a:r>
          <a:endParaRPr lang="zh-CN" altLang="en-US" sz="1900" kern="1200" dirty="0"/>
        </a:p>
      </dsp:txBody>
      <dsp:txXfrm>
        <a:off x="2084971" y="1456043"/>
        <a:ext cx="1895428" cy="1137257"/>
      </dsp:txXfrm>
    </dsp:sp>
    <dsp:sp modelId="{1FED2D40-0EBA-4940-A342-7673A8D196F1}">
      <dsp:nvSpPr>
        <dsp:cNvPr id="0" name=""/>
        <dsp:cNvSpPr/>
      </dsp:nvSpPr>
      <dsp:spPr>
        <a:xfrm>
          <a:off x="4169942" y="1456043"/>
          <a:ext cx="1895428" cy="11372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业务代表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Business representative</a:t>
          </a:r>
          <a:endParaRPr lang="zh-CN" altLang="en-US" sz="1900" kern="1200" dirty="0"/>
        </a:p>
      </dsp:txBody>
      <dsp:txXfrm>
        <a:off x="4169942" y="1456043"/>
        <a:ext cx="1895428" cy="11372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BFEB9-C3E9-45F0-89A6-430362456F57}">
      <dsp:nvSpPr>
        <dsp:cNvPr id="0" name=""/>
        <dsp:cNvSpPr/>
      </dsp:nvSpPr>
      <dsp:spPr>
        <a:xfrm>
          <a:off x="539841" y="1935"/>
          <a:ext cx="1843777" cy="11062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集采大客户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Wholesale KA</a:t>
          </a:r>
        </a:p>
      </dsp:txBody>
      <dsp:txXfrm>
        <a:off x="539841" y="1935"/>
        <a:ext cx="1843777" cy="1106266"/>
      </dsp:txXfrm>
    </dsp:sp>
    <dsp:sp modelId="{A0870C9C-D63B-45BF-86F9-887237C64261}">
      <dsp:nvSpPr>
        <dsp:cNvPr id="0" name=""/>
        <dsp:cNvSpPr/>
      </dsp:nvSpPr>
      <dsp:spPr>
        <a:xfrm>
          <a:off x="2567996" y="1935"/>
          <a:ext cx="1843777" cy="11062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集采客户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Wholesale Account</a:t>
          </a:r>
          <a:endParaRPr lang="zh-CN" altLang="en-US" sz="1900" kern="1200" dirty="0"/>
        </a:p>
      </dsp:txBody>
      <dsp:txXfrm>
        <a:off x="2567996" y="1935"/>
        <a:ext cx="1843777" cy="1106266"/>
      </dsp:txXfrm>
    </dsp:sp>
    <dsp:sp modelId="{1A580F5B-10A8-40C3-8874-D44A7BEA4EEB}">
      <dsp:nvSpPr>
        <dsp:cNvPr id="0" name=""/>
        <dsp:cNvSpPr/>
      </dsp:nvSpPr>
      <dsp:spPr>
        <a:xfrm>
          <a:off x="4596151" y="1935"/>
          <a:ext cx="1843777" cy="11062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用户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Terminal User</a:t>
          </a:r>
          <a:endParaRPr lang="zh-CN" altLang="en-US" sz="1900" kern="1200" dirty="0"/>
        </a:p>
      </dsp:txBody>
      <dsp:txXfrm>
        <a:off x="4596151" y="1935"/>
        <a:ext cx="1843777" cy="1106266"/>
      </dsp:txXfrm>
    </dsp:sp>
    <dsp:sp modelId="{D77EBF54-FFB2-4D2F-8275-BD0633426F0C}">
      <dsp:nvSpPr>
        <dsp:cNvPr id="0" name=""/>
        <dsp:cNvSpPr/>
      </dsp:nvSpPr>
      <dsp:spPr>
        <a:xfrm>
          <a:off x="539841" y="1292579"/>
          <a:ext cx="1843777" cy="11062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大供应商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Supplier KA</a:t>
          </a:r>
          <a:endParaRPr lang="zh-CN" altLang="en-US" sz="1900" kern="1200" dirty="0"/>
        </a:p>
      </dsp:txBody>
      <dsp:txXfrm>
        <a:off x="539841" y="1292579"/>
        <a:ext cx="1843777" cy="1106266"/>
      </dsp:txXfrm>
    </dsp:sp>
    <dsp:sp modelId="{412F53A9-C947-4D00-BCF3-681382450E19}">
      <dsp:nvSpPr>
        <dsp:cNvPr id="0" name=""/>
        <dsp:cNvSpPr/>
      </dsp:nvSpPr>
      <dsp:spPr>
        <a:xfrm>
          <a:off x="2567996" y="1292579"/>
          <a:ext cx="1843777" cy="11062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供应商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Supplier</a:t>
          </a:r>
          <a:endParaRPr lang="zh-CN" altLang="en-US" sz="1900" kern="1200" dirty="0"/>
        </a:p>
      </dsp:txBody>
      <dsp:txXfrm>
        <a:off x="2567996" y="1292579"/>
        <a:ext cx="1843777" cy="1106266"/>
      </dsp:txXfrm>
    </dsp:sp>
    <dsp:sp modelId="{F982761E-0716-4307-97E4-DA14C7A3B7EB}">
      <dsp:nvSpPr>
        <dsp:cNvPr id="0" name=""/>
        <dsp:cNvSpPr/>
      </dsp:nvSpPr>
      <dsp:spPr>
        <a:xfrm>
          <a:off x="4596151" y="1292579"/>
          <a:ext cx="1843777" cy="11062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托管销售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Hosting Sale</a:t>
          </a:r>
          <a:endParaRPr lang="zh-CN" altLang="en-US" sz="1900" kern="1200" dirty="0"/>
        </a:p>
      </dsp:txBody>
      <dsp:txXfrm>
        <a:off x="4596151" y="1292579"/>
        <a:ext cx="1843777" cy="11062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BFEB9-C3E9-45F0-89A6-430362456F57}">
      <dsp:nvSpPr>
        <dsp:cNvPr id="0" name=""/>
        <dsp:cNvSpPr/>
      </dsp:nvSpPr>
      <dsp:spPr>
        <a:xfrm>
          <a:off x="132679" y="1041"/>
          <a:ext cx="1812503" cy="108750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个性化页面</a:t>
          </a:r>
          <a:r>
            <a:rPr lang="en-US" altLang="zh-CN" sz="1900" kern="1200" dirty="0"/>
            <a:t>Customized Page</a:t>
          </a:r>
        </a:p>
      </dsp:txBody>
      <dsp:txXfrm>
        <a:off x="132679" y="1041"/>
        <a:ext cx="1812503" cy="1087501"/>
      </dsp:txXfrm>
    </dsp:sp>
    <dsp:sp modelId="{A0870C9C-D63B-45BF-86F9-887237C64261}">
      <dsp:nvSpPr>
        <dsp:cNvPr id="0" name=""/>
        <dsp:cNvSpPr/>
      </dsp:nvSpPr>
      <dsp:spPr>
        <a:xfrm>
          <a:off x="2126433" y="1041"/>
          <a:ext cx="1812503" cy="108750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 个性化接口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Customized API</a:t>
          </a:r>
          <a:endParaRPr lang="zh-CN" altLang="en-US" sz="1900" kern="1200" dirty="0"/>
        </a:p>
      </dsp:txBody>
      <dsp:txXfrm>
        <a:off x="2126433" y="1041"/>
        <a:ext cx="1812503" cy="1087501"/>
      </dsp:txXfrm>
    </dsp:sp>
    <dsp:sp modelId="{1FED2D40-0EBA-4940-A342-7673A8D196F1}">
      <dsp:nvSpPr>
        <dsp:cNvPr id="0" name=""/>
        <dsp:cNvSpPr/>
      </dsp:nvSpPr>
      <dsp:spPr>
        <a:xfrm>
          <a:off x="4120186" y="1041"/>
          <a:ext cx="1812503" cy="108750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个性化</a:t>
          </a:r>
          <a:r>
            <a:rPr lang="en-US" altLang="zh-CN" sz="1900" kern="1200" dirty="0"/>
            <a:t>SDK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Customized SDK</a:t>
          </a:r>
          <a:endParaRPr lang="zh-CN" altLang="en-US" sz="1900" kern="1200" dirty="0"/>
        </a:p>
      </dsp:txBody>
      <dsp:txXfrm>
        <a:off x="4120186" y="1041"/>
        <a:ext cx="1812503" cy="1087501"/>
      </dsp:txXfrm>
    </dsp:sp>
    <dsp:sp modelId="{1A580F5B-10A8-40C3-8874-D44A7BEA4EEB}">
      <dsp:nvSpPr>
        <dsp:cNvPr id="0" name=""/>
        <dsp:cNvSpPr/>
      </dsp:nvSpPr>
      <dsp:spPr>
        <a:xfrm>
          <a:off x="132679" y="1269793"/>
          <a:ext cx="1812503" cy="108750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合作者门户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Partner Portal</a:t>
          </a:r>
          <a:endParaRPr lang="zh-CN" altLang="en-US" sz="1900" kern="1200" dirty="0"/>
        </a:p>
      </dsp:txBody>
      <dsp:txXfrm>
        <a:off x="132679" y="1269793"/>
        <a:ext cx="1812503" cy="1087501"/>
      </dsp:txXfrm>
    </dsp:sp>
    <dsp:sp modelId="{9CED9088-5128-4C89-9212-078A97FCF351}">
      <dsp:nvSpPr>
        <dsp:cNvPr id="0" name=""/>
        <dsp:cNvSpPr/>
      </dsp:nvSpPr>
      <dsp:spPr>
        <a:xfrm>
          <a:off x="2126433" y="1269793"/>
          <a:ext cx="1812503" cy="108750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用户门户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User Portal</a:t>
          </a:r>
          <a:endParaRPr lang="zh-CN" altLang="en-US" sz="1900" kern="1200" dirty="0"/>
        </a:p>
      </dsp:txBody>
      <dsp:txXfrm>
        <a:off x="2126433" y="1269793"/>
        <a:ext cx="1812503" cy="1087501"/>
      </dsp:txXfrm>
    </dsp:sp>
    <dsp:sp modelId="{4CAB86EB-FAA7-4E35-A5FE-F7E9E344A299}">
      <dsp:nvSpPr>
        <dsp:cNvPr id="0" name=""/>
        <dsp:cNvSpPr/>
      </dsp:nvSpPr>
      <dsp:spPr>
        <a:xfrm>
          <a:off x="4120186" y="1269793"/>
          <a:ext cx="1812503" cy="108750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标准化套件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Unified API &amp; SDK</a:t>
          </a:r>
          <a:endParaRPr lang="zh-CN" altLang="en-US" sz="1900" kern="1200" dirty="0"/>
        </a:p>
      </dsp:txBody>
      <dsp:txXfrm>
        <a:off x="4120186" y="1269793"/>
        <a:ext cx="1812503" cy="1087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2801D-DE8D-4BA9-B268-DA3A97B1DA2E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18851-0755-4A73-A99F-B81892E53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479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、标题的解释：高可用、在线服务、持续演进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、评价数据化：系统巡检、主动上报、用户上报、人工巡检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、过程的保障：系统设计、组织结构、业务组成、研发过程、问题过程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、系统的设计：行业标杆、关键技术、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、运维的保障：</a:t>
            </a:r>
            <a:r>
              <a:rPr lang="en-US" altLang="zh-CN" dirty="0"/>
              <a:t>AB</a:t>
            </a:r>
            <a:r>
              <a:rPr lang="zh-CN" altLang="en-US" dirty="0"/>
              <a:t>测试、预发布、持续集成、公共模块升级、灰度、柔性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、知识的保障：客户端、网络、</a:t>
            </a:r>
            <a:r>
              <a:rPr lang="en-US" altLang="zh-CN" dirty="0"/>
              <a:t>CPU</a:t>
            </a:r>
            <a:r>
              <a:rPr lang="zh-CN" altLang="en-US" dirty="0"/>
              <a:t>、内存、磁盘、</a:t>
            </a:r>
            <a:r>
              <a:rPr lang="en-US" altLang="zh-CN" dirty="0"/>
              <a:t>SATA</a:t>
            </a:r>
            <a:r>
              <a:rPr lang="zh-CN" altLang="en-US" dirty="0"/>
              <a:t>、</a:t>
            </a:r>
            <a:r>
              <a:rPr lang="en-US" altLang="zh-CN" dirty="0"/>
              <a:t>SSD</a:t>
            </a:r>
            <a:r>
              <a:rPr lang="zh-CN" altLang="en-US" dirty="0"/>
              <a:t>、</a:t>
            </a:r>
            <a:r>
              <a:rPr lang="en-US" altLang="zh-CN" dirty="0"/>
              <a:t>NAS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、未来：</a:t>
            </a:r>
            <a:r>
              <a:rPr lang="en-US" altLang="zh-CN" dirty="0"/>
              <a:t>devops + blockchain+ ai/dl</a:t>
            </a:r>
            <a:r>
              <a:rPr lang="zh-CN" altLang="en-US" dirty="0"/>
              <a:t>，如果承载的价值能够持续有效，会否是永生？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2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97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如何衡量可用性？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50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75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、评价数据化：系统巡检、主动上报、用户上报、人工巡检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10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客户端： 兼容性问题，奔溃</a:t>
            </a:r>
            <a:endParaRPr lang="en-US" altLang="zh-CN" dirty="0"/>
          </a:p>
          <a:p>
            <a:r>
              <a:rPr lang="zh-CN" altLang="en-US" dirty="0"/>
              <a:t>网络   ： 连通性问题</a:t>
            </a:r>
            <a:endParaRPr lang="en-US" altLang="zh-CN" dirty="0"/>
          </a:p>
          <a:p>
            <a:r>
              <a:rPr lang="zh-CN" altLang="en-US" dirty="0"/>
              <a:t>服务器： 可用性问题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平均分配的离散的时间点，用失败次数对比总次数，获得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结合网络请求分布规律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5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调用量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Call volume</a:t>
            </a:r>
          </a:p>
          <a:p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成功率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Success rate</a:t>
            </a:r>
          </a:p>
          <a:p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响应时长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Average response time</a:t>
            </a:r>
          </a:p>
          <a:p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按地区分布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Regional distribution</a:t>
            </a:r>
          </a:p>
          <a:p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形成热力图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Forming a heat map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87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75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</a:t>
            </a:r>
            <a:r>
              <a:rPr lang="zh-CN" altLang="en-US" dirty="0"/>
              <a:t>、过程的保障：系统设计、组织结构、业务组成、研发过程、问题过程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42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7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1417" y="853441"/>
            <a:ext cx="12146711" cy="4480560"/>
          </a:xfrm>
        </p:spPr>
        <p:txBody>
          <a:bodyPr anchor="b">
            <a:normAutofit/>
          </a:bodyPr>
          <a:lstStyle>
            <a:lvl1pPr algn="ctr">
              <a:defRPr sz="672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417" y="5440680"/>
            <a:ext cx="12146711" cy="2667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940">
                <a:solidFill>
                  <a:schemeClr val="tx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F5A08-5A86-4A77-88A9-BECAEB8A3179}"/>
              </a:ext>
            </a:extLst>
          </p:cNvPr>
          <p:cNvSpPr/>
          <p:nvPr userDrawn="1"/>
        </p:nvSpPr>
        <p:spPr>
          <a:xfrm>
            <a:off x="9880920" y="9358132"/>
            <a:ext cx="2395960" cy="2430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2E0605-18F1-42C8-A09D-786EF03EC40F}"/>
              </a:ext>
            </a:extLst>
          </p:cNvPr>
          <p:cNvSpPr/>
          <p:nvPr userDrawn="1"/>
        </p:nvSpPr>
        <p:spPr>
          <a:xfrm>
            <a:off x="12276880" y="9358132"/>
            <a:ext cx="2395960" cy="243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50A78-A42B-4DB7-93AC-0E90483DF24C}"/>
              </a:ext>
            </a:extLst>
          </p:cNvPr>
          <p:cNvSpPr/>
          <p:nvPr userDrawn="1"/>
        </p:nvSpPr>
        <p:spPr>
          <a:xfrm>
            <a:off x="14672840" y="9358132"/>
            <a:ext cx="2395960" cy="2430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21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452160C-7A81-4D8C-B851-8F5D7A7A74BC}"/>
              </a:ext>
            </a:extLst>
          </p:cNvPr>
          <p:cNvSpPr/>
          <p:nvPr userDrawn="1"/>
        </p:nvSpPr>
        <p:spPr>
          <a:xfrm>
            <a:off x="14672840" y="9358132"/>
            <a:ext cx="2395960" cy="2430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289916" y="9358131"/>
            <a:ext cx="771634" cy="243069"/>
          </a:xfrm>
        </p:spPr>
        <p:txBody>
          <a:bodyPr/>
          <a:lstStyle>
            <a:lvl1pPr>
              <a:defRPr/>
            </a:lvl1pPr>
          </a:lstStyle>
          <a:p>
            <a:fld id="{5F056037-FF77-4479-99B2-FF8622F605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731BBA-43C0-468E-991D-8D66B032B006}"/>
              </a:ext>
            </a:extLst>
          </p:cNvPr>
          <p:cNvSpPr txBox="1">
            <a:spLocks/>
          </p:cNvSpPr>
          <p:nvPr userDrawn="1"/>
        </p:nvSpPr>
        <p:spPr>
          <a:xfrm>
            <a:off x="16204569" y="9358131"/>
            <a:ext cx="771634" cy="243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6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056037-FF77-4479-99B2-FF8622F605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EE031B-E4C2-4964-86FF-497FD3E7C3AA}"/>
              </a:ext>
            </a:extLst>
          </p:cNvPr>
          <p:cNvSpPr/>
          <p:nvPr userDrawn="1"/>
        </p:nvSpPr>
        <p:spPr>
          <a:xfrm>
            <a:off x="9880920" y="9358132"/>
            <a:ext cx="2395960" cy="2430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8911B5-F670-48FE-AF88-B2BF3A3E7351}"/>
              </a:ext>
            </a:extLst>
          </p:cNvPr>
          <p:cNvSpPr/>
          <p:nvPr userDrawn="1"/>
        </p:nvSpPr>
        <p:spPr>
          <a:xfrm>
            <a:off x="12276880" y="9358132"/>
            <a:ext cx="2395960" cy="243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9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7978" y="853440"/>
            <a:ext cx="13868397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7978" y="3733800"/>
            <a:ext cx="13868397" cy="437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2657" y="8236586"/>
            <a:ext cx="22402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7977" y="8236586"/>
            <a:ext cx="105613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19617" y="8236586"/>
            <a:ext cx="77163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8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xStyles>
    <p:titleStyle>
      <a:lvl1pPr algn="l" defTabSz="640080" rtl="0" eaLnBrk="1" latinLnBrk="0" hangingPunct="1">
        <a:spcBef>
          <a:spcPct val="0"/>
        </a:spcBef>
        <a:buNone/>
        <a:defRPr sz="448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005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2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252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68021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224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216027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96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80035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96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26" Type="http://schemas.microsoft.com/office/2007/relationships/diagramDrawing" Target="../diagrams/drawing8.xml"/><Relationship Id="rId39" Type="http://schemas.openxmlformats.org/officeDocument/2006/relationships/diagramQuickStyle" Target="../diagrams/quickStyle11.xml"/><Relationship Id="rId3" Type="http://schemas.openxmlformats.org/officeDocument/2006/relationships/diagramLayout" Target="../diagrams/layout4.xml"/><Relationship Id="rId21" Type="http://schemas.microsoft.com/office/2007/relationships/diagramDrawing" Target="../diagrams/drawing7.xml"/><Relationship Id="rId34" Type="http://schemas.openxmlformats.org/officeDocument/2006/relationships/diagramQuickStyle" Target="../diagrams/quickStyle10.xml"/><Relationship Id="rId42" Type="http://schemas.openxmlformats.org/officeDocument/2006/relationships/diagramData" Target="../diagrams/data12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5" Type="http://schemas.openxmlformats.org/officeDocument/2006/relationships/diagramColors" Target="../diagrams/colors8.xml"/><Relationship Id="rId33" Type="http://schemas.openxmlformats.org/officeDocument/2006/relationships/diagramLayout" Target="../diagrams/layout10.xml"/><Relationship Id="rId38" Type="http://schemas.openxmlformats.org/officeDocument/2006/relationships/diagramLayout" Target="../diagrams/layout11.xml"/><Relationship Id="rId46" Type="http://schemas.microsoft.com/office/2007/relationships/diagramDrawing" Target="../diagrams/drawing12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29" Type="http://schemas.openxmlformats.org/officeDocument/2006/relationships/diagramQuickStyle" Target="../diagrams/quickStyle9.xml"/><Relationship Id="rId41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24" Type="http://schemas.openxmlformats.org/officeDocument/2006/relationships/diagramQuickStyle" Target="../diagrams/quickStyle8.xml"/><Relationship Id="rId32" Type="http://schemas.openxmlformats.org/officeDocument/2006/relationships/diagramData" Target="../diagrams/data10.xml"/><Relationship Id="rId37" Type="http://schemas.openxmlformats.org/officeDocument/2006/relationships/diagramData" Target="../diagrams/data11.xml"/><Relationship Id="rId40" Type="http://schemas.openxmlformats.org/officeDocument/2006/relationships/diagramColors" Target="../diagrams/colors11.xml"/><Relationship Id="rId45" Type="http://schemas.openxmlformats.org/officeDocument/2006/relationships/diagramColors" Target="../diagrams/colors12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23" Type="http://schemas.openxmlformats.org/officeDocument/2006/relationships/diagramLayout" Target="../diagrams/layout8.xml"/><Relationship Id="rId28" Type="http://schemas.openxmlformats.org/officeDocument/2006/relationships/diagramLayout" Target="../diagrams/layout9.xml"/><Relationship Id="rId36" Type="http://schemas.microsoft.com/office/2007/relationships/diagramDrawing" Target="../diagrams/drawing10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31" Type="http://schemas.microsoft.com/office/2007/relationships/diagramDrawing" Target="../diagrams/drawing9.xml"/><Relationship Id="rId44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Relationship Id="rId22" Type="http://schemas.openxmlformats.org/officeDocument/2006/relationships/diagramData" Target="../diagrams/data8.xml"/><Relationship Id="rId27" Type="http://schemas.openxmlformats.org/officeDocument/2006/relationships/diagramData" Target="../diagrams/data9.xml"/><Relationship Id="rId30" Type="http://schemas.openxmlformats.org/officeDocument/2006/relationships/diagramColors" Target="../diagrams/colors9.xml"/><Relationship Id="rId35" Type="http://schemas.openxmlformats.org/officeDocument/2006/relationships/diagramColors" Target="../diagrams/colors10.xml"/><Relationship Id="rId43" Type="http://schemas.openxmlformats.org/officeDocument/2006/relationships/diagramLayout" Target="../diagrams/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18" Type="http://schemas.openxmlformats.org/officeDocument/2006/relationships/diagramData" Target="../diagrams/data16.xml"/><Relationship Id="rId26" Type="http://schemas.openxmlformats.org/officeDocument/2006/relationships/diagramColors" Target="../diagrams/colors17.xml"/><Relationship Id="rId3" Type="http://schemas.openxmlformats.org/officeDocument/2006/relationships/diagramData" Target="../diagrams/data13.xml"/><Relationship Id="rId21" Type="http://schemas.openxmlformats.org/officeDocument/2006/relationships/diagramColors" Target="../diagrams/colors16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5" Type="http://schemas.openxmlformats.org/officeDocument/2006/relationships/diagramQuickStyle" Target="../diagrams/quickStyle17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15.xml"/><Relationship Id="rId20" Type="http://schemas.openxmlformats.org/officeDocument/2006/relationships/diagramQuickStyle" Target="../diagrams/quickStyle16.xml"/><Relationship Id="rId29" Type="http://schemas.openxmlformats.org/officeDocument/2006/relationships/diagramLayout" Target="../diagrams/layout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24" Type="http://schemas.openxmlformats.org/officeDocument/2006/relationships/diagramLayout" Target="../diagrams/layout17.xml"/><Relationship Id="rId32" Type="http://schemas.microsoft.com/office/2007/relationships/diagramDrawing" Target="../diagrams/drawing18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23" Type="http://schemas.openxmlformats.org/officeDocument/2006/relationships/diagramData" Target="../diagrams/data17.xml"/><Relationship Id="rId28" Type="http://schemas.openxmlformats.org/officeDocument/2006/relationships/diagramData" Target="../diagrams/data18.xml"/><Relationship Id="rId10" Type="http://schemas.openxmlformats.org/officeDocument/2006/relationships/diagramQuickStyle" Target="../diagrams/quickStyle14.xml"/><Relationship Id="rId19" Type="http://schemas.openxmlformats.org/officeDocument/2006/relationships/diagramLayout" Target="../diagrams/layout16.xml"/><Relationship Id="rId31" Type="http://schemas.openxmlformats.org/officeDocument/2006/relationships/diagramColors" Target="../diagrams/colors18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Relationship Id="rId22" Type="http://schemas.microsoft.com/office/2007/relationships/diagramDrawing" Target="../diagrams/drawing16.xml"/><Relationship Id="rId27" Type="http://schemas.microsoft.com/office/2007/relationships/diagramDrawing" Target="../diagrams/drawing17.xml"/><Relationship Id="rId30" Type="http://schemas.openxmlformats.org/officeDocument/2006/relationships/diagramQuickStyle" Target="../diagrams/quickStyle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wapuboy@gmail.co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apubo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9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11.png"/><Relationship Id="rId10" Type="http://schemas.microsoft.com/office/2007/relationships/diagramDrawing" Target="../diagrams/drawing1.xml"/><Relationship Id="rId4" Type="http://schemas.openxmlformats.org/officeDocument/2006/relationships/image" Target="../media/image10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2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656F8-84D5-4BFD-AABC-1DB5B8B91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高可用在线服务的持续演进</a:t>
            </a:r>
            <a:br>
              <a:rPr lang="en-US" altLang="zh-CN" dirty="0"/>
            </a:br>
            <a:r>
              <a:rPr lang="en-US" altLang="zh-CN" sz="2800" dirty="0"/>
              <a:t>Continuous evolution of highly available online services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670199-B15C-44C2-AC10-6E2DF9FD4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wapuboy @ 2018</a:t>
            </a:r>
          </a:p>
        </p:txBody>
      </p:sp>
    </p:spTree>
    <p:extLst>
      <p:ext uri="{BB962C8B-B14F-4D97-AF65-F5344CB8AC3E}">
        <p14:creationId xmlns:p14="http://schemas.microsoft.com/office/powerpoint/2010/main" val="3536814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A75D686-A8F7-499C-B5FF-A24D2CA75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945358"/>
              </p:ext>
            </p:extLst>
          </p:nvPr>
        </p:nvGraphicFramePr>
        <p:xfrm>
          <a:off x="169817" y="104503"/>
          <a:ext cx="16655144" cy="9120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3077">
                  <a:extLst>
                    <a:ext uri="{9D8B030D-6E8A-4147-A177-3AD203B41FA5}">
                      <a16:colId xmlns:a16="http://schemas.microsoft.com/office/drawing/2014/main" val="2027488148"/>
                    </a:ext>
                  </a:extLst>
                </a:gridCol>
                <a:gridCol w="14512067">
                  <a:extLst>
                    <a:ext uri="{9D8B030D-6E8A-4147-A177-3AD203B41FA5}">
                      <a16:colId xmlns:a16="http://schemas.microsoft.com/office/drawing/2014/main" val="1950236623"/>
                    </a:ext>
                  </a:extLst>
                </a:gridCol>
              </a:tblGrid>
              <a:tr h="1302883">
                <a:tc>
                  <a:txBody>
                    <a:bodyPr/>
                    <a:lstStyle/>
                    <a:p>
                      <a:r>
                        <a:rPr lang="zh-CN" altLang="en-US" dirty="0"/>
                        <a:t>这是什么？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What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2300"/>
                  </a:ext>
                </a:extLst>
              </a:tr>
              <a:tr h="1302883">
                <a:tc>
                  <a:txBody>
                    <a:bodyPr/>
                    <a:lstStyle/>
                    <a:p>
                      <a:r>
                        <a:rPr lang="zh-CN" altLang="en-US" dirty="0"/>
                        <a:t>为什么？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Why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578798"/>
                  </a:ext>
                </a:extLst>
              </a:tr>
              <a:tr h="1302883">
                <a:tc>
                  <a:txBody>
                    <a:bodyPr/>
                    <a:lstStyle/>
                    <a:p>
                      <a:r>
                        <a:rPr lang="zh-CN" altLang="en-US" dirty="0"/>
                        <a:t>谁来做？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Who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928865"/>
                  </a:ext>
                </a:extLst>
              </a:tr>
              <a:tr h="1302883">
                <a:tc>
                  <a:txBody>
                    <a:bodyPr/>
                    <a:lstStyle/>
                    <a:p>
                      <a:r>
                        <a:rPr lang="zh-CN" altLang="en-US" dirty="0"/>
                        <a:t>在哪里？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Where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858000"/>
                  </a:ext>
                </a:extLst>
              </a:tr>
              <a:tr h="1302883">
                <a:tc>
                  <a:txBody>
                    <a:bodyPr/>
                    <a:lstStyle/>
                    <a:p>
                      <a:r>
                        <a:rPr lang="zh-CN" altLang="en-US" dirty="0"/>
                        <a:t>什么时候？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When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96786"/>
                  </a:ext>
                </a:extLst>
              </a:tr>
              <a:tr h="1302883">
                <a:tc>
                  <a:txBody>
                    <a:bodyPr/>
                    <a:lstStyle/>
                    <a:p>
                      <a:r>
                        <a:rPr lang="zh-CN" altLang="en-US" dirty="0"/>
                        <a:t>怎样做？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How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10983"/>
                  </a:ext>
                </a:extLst>
              </a:tr>
              <a:tr h="1302883">
                <a:tc>
                  <a:txBody>
                    <a:bodyPr/>
                    <a:lstStyle/>
                    <a:p>
                      <a:r>
                        <a:rPr lang="zh-CN" altLang="en-US" dirty="0"/>
                        <a:t>量化指标？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How Much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684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16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351DFF9-3969-488D-862A-56E6F2E67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45308"/>
              </p:ext>
            </p:extLst>
          </p:nvPr>
        </p:nvGraphicFramePr>
        <p:xfrm>
          <a:off x="0" y="0"/>
          <a:ext cx="17056100" cy="641872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29082">
                  <a:extLst>
                    <a:ext uri="{9D8B030D-6E8A-4147-A177-3AD203B41FA5}">
                      <a16:colId xmlns:a16="http://schemas.microsoft.com/office/drawing/2014/main" val="594297321"/>
                    </a:ext>
                  </a:extLst>
                </a:gridCol>
                <a:gridCol w="3908612">
                  <a:extLst>
                    <a:ext uri="{9D8B030D-6E8A-4147-A177-3AD203B41FA5}">
                      <a16:colId xmlns:a16="http://schemas.microsoft.com/office/drawing/2014/main" val="1893796688"/>
                    </a:ext>
                  </a:extLst>
                </a:gridCol>
                <a:gridCol w="6818406">
                  <a:extLst>
                    <a:ext uri="{9D8B030D-6E8A-4147-A177-3AD203B41FA5}">
                      <a16:colId xmlns:a16="http://schemas.microsoft.com/office/drawing/2014/main" val="4114707020"/>
                    </a:ext>
                  </a:extLst>
                </a:gridCol>
              </a:tblGrid>
              <a:tr h="10289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收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Recycling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拣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Sorting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售</a:t>
                      </a:r>
                      <a:endParaRPr lang="en-US" altLang="zh-CN" dirty="0"/>
                    </a:p>
                    <a:p>
                      <a:pPr marL="0" marR="0" lvl="0" indent="0" algn="ctr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Sales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4888"/>
                  </a:ext>
                </a:extLst>
              </a:tr>
              <a:tr h="538980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24134"/>
                  </a:ext>
                </a:extLst>
              </a:tr>
            </a:tbl>
          </a:graphicData>
        </a:graphic>
      </p:graphicFrame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DF1421E-F4B5-4931-8F07-5AB67A31B9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7947671"/>
              </p:ext>
            </p:extLst>
          </p:nvPr>
        </p:nvGraphicFramePr>
        <p:xfrm>
          <a:off x="5047726" y="7438311"/>
          <a:ext cx="6543639" cy="1882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651460B-BA33-4EEC-96B6-2B544D55C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605261"/>
              </p:ext>
            </p:extLst>
          </p:nvPr>
        </p:nvGraphicFramePr>
        <p:xfrm>
          <a:off x="-215154" y="7438311"/>
          <a:ext cx="5262880" cy="1882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9E775A51-A900-4293-B7FA-2CFD31E228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725348"/>
              </p:ext>
            </p:extLst>
          </p:nvPr>
        </p:nvGraphicFramePr>
        <p:xfrm>
          <a:off x="11810253" y="7438311"/>
          <a:ext cx="4756523" cy="1882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FCAF827B-2CBF-43BF-AE03-0BDD6C5156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2231293"/>
              </p:ext>
            </p:extLst>
          </p:nvPr>
        </p:nvGraphicFramePr>
        <p:xfrm>
          <a:off x="12699" y="1063215"/>
          <a:ext cx="6065371" cy="272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2CE144F8-2590-4450-A0AC-EFFFD57DF1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3225274"/>
              </p:ext>
            </p:extLst>
          </p:nvPr>
        </p:nvGraphicFramePr>
        <p:xfrm>
          <a:off x="10076330" y="1201271"/>
          <a:ext cx="6979770" cy="240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9AD014E0-8ADC-4825-8C29-DB1681CBF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2082639"/>
              </p:ext>
            </p:extLst>
          </p:nvPr>
        </p:nvGraphicFramePr>
        <p:xfrm>
          <a:off x="12700" y="3921760"/>
          <a:ext cx="6065370" cy="2358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27E28090-08AC-499C-89C3-29D244E9F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638353"/>
              </p:ext>
            </p:extLst>
          </p:nvPr>
        </p:nvGraphicFramePr>
        <p:xfrm>
          <a:off x="6508376" y="1201271"/>
          <a:ext cx="3567951" cy="5078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19" name="图示 18">
            <a:extLst>
              <a:ext uri="{FF2B5EF4-FFF2-40B4-BE49-F238E27FC236}">
                <a16:creationId xmlns:a16="http://schemas.microsoft.com/office/drawing/2014/main" id="{BF148AA4-C631-4B5B-9CA1-6ABAC24A8F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5985811"/>
              </p:ext>
            </p:extLst>
          </p:nvPr>
        </p:nvGraphicFramePr>
        <p:xfrm>
          <a:off x="43851" y="6554729"/>
          <a:ext cx="16522925" cy="801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20" name="图示 19">
            <a:extLst>
              <a:ext uri="{FF2B5EF4-FFF2-40B4-BE49-F238E27FC236}">
                <a16:creationId xmlns:a16="http://schemas.microsoft.com/office/drawing/2014/main" id="{3D6D45B6-A34C-4CE8-B6DC-C4E6364BE7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8322092"/>
              </p:ext>
            </p:extLst>
          </p:nvPr>
        </p:nvGraphicFramePr>
        <p:xfrm>
          <a:off x="10076328" y="3921760"/>
          <a:ext cx="6979771" cy="2403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</p:spTree>
    <p:extLst>
      <p:ext uri="{BB962C8B-B14F-4D97-AF65-F5344CB8AC3E}">
        <p14:creationId xmlns:p14="http://schemas.microsoft.com/office/powerpoint/2010/main" val="247244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6D4FDE4-4B27-406C-AD86-7A04D1D46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74052"/>
              </p:ext>
            </p:extLst>
          </p:nvPr>
        </p:nvGraphicFramePr>
        <p:xfrm>
          <a:off x="169817" y="104503"/>
          <a:ext cx="16655144" cy="907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1938">
                  <a:extLst>
                    <a:ext uri="{9D8B030D-6E8A-4147-A177-3AD203B41FA5}">
                      <a16:colId xmlns:a16="http://schemas.microsoft.com/office/drawing/2014/main" val="2027488148"/>
                    </a:ext>
                  </a:extLst>
                </a:gridCol>
                <a:gridCol w="14723206">
                  <a:extLst>
                    <a:ext uri="{9D8B030D-6E8A-4147-A177-3AD203B41FA5}">
                      <a16:colId xmlns:a16="http://schemas.microsoft.com/office/drawing/2014/main" val="1950236623"/>
                    </a:ext>
                  </a:extLst>
                </a:gridCol>
              </a:tblGrid>
              <a:tr h="1513115"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客户端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Client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2300"/>
                  </a:ext>
                </a:extLst>
              </a:tr>
              <a:tr h="1513115">
                <a:tc>
                  <a:txBody>
                    <a:bodyPr/>
                    <a:lstStyle/>
                    <a:p>
                      <a:r>
                        <a:rPr lang="zh-CN" altLang="en-US" dirty="0"/>
                        <a:t>代理层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Agent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578798"/>
                  </a:ext>
                </a:extLst>
              </a:tr>
              <a:tr h="1513115">
                <a:tc>
                  <a:txBody>
                    <a:bodyPr/>
                    <a:lstStyle/>
                    <a:p>
                      <a:r>
                        <a:rPr lang="zh-CN" altLang="en-US" dirty="0"/>
                        <a:t>业务层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Business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928865"/>
                  </a:ext>
                </a:extLst>
              </a:tr>
              <a:tr h="1513115"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服务层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Services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858000"/>
                  </a:ext>
                </a:extLst>
              </a:tr>
              <a:tr h="1513115">
                <a:tc>
                  <a:txBody>
                    <a:bodyPr/>
                    <a:lstStyle/>
                    <a:p>
                      <a:r>
                        <a:rPr lang="zh-CN" altLang="en-US" dirty="0"/>
                        <a:t>热点数据层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Cache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96786"/>
                  </a:ext>
                </a:extLst>
              </a:tr>
              <a:tr h="1513115">
                <a:tc>
                  <a:txBody>
                    <a:bodyPr/>
                    <a:lstStyle/>
                    <a:p>
                      <a:r>
                        <a:rPr lang="zh-CN" altLang="en-US" dirty="0"/>
                        <a:t>持久数据层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10983"/>
                  </a:ext>
                </a:extLst>
              </a:tr>
            </a:tbl>
          </a:graphicData>
        </a:graphic>
      </p:graphicFrame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DF78C1B-9A62-4FD3-B22E-C993D565F1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3240343"/>
              </p:ext>
            </p:extLst>
          </p:nvPr>
        </p:nvGraphicFramePr>
        <p:xfrm>
          <a:off x="1614791" y="272374"/>
          <a:ext cx="15210169" cy="112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6BFF57E-D3AE-4828-959B-FAD00A2052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7009782"/>
              </p:ext>
            </p:extLst>
          </p:nvPr>
        </p:nvGraphicFramePr>
        <p:xfrm>
          <a:off x="1610901" y="1750978"/>
          <a:ext cx="15210169" cy="112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13267B0B-8254-4310-92F9-DDF4F16208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681734"/>
              </p:ext>
            </p:extLst>
          </p:nvPr>
        </p:nvGraphicFramePr>
        <p:xfrm>
          <a:off x="1610900" y="3358542"/>
          <a:ext cx="15210169" cy="112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05B8E96B-37C3-4261-A9D9-277B2D161A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695726"/>
              </p:ext>
            </p:extLst>
          </p:nvPr>
        </p:nvGraphicFramePr>
        <p:xfrm>
          <a:off x="1610900" y="4800600"/>
          <a:ext cx="15210169" cy="112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9625146-B7F9-4D94-95BC-16ACFD9F3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8872789"/>
              </p:ext>
            </p:extLst>
          </p:nvPr>
        </p:nvGraphicFramePr>
        <p:xfrm>
          <a:off x="1607009" y="6429220"/>
          <a:ext cx="15210169" cy="112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B6094857-E3D2-48A7-A455-27C3831D15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1904248"/>
              </p:ext>
            </p:extLst>
          </p:nvPr>
        </p:nvGraphicFramePr>
        <p:xfrm>
          <a:off x="1607008" y="7871278"/>
          <a:ext cx="15210169" cy="112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</p:spTree>
    <p:extLst>
      <p:ext uri="{BB962C8B-B14F-4D97-AF65-F5344CB8AC3E}">
        <p14:creationId xmlns:p14="http://schemas.microsoft.com/office/powerpoint/2010/main" val="373576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4">
            <a:extLst>
              <a:ext uri="{FF2B5EF4-FFF2-40B4-BE49-F238E27FC236}">
                <a16:creationId xmlns:a16="http://schemas.microsoft.com/office/drawing/2014/main" id="{19D007BC-0BB6-4119-A179-44DB13620A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862434"/>
              </p:ext>
            </p:extLst>
          </p:nvPr>
        </p:nvGraphicFramePr>
        <p:xfrm>
          <a:off x="430121" y="122829"/>
          <a:ext cx="8236207" cy="9103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45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7B82A93-05C8-434E-924E-BFF4ED881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966" y="2046166"/>
            <a:ext cx="5508867" cy="55088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6DDAFA6-661D-4E77-AF92-4C305771BA52}"/>
              </a:ext>
            </a:extLst>
          </p:cNvPr>
          <p:cNvSpPr txBox="1"/>
          <p:nvPr/>
        </p:nvSpPr>
        <p:spPr>
          <a:xfrm>
            <a:off x="6738074" y="7728559"/>
            <a:ext cx="35926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微信号</a:t>
            </a:r>
            <a:r>
              <a:rPr lang="en-US" altLang="zh-CN" dirty="0"/>
              <a:t>|WeChat ID :  wapuboy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wapuboy@gmail.com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https://github.com/wapuboy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34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3DB79B-ABA7-4A0C-BEDE-2721C62261F9}"/>
              </a:ext>
            </a:extLst>
          </p:cNvPr>
          <p:cNvSpPr txBox="1"/>
          <p:nvPr/>
        </p:nvSpPr>
        <p:spPr>
          <a:xfrm>
            <a:off x="3482788" y="322729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5W2H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F64154-9E1C-41D6-8260-B687C8D20B7D}"/>
              </a:ext>
            </a:extLst>
          </p:cNvPr>
          <p:cNvSpPr txBox="1"/>
          <p:nvPr/>
        </p:nvSpPr>
        <p:spPr>
          <a:xfrm>
            <a:off x="6013368" y="322729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RASCI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D2A21A-935D-491A-9C62-CD0E20B31312}"/>
              </a:ext>
            </a:extLst>
          </p:cNvPr>
          <p:cNvSpPr txBox="1"/>
          <p:nvPr/>
        </p:nvSpPr>
        <p:spPr>
          <a:xfrm>
            <a:off x="8576008" y="322729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5WHY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BAC011-CD7F-472E-9628-B430902E1937}"/>
              </a:ext>
            </a:extLst>
          </p:cNvPr>
          <p:cNvSpPr txBox="1"/>
          <p:nvPr/>
        </p:nvSpPr>
        <p:spPr>
          <a:xfrm>
            <a:off x="11114603" y="322729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PDCA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39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98A9EB-F0B4-429C-A417-EE677BA3D1BC}"/>
              </a:ext>
            </a:extLst>
          </p:cNvPr>
          <p:cNvSpPr/>
          <p:nvPr/>
        </p:nvSpPr>
        <p:spPr>
          <a:xfrm>
            <a:off x="1151420" y="905779"/>
            <a:ext cx="2938625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/>
              <a:t>高可用</a:t>
            </a:r>
            <a:endParaRPr lang="en-US" altLang="zh-CN" sz="4800" dirty="0"/>
          </a:p>
          <a:p>
            <a:pPr algn="ctr"/>
            <a:r>
              <a:rPr lang="zh-CN" altLang="en-US" sz="2800" dirty="0"/>
              <a:t>High Availability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3EEDCE-EC5E-48A5-B91D-D0C615E3DAF6}"/>
              </a:ext>
            </a:extLst>
          </p:cNvPr>
          <p:cNvSpPr/>
          <p:nvPr/>
        </p:nvSpPr>
        <p:spPr>
          <a:xfrm>
            <a:off x="1278057" y="3373903"/>
            <a:ext cx="2811988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/>
              <a:t>在线服务</a:t>
            </a:r>
            <a:endParaRPr lang="en-US" altLang="zh-CN" sz="4800" dirty="0"/>
          </a:p>
          <a:p>
            <a:pPr algn="ctr"/>
            <a:r>
              <a:rPr lang="en-US" altLang="zh-CN" sz="2800" dirty="0"/>
              <a:t>Online Services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727D74-BD35-4A2F-B84E-D44448050087}"/>
              </a:ext>
            </a:extLst>
          </p:cNvPr>
          <p:cNvSpPr/>
          <p:nvPr/>
        </p:nvSpPr>
        <p:spPr>
          <a:xfrm>
            <a:off x="752272" y="6903751"/>
            <a:ext cx="3863558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/>
              <a:t>持续演进</a:t>
            </a:r>
            <a:endParaRPr lang="en-US" altLang="zh-CN" sz="4800" dirty="0"/>
          </a:p>
          <a:p>
            <a:pPr algn="ctr"/>
            <a:r>
              <a:rPr lang="en-US" altLang="zh-CN" sz="2800" dirty="0"/>
              <a:t>Continuous evolution</a:t>
            </a:r>
            <a:endParaRPr lang="zh-CN" altLang="en-US" sz="2800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FAA7FA4-A896-4F48-ABAD-FADDEDF54F3E}"/>
              </a:ext>
            </a:extLst>
          </p:cNvPr>
          <p:cNvGrpSpPr/>
          <p:nvPr/>
        </p:nvGrpSpPr>
        <p:grpSpPr>
          <a:xfrm>
            <a:off x="5450885" y="705244"/>
            <a:ext cx="10509609" cy="1786223"/>
            <a:chOff x="5577528" y="1534413"/>
            <a:chExt cx="10509609" cy="1786223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C0C74BB1-4A49-4FC0-854C-4A7178F94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09706" y="2010917"/>
              <a:ext cx="4904762" cy="1309719"/>
            </a:xfrm>
            <a:prstGeom prst="rect">
              <a:avLst/>
            </a:prstGeom>
          </p:spPr>
        </p:pic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EF75E22-BAFC-4D32-9412-956230760044}"/>
                </a:ext>
              </a:extLst>
            </p:cNvPr>
            <p:cNvGrpSpPr/>
            <p:nvPr/>
          </p:nvGrpSpPr>
          <p:grpSpPr>
            <a:xfrm>
              <a:off x="5577528" y="1534413"/>
              <a:ext cx="10509609" cy="1770932"/>
              <a:chOff x="5577528" y="1534413"/>
              <a:chExt cx="10509609" cy="1770932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2336A44-64DD-46BE-ACB1-9D3C657FD8C1}"/>
                  </a:ext>
                </a:extLst>
              </p:cNvPr>
              <p:cNvSpPr/>
              <p:nvPr/>
            </p:nvSpPr>
            <p:spPr>
              <a:xfrm>
                <a:off x="5577529" y="1534413"/>
                <a:ext cx="105096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/>
                  <a:t>（总运行时间 Total Elapsed Time－累计失效时间 Sum of Inoperative Times）/ 总运行时间 Total Elapsed Time</a:t>
                </a:r>
              </a:p>
            </p:txBody>
          </p:sp>
          <p:sp>
            <p:nvSpPr>
              <p:cNvPr id="24" name="矩形: 单圆角 23">
                <a:extLst>
                  <a:ext uri="{FF2B5EF4-FFF2-40B4-BE49-F238E27FC236}">
                    <a16:creationId xmlns:a16="http://schemas.microsoft.com/office/drawing/2014/main" id="{5E61B4C5-67D8-4AA1-94A9-C5CAE04C63F6}"/>
                  </a:ext>
                </a:extLst>
              </p:cNvPr>
              <p:cNvSpPr/>
              <p:nvPr/>
            </p:nvSpPr>
            <p:spPr>
              <a:xfrm>
                <a:off x="5577529" y="2001413"/>
                <a:ext cx="10036939" cy="214118"/>
              </a:xfrm>
              <a:prstGeom prst="round1Rect">
                <a:avLst/>
              </a:prstGeom>
              <a:solidFill>
                <a:srgbClr val="00B050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chemeClr val="bg2"/>
                    </a:solidFill>
                  </a:rPr>
                  <a:t>100%</a:t>
                </a:r>
                <a:endParaRPr lang="zh-CN" altLang="en-US" sz="16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" name="矩形: 单圆角 24">
                <a:extLst>
                  <a:ext uri="{FF2B5EF4-FFF2-40B4-BE49-F238E27FC236}">
                    <a16:creationId xmlns:a16="http://schemas.microsoft.com/office/drawing/2014/main" id="{23B2EAB9-4608-41B4-8AFE-F39E700457E1}"/>
                  </a:ext>
                </a:extLst>
              </p:cNvPr>
              <p:cNvSpPr/>
              <p:nvPr/>
            </p:nvSpPr>
            <p:spPr>
              <a:xfrm>
                <a:off x="5577529" y="2300936"/>
                <a:ext cx="8465041" cy="185091"/>
              </a:xfrm>
              <a:prstGeom prst="round1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chemeClr val="bg2"/>
                    </a:solidFill>
                  </a:rPr>
                  <a:t>99.99%(52.3mins)</a:t>
                </a:r>
                <a:endParaRPr lang="zh-CN" altLang="en-US" sz="16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矩形: 单圆角 25">
                <a:extLst>
                  <a:ext uri="{FF2B5EF4-FFF2-40B4-BE49-F238E27FC236}">
                    <a16:creationId xmlns:a16="http://schemas.microsoft.com/office/drawing/2014/main" id="{2B8F485D-DC57-4240-92EE-8DDD03FA9E48}"/>
                  </a:ext>
                </a:extLst>
              </p:cNvPr>
              <p:cNvSpPr/>
              <p:nvPr/>
            </p:nvSpPr>
            <p:spPr>
              <a:xfrm>
                <a:off x="5577529" y="2571432"/>
                <a:ext cx="6557864" cy="214071"/>
              </a:xfrm>
              <a:prstGeom prst="round1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chemeClr val="bg2"/>
                    </a:solidFill>
                  </a:rPr>
                  <a:t>99.9%(8.7hours)</a:t>
                </a:r>
                <a:endParaRPr lang="zh-CN" altLang="en-US" sz="16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矩形: 单圆角 26">
                <a:extLst>
                  <a:ext uri="{FF2B5EF4-FFF2-40B4-BE49-F238E27FC236}">
                    <a16:creationId xmlns:a16="http://schemas.microsoft.com/office/drawing/2014/main" id="{12EFF13A-BAA3-45A9-8269-248D5466BFA4}"/>
                  </a:ext>
                </a:extLst>
              </p:cNvPr>
              <p:cNvSpPr/>
              <p:nvPr/>
            </p:nvSpPr>
            <p:spPr>
              <a:xfrm>
                <a:off x="5577529" y="2870908"/>
                <a:ext cx="5741071" cy="176688"/>
              </a:xfrm>
              <a:prstGeom prst="round1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chemeClr val="bg2"/>
                    </a:solidFill>
                  </a:rPr>
                  <a:t>99%(3.7days)</a:t>
                </a:r>
                <a:endParaRPr lang="zh-CN" altLang="en-US" sz="16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矩形: 单圆角 28">
                <a:extLst>
                  <a:ext uri="{FF2B5EF4-FFF2-40B4-BE49-F238E27FC236}">
                    <a16:creationId xmlns:a16="http://schemas.microsoft.com/office/drawing/2014/main" id="{9EE75B00-741F-4354-BB41-37A67FBAB350}"/>
                  </a:ext>
                </a:extLst>
              </p:cNvPr>
              <p:cNvSpPr/>
              <p:nvPr/>
            </p:nvSpPr>
            <p:spPr>
              <a:xfrm>
                <a:off x="5577528" y="3132999"/>
                <a:ext cx="5018471" cy="172346"/>
              </a:xfrm>
              <a:prstGeom prst="round1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chemeClr val="bg2"/>
                    </a:solidFill>
                  </a:rPr>
                  <a:t>98%(7.3days)</a:t>
                </a:r>
                <a:endParaRPr lang="zh-CN" altLang="en-US" sz="1600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307D623-1EC6-4A45-8F7C-BC35723551F6}"/>
              </a:ext>
            </a:extLst>
          </p:cNvPr>
          <p:cNvGrpSpPr/>
          <p:nvPr/>
        </p:nvGrpSpPr>
        <p:grpSpPr>
          <a:xfrm>
            <a:off x="5516199" y="5415393"/>
            <a:ext cx="11704390" cy="4029059"/>
            <a:chOff x="5516199" y="5415393"/>
            <a:chExt cx="11704390" cy="4029059"/>
          </a:xfrm>
          <a:solidFill>
            <a:schemeClr val="tx1">
              <a:lumMod val="50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5" name="箭头: 五边形 34">
              <a:extLst>
                <a:ext uri="{FF2B5EF4-FFF2-40B4-BE49-F238E27FC236}">
                  <a16:creationId xmlns:a16="http://schemas.microsoft.com/office/drawing/2014/main" id="{8BE03DEF-B82C-4D57-8276-5E118CC6BA2A}"/>
                </a:ext>
              </a:extLst>
            </p:cNvPr>
            <p:cNvSpPr/>
            <p:nvPr/>
          </p:nvSpPr>
          <p:spPr>
            <a:xfrm>
              <a:off x="5524006" y="6467029"/>
              <a:ext cx="2077306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H5 V1.0</a:t>
              </a:r>
              <a:endParaRPr lang="zh-CN" altLang="en-US" dirty="0"/>
            </a:p>
          </p:txBody>
        </p:sp>
        <p:sp>
          <p:nvSpPr>
            <p:cNvPr id="36" name="箭头: 五边形 35">
              <a:extLst>
                <a:ext uri="{FF2B5EF4-FFF2-40B4-BE49-F238E27FC236}">
                  <a16:creationId xmlns:a16="http://schemas.microsoft.com/office/drawing/2014/main" id="{0ECDF820-DB27-4F12-8E58-F1F910EF634B}"/>
                </a:ext>
              </a:extLst>
            </p:cNvPr>
            <p:cNvSpPr/>
            <p:nvPr/>
          </p:nvSpPr>
          <p:spPr>
            <a:xfrm>
              <a:off x="5524006" y="6978201"/>
              <a:ext cx="2077306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Agent A V1.0</a:t>
              </a:r>
              <a:endParaRPr lang="zh-CN" altLang="en-US" dirty="0"/>
            </a:p>
          </p:txBody>
        </p:sp>
        <p:sp>
          <p:nvSpPr>
            <p:cNvPr id="37" name="箭头: 五边形 36">
              <a:extLst>
                <a:ext uri="{FF2B5EF4-FFF2-40B4-BE49-F238E27FC236}">
                  <a16:creationId xmlns:a16="http://schemas.microsoft.com/office/drawing/2014/main" id="{84F4067D-9456-42C6-8805-2F02069E8B5A}"/>
                </a:ext>
              </a:extLst>
            </p:cNvPr>
            <p:cNvSpPr/>
            <p:nvPr/>
          </p:nvSpPr>
          <p:spPr>
            <a:xfrm>
              <a:off x="5524006" y="7489373"/>
              <a:ext cx="3443643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Business Service B  V1.0</a:t>
              </a:r>
              <a:endParaRPr lang="zh-CN" altLang="en-US" dirty="0"/>
            </a:p>
          </p:txBody>
        </p:sp>
        <p:sp>
          <p:nvSpPr>
            <p:cNvPr id="38" name="箭头: 五边形 37">
              <a:extLst>
                <a:ext uri="{FF2B5EF4-FFF2-40B4-BE49-F238E27FC236}">
                  <a16:creationId xmlns:a16="http://schemas.microsoft.com/office/drawing/2014/main" id="{F982F76C-3B6C-4008-80BA-4F8BF9B5C008}"/>
                </a:ext>
              </a:extLst>
            </p:cNvPr>
            <p:cNvSpPr/>
            <p:nvPr/>
          </p:nvSpPr>
          <p:spPr>
            <a:xfrm>
              <a:off x="5524007" y="8000545"/>
              <a:ext cx="2753030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Logic Service  C V1.0</a:t>
              </a:r>
              <a:endParaRPr lang="zh-CN" altLang="en-US" dirty="0"/>
            </a:p>
          </p:txBody>
        </p:sp>
        <p:sp>
          <p:nvSpPr>
            <p:cNvPr id="39" name="箭头: 五边形 38">
              <a:extLst>
                <a:ext uri="{FF2B5EF4-FFF2-40B4-BE49-F238E27FC236}">
                  <a16:creationId xmlns:a16="http://schemas.microsoft.com/office/drawing/2014/main" id="{482BAC18-77EE-4517-B9E7-4281138E07FF}"/>
                </a:ext>
              </a:extLst>
            </p:cNvPr>
            <p:cNvSpPr/>
            <p:nvPr/>
          </p:nvSpPr>
          <p:spPr>
            <a:xfrm>
              <a:off x="5516199" y="5955857"/>
              <a:ext cx="3451450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Android APP V1.0</a:t>
              </a:r>
              <a:endParaRPr lang="zh-CN" altLang="en-US" dirty="0"/>
            </a:p>
          </p:txBody>
        </p:sp>
        <p:sp>
          <p:nvSpPr>
            <p:cNvPr id="40" name="箭头: 五边形 39">
              <a:extLst>
                <a:ext uri="{FF2B5EF4-FFF2-40B4-BE49-F238E27FC236}">
                  <a16:creationId xmlns:a16="http://schemas.microsoft.com/office/drawing/2014/main" id="{C3852D50-00AA-4CFA-B33D-A98AD9C6CF0F}"/>
                </a:ext>
              </a:extLst>
            </p:cNvPr>
            <p:cNvSpPr/>
            <p:nvPr/>
          </p:nvSpPr>
          <p:spPr>
            <a:xfrm>
              <a:off x="5524006" y="5444685"/>
              <a:ext cx="3451450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iOS APP V1.0</a:t>
              </a:r>
              <a:endParaRPr lang="zh-CN" altLang="en-US" dirty="0"/>
            </a:p>
          </p:txBody>
        </p:sp>
        <p:sp>
          <p:nvSpPr>
            <p:cNvPr id="41" name="箭头: 五边形 40">
              <a:extLst>
                <a:ext uri="{FF2B5EF4-FFF2-40B4-BE49-F238E27FC236}">
                  <a16:creationId xmlns:a16="http://schemas.microsoft.com/office/drawing/2014/main" id="{F782D843-E6DD-4CE2-958A-E51D0F0DD10A}"/>
                </a:ext>
              </a:extLst>
            </p:cNvPr>
            <p:cNvSpPr/>
            <p:nvPr/>
          </p:nvSpPr>
          <p:spPr>
            <a:xfrm>
              <a:off x="5524006" y="8511717"/>
              <a:ext cx="3443643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Cache Data Service D V1.0</a:t>
              </a:r>
              <a:endParaRPr lang="zh-CN" altLang="en-US" dirty="0"/>
            </a:p>
          </p:txBody>
        </p:sp>
        <p:sp>
          <p:nvSpPr>
            <p:cNvPr id="42" name="箭头: 五边形 41">
              <a:extLst>
                <a:ext uri="{FF2B5EF4-FFF2-40B4-BE49-F238E27FC236}">
                  <a16:creationId xmlns:a16="http://schemas.microsoft.com/office/drawing/2014/main" id="{061ABD36-1580-466A-A20B-57B84E774990}"/>
                </a:ext>
              </a:extLst>
            </p:cNvPr>
            <p:cNvSpPr/>
            <p:nvPr/>
          </p:nvSpPr>
          <p:spPr>
            <a:xfrm>
              <a:off x="5524006" y="9022891"/>
              <a:ext cx="4170274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Persistent Data Service F V1.0</a:t>
              </a:r>
              <a:endParaRPr lang="zh-CN" altLang="en-US" dirty="0"/>
            </a:p>
          </p:txBody>
        </p:sp>
        <p:sp>
          <p:nvSpPr>
            <p:cNvPr id="43" name="箭头: 五边形 42">
              <a:extLst>
                <a:ext uri="{FF2B5EF4-FFF2-40B4-BE49-F238E27FC236}">
                  <a16:creationId xmlns:a16="http://schemas.microsoft.com/office/drawing/2014/main" id="{22CA23FD-0BFD-4C7F-BEEE-C4C9B2465E2B}"/>
                </a:ext>
              </a:extLst>
            </p:cNvPr>
            <p:cNvSpPr/>
            <p:nvPr/>
          </p:nvSpPr>
          <p:spPr>
            <a:xfrm>
              <a:off x="7923080" y="6467029"/>
              <a:ext cx="4854057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H5 V2.0</a:t>
              </a:r>
              <a:endParaRPr lang="zh-CN" altLang="en-US" dirty="0"/>
            </a:p>
          </p:txBody>
        </p:sp>
        <p:sp>
          <p:nvSpPr>
            <p:cNvPr id="44" name="箭头: 五边形 43">
              <a:extLst>
                <a:ext uri="{FF2B5EF4-FFF2-40B4-BE49-F238E27FC236}">
                  <a16:creationId xmlns:a16="http://schemas.microsoft.com/office/drawing/2014/main" id="{BC829364-F926-44AF-B57D-971BA2497F65}"/>
                </a:ext>
              </a:extLst>
            </p:cNvPr>
            <p:cNvSpPr/>
            <p:nvPr/>
          </p:nvSpPr>
          <p:spPr>
            <a:xfrm>
              <a:off x="9199125" y="5955856"/>
              <a:ext cx="3451450" cy="42156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Android APP V2.0</a:t>
              </a:r>
              <a:endParaRPr lang="zh-CN" altLang="en-US" dirty="0"/>
            </a:p>
          </p:txBody>
        </p:sp>
        <p:sp>
          <p:nvSpPr>
            <p:cNvPr id="45" name="箭头: 五边形 44">
              <a:extLst>
                <a:ext uri="{FF2B5EF4-FFF2-40B4-BE49-F238E27FC236}">
                  <a16:creationId xmlns:a16="http://schemas.microsoft.com/office/drawing/2014/main" id="{8BD33E1D-E21E-4F71-8EC3-17AEEAEC2AE5}"/>
                </a:ext>
              </a:extLst>
            </p:cNvPr>
            <p:cNvSpPr/>
            <p:nvPr/>
          </p:nvSpPr>
          <p:spPr>
            <a:xfrm>
              <a:off x="9199125" y="5415393"/>
              <a:ext cx="7477460" cy="42156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iOS APP V1.1</a:t>
              </a:r>
              <a:endParaRPr lang="zh-CN" altLang="en-US" dirty="0"/>
            </a:p>
          </p:txBody>
        </p:sp>
        <p:sp>
          <p:nvSpPr>
            <p:cNvPr id="46" name="箭头: 五边形 45">
              <a:extLst>
                <a:ext uri="{FF2B5EF4-FFF2-40B4-BE49-F238E27FC236}">
                  <a16:creationId xmlns:a16="http://schemas.microsoft.com/office/drawing/2014/main" id="{E526899C-80B1-425F-AD2A-BFB20AE4048B}"/>
                </a:ext>
              </a:extLst>
            </p:cNvPr>
            <p:cNvSpPr/>
            <p:nvPr/>
          </p:nvSpPr>
          <p:spPr>
            <a:xfrm>
              <a:off x="7936802" y="6978200"/>
              <a:ext cx="5461005" cy="42156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Agent A V2.0</a:t>
              </a:r>
              <a:endParaRPr lang="zh-CN" altLang="en-US" dirty="0"/>
            </a:p>
          </p:txBody>
        </p:sp>
        <p:sp>
          <p:nvSpPr>
            <p:cNvPr id="47" name="箭头: 五边形 46">
              <a:extLst>
                <a:ext uri="{FF2B5EF4-FFF2-40B4-BE49-F238E27FC236}">
                  <a16:creationId xmlns:a16="http://schemas.microsoft.com/office/drawing/2014/main" id="{3A4FE2D0-0DFC-4621-BDA0-CD802655A188}"/>
                </a:ext>
              </a:extLst>
            </p:cNvPr>
            <p:cNvSpPr/>
            <p:nvPr/>
          </p:nvSpPr>
          <p:spPr>
            <a:xfrm>
              <a:off x="9490414" y="7489373"/>
              <a:ext cx="5807855" cy="42156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Business Service B  V2.0</a:t>
              </a:r>
              <a:endParaRPr lang="zh-CN" altLang="en-US" dirty="0"/>
            </a:p>
          </p:txBody>
        </p:sp>
        <p:sp>
          <p:nvSpPr>
            <p:cNvPr id="48" name="箭头: 五边形 47">
              <a:extLst>
                <a:ext uri="{FF2B5EF4-FFF2-40B4-BE49-F238E27FC236}">
                  <a16:creationId xmlns:a16="http://schemas.microsoft.com/office/drawing/2014/main" id="{466E4AC6-795E-4DAD-AF0B-716B7432AB96}"/>
                </a:ext>
              </a:extLst>
            </p:cNvPr>
            <p:cNvSpPr/>
            <p:nvPr/>
          </p:nvSpPr>
          <p:spPr>
            <a:xfrm>
              <a:off x="8539313" y="8014243"/>
              <a:ext cx="2938256" cy="42156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Logic Service  C V1.1</a:t>
              </a:r>
              <a:endParaRPr lang="zh-CN" altLang="en-US" dirty="0"/>
            </a:p>
          </p:txBody>
        </p:sp>
        <p:sp>
          <p:nvSpPr>
            <p:cNvPr id="49" name="箭头: 五边形 48">
              <a:extLst>
                <a:ext uri="{FF2B5EF4-FFF2-40B4-BE49-F238E27FC236}">
                  <a16:creationId xmlns:a16="http://schemas.microsoft.com/office/drawing/2014/main" id="{0B580BB3-0BFA-4A95-BA17-33D94C54C9FE}"/>
                </a:ext>
              </a:extLst>
            </p:cNvPr>
            <p:cNvSpPr/>
            <p:nvPr/>
          </p:nvSpPr>
          <p:spPr>
            <a:xfrm>
              <a:off x="11739845" y="7995026"/>
              <a:ext cx="2938256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Logic Service  C V1.2</a:t>
              </a:r>
              <a:endParaRPr lang="zh-CN" altLang="en-US" dirty="0"/>
            </a:p>
          </p:txBody>
        </p:sp>
        <p:sp>
          <p:nvSpPr>
            <p:cNvPr id="52" name="箭头: 五边形 51">
              <a:extLst>
                <a:ext uri="{FF2B5EF4-FFF2-40B4-BE49-F238E27FC236}">
                  <a16:creationId xmlns:a16="http://schemas.microsoft.com/office/drawing/2014/main" id="{1A5D9926-8765-4D53-B639-5F29EEE2056B}"/>
                </a:ext>
              </a:extLst>
            </p:cNvPr>
            <p:cNvSpPr/>
            <p:nvPr/>
          </p:nvSpPr>
          <p:spPr>
            <a:xfrm>
              <a:off x="12845888" y="6482190"/>
              <a:ext cx="1296503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H5 V2.1</a:t>
              </a:r>
              <a:endParaRPr lang="zh-CN" altLang="en-US" dirty="0"/>
            </a:p>
          </p:txBody>
        </p:sp>
        <p:sp>
          <p:nvSpPr>
            <p:cNvPr id="53" name="箭头: 五边形 52">
              <a:extLst>
                <a:ext uri="{FF2B5EF4-FFF2-40B4-BE49-F238E27FC236}">
                  <a16:creationId xmlns:a16="http://schemas.microsoft.com/office/drawing/2014/main" id="{A1813BD7-544B-47AC-9994-A48255B74808}"/>
                </a:ext>
              </a:extLst>
            </p:cNvPr>
            <p:cNvSpPr/>
            <p:nvPr/>
          </p:nvSpPr>
          <p:spPr>
            <a:xfrm>
              <a:off x="13639448" y="6978200"/>
              <a:ext cx="2077306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Agent A V2.1</a:t>
              </a:r>
              <a:endParaRPr lang="zh-CN" altLang="en-US" dirty="0"/>
            </a:p>
          </p:txBody>
        </p:sp>
        <p:sp>
          <p:nvSpPr>
            <p:cNvPr id="54" name="箭头: 五边形 53">
              <a:extLst>
                <a:ext uri="{FF2B5EF4-FFF2-40B4-BE49-F238E27FC236}">
                  <a16:creationId xmlns:a16="http://schemas.microsoft.com/office/drawing/2014/main" id="{406BFCE6-35BD-45F8-A56B-223857B01DE6}"/>
                </a:ext>
              </a:extLst>
            </p:cNvPr>
            <p:cNvSpPr/>
            <p:nvPr/>
          </p:nvSpPr>
          <p:spPr>
            <a:xfrm>
              <a:off x="14384987" y="6482190"/>
              <a:ext cx="1296503" cy="42156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H5 V2.2</a:t>
              </a:r>
              <a:endParaRPr lang="zh-CN" altLang="en-US" dirty="0"/>
            </a:p>
          </p:txBody>
        </p:sp>
        <p:sp>
          <p:nvSpPr>
            <p:cNvPr id="55" name="箭头: 五边形 54">
              <a:extLst>
                <a:ext uri="{FF2B5EF4-FFF2-40B4-BE49-F238E27FC236}">
                  <a16:creationId xmlns:a16="http://schemas.microsoft.com/office/drawing/2014/main" id="{A4D0AE5B-E085-428B-9EB3-775675D1BDDC}"/>
                </a:ext>
              </a:extLst>
            </p:cNvPr>
            <p:cNvSpPr/>
            <p:nvPr/>
          </p:nvSpPr>
          <p:spPr>
            <a:xfrm>
              <a:off x="15924086" y="6482190"/>
              <a:ext cx="1296503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H5 V2.3</a:t>
              </a:r>
              <a:endParaRPr lang="zh-CN" altLang="en-US" dirty="0"/>
            </a:p>
          </p:txBody>
        </p:sp>
        <p:sp>
          <p:nvSpPr>
            <p:cNvPr id="56" name="箭头: 五边形 55">
              <a:extLst>
                <a:ext uri="{FF2B5EF4-FFF2-40B4-BE49-F238E27FC236}">
                  <a16:creationId xmlns:a16="http://schemas.microsoft.com/office/drawing/2014/main" id="{1BCA04F4-9447-4A8D-AEC7-AE140ECEA1F5}"/>
                </a:ext>
              </a:extLst>
            </p:cNvPr>
            <p:cNvSpPr/>
            <p:nvPr/>
          </p:nvSpPr>
          <p:spPr>
            <a:xfrm>
              <a:off x="12777137" y="5955856"/>
              <a:ext cx="2278443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Android APP V2.1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257210D-3F11-408F-8B15-0D4F949B7C7E}"/>
              </a:ext>
            </a:extLst>
          </p:cNvPr>
          <p:cNvGrpSpPr/>
          <p:nvPr/>
        </p:nvGrpSpPr>
        <p:grpSpPr>
          <a:xfrm>
            <a:off x="5514207" y="3100170"/>
            <a:ext cx="10036940" cy="1913973"/>
            <a:chOff x="5514207" y="3100170"/>
            <a:chExt cx="10036940" cy="1913973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AF3718D-2A2A-423C-89D2-C3023031CFE6}"/>
                </a:ext>
              </a:extLst>
            </p:cNvPr>
            <p:cNvGrpSpPr/>
            <p:nvPr/>
          </p:nvGrpSpPr>
          <p:grpSpPr>
            <a:xfrm>
              <a:off x="5514207" y="3100170"/>
              <a:ext cx="10036940" cy="1913973"/>
              <a:chOff x="5577529" y="3779082"/>
              <a:chExt cx="10036940" cy="1913973"/>
            </a:xfrm>
            <a:solidFill>
              <a:srgbClr val="00B0F0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CC750BA-B233-44CB-9B44-DA6052102A97}"/>
                  </a:ext>
                </a:extLst>
              </p:cNvPr>
              <p:cNvSpPr/>
              <p:nvPr/>
            </p:nvSpPr>
            <p:spPr>
              <a:xfrm>
                <a:off x="5577529" y="4064790"/>
                <a:ext cx="2521131" cy="119301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终端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Terminal</a:t>
                </a:r>
                <a:endParaRPr lang="zh-CN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1105AE8-610C-4A58-A9B1-69FCDDDB3787}"/>
                  </a:ext>
                </a:extLst>
              </p:cNvPr>
              <p:cNvSpPr/>
              <p:nvPr/>
            </p:nvSpPr>
            <p:spPr>
              <a:xfrm>
                <a:off x="13093338" y="4064790"/>
                <a:ext cx="2521131" cy="119301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服务器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Server</a:t>
                </a:r>
              </a:p>
            </p:txBody>
          </p:sp>
          <p:sp>
            <p:nvSpPr>
              <p:cNvPr id="4" name="云形 3">
                <a:extLst>
                  <a:ext uri="{FF2B5EF4-FFF2-40B4-BE49-F238E27FC236}">
                    <a16:creationId xmlns:a16="http://schemas.microsoft.com/office/drawing/2014/main" id="{D03D3D93-FF7E-49E5-8BCB-93888B0612F1}"/>
                  </a:ext>
                </a:extLst>
              </p:cNvPr>
              <p:cNvSpPr/>
              <p:nvPr/>
            </p:nvSpPr>
            <p:spPr>
              <a:xfrm>
                <a:off x="9662005" y="4204095"/>
                <a:ext cx="1867988" cy="914400"/>
              </a:xfrm>
              <a:prstGeom prst="cloud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网络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Network</a:t>
                </a:r>
                <a:endParaRPr lang="zh-CN" altLang="en-US" dirty="0"/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2F7757BB-F6A1-4A51-BC08-1694713B47BC}"/>
                  </a:ext>
                </a:extLst>
              </p:cNvPr>
              <p:cNvCxnSpPr>
                <a:stCxn id="3" idx="3"/>
                <a:endCxn id="4" idx="2"/>
              </p:cNvCxnSpPr>
              <p:nvPr/>
            </p:nvCxnSpPr>
            <p:spPr>
              <a:xfrm>
                <a:off x="8098660" y="4661295"/>
                <a:ext cx="1569139" cy="0"/>
              </a:xfrm>
              <a:prstGeom prst="straightConnector1">
                <a:avLst/>
              </a:prstGeom>
              <a:grpFill/>
              <a:ln>
                <a:noFill/>
                <a:tailEnd type="triangl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BC0C44F-99E9-47F1-B5D7-BD1FD2E46133}"/>
                  </a:ext>
                </a:extLst>
              </p:cNvPr>
              <p:cNvCxnSpPr>
                <a:cxnSpLocks/>
                <a:stCxn id="4" idx="0"/>
                <a:endCxn id="7" idx="1"/>
              </p:cNvCxnSpPr>
              <p:nvPr/>
            </p:nvCxnSpPr>
            <p:spPr>
              <a:xfrm>
                <a:off x="11528436" y="4661295"/>
                <a:ext cx="1564902" cy="0"/>
              </a:xfrm>
              <a:prstGeom prst="straightConnector1">
                <a:avLst/>
              </a:prstGeom>
              <a:grpFill/>
              <a:ln>
                <a:noFill/>
                <a:tailEnd type="triangl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连接符: 肘形 13">
                <a:extLst>
                  <a:ext uri="{FF2B5EF4-FFF2-40B4-BE49-F238E27FC236}">
                    <a16:creationId xmlns:a16="http://schemas.microsoft.com/office/drawing/2014/main" id="{8CEACB58-6B9D-4377-BB82-DB43933BEDC3}"/>
                  </a:ext>
                </a:extLst>
              </p:cNvPr>
              <p:cNvCxnSpPr>
                <a:stCxn id="7" idx="2"/>
                <a:endCxn id="4" idx="1"/>
              </p:cNvCxnSpPr>
              <p:nvPr/>
            </p:nvCxnSpPr>
            <p:spPr>
              <a:xfrm rot="5400000" flipH="1">
                <a:off x="12404812" y="3308709"/>
                <a:ext cx="140279" cy="3757905"/>
              </a:xfrm>
              <a:prstGeom prst="curvedConnector3">
                <a:avLst>
                  <a:gd name="adj1" fmla="val -162961"/>
                </a:avLst>
              </a:prstGeom>
              <a:grpFill/>
              <a:ln>
                <a:noFill/>
                <a:prstDash val="dash"/>
                <a:tailEnd type="triangl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连接符: 肘形 14">
                <a:extLst>
                  <a:ext uri="{FF2B5EF4-FFF2-40B4-BE49-F238E27FC236}">
                    <a16:creationId xmlns:a16="http://schemas.microsoft.com/office/drawing/2014/main" id="{8E83273C-DA30-4BC4-B26F-58023E03F103}"/>
                  </a:ext>
                </a:extLst>
              </p:cNvPr>
              <p:cNvCxnSpPr>
                <a:cxnSpLocks/>
                <a:stCxn id="4" idx="1"/>
                <a:endCxn id="3" idx="2"/>
              </p:cNvCxnSpPr>
              <p:nvPr/>
            </p:nvCxnSpPr>
            <p:spPr>
              <a:xfrm rot="5400000">
                <a:off x="8646908" y="3308708"/>
                <a:ext cx="140279" cy="3757904"/>
              </a:xfrm>
              <a:prstGeom prst="curvedConnector3">
                <a:avLst>
                  <a:gd name="adj1" fmla="val 262961"/>
                </a:avLst>
              </a:prstGeom>
              <a:grpFill/>
              <a:ln>
                <a:noFill/>
                <a:prstDash val="dash"/>
                <a:tailEnd type="triangl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七边形 18">
                <a:extLst>
                  <a:ext uri="{FF2B5EF4-FFF2-40B4-BE49-F238E27FC236}">
                    <a16:creationId xmlns:a16="http://schemas.microsoft.com/office/drawing/2014/main" id="{3DACD163-0743-44FB-B5D1-C07EFDF96344}"/>
                  </a:ext>
                </a:extLst>
              </p:cNvPr>
              <p:cNvSpPr/>
              <p:nvPr/>
            </p:nvSpPr>
            <p:spPr>
              <a:xfrm>
                <a:off x="8593236" y="4442937"/>
                <a:ext cx="435742" cy="435742"/>
              </a:xfrm>
              <a:prstGeom prst="heptagon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0" name="七边形 19">
                <a:extLst>
                  <a:ext uri="{FF2B5EF4-FFF2-40B4-BE49-F238E27FC236}">
                    <a16:creationId xmlns:a16="http://schemas.microsoft.com/office/drawing/2014/main" id="{78C7779A-4BBD-44A7-A758-6F7A1FC0B3E8}"/>
                  </a:ext>
                </a:extLst>
              </p:cNvPr>
              <p:cNvSpPr/>
              <p:nvPr/>
            </p:nvSpPr>
            <p:spPr>
              <a:xfrm>
                <a:off x="12013569" y="4463908"/>
                <a:ext cx="435742" cy="435742"/>
              </a:xfrm>
              <a:prstGeom prst="heptagon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21" name="七边形 20">
                <a:extLst>
                  <a:ext uri="{FF2B5EF4-FFF2-40B4-BE49-F238E27FC236}">
                    <a16:creationId xmlns:a16="http://schemas.microsoft.com/office/drawing/2014/main" id="{51616E02-E428-4C2B-9FDB-D7F7075D6F27}"/>
                  </a:ext>
                </a:extLst>
              </p:cNvPr>
              <p:cNvSpPr/>
              <p:nvPr/>
            </p:nvSpPr>
            <p:spPr>
              <a:xfrm>
                <a:off x="12013569" y="5245968"/>
                <a:ext cx="435742" cy="435742"/>
              </a:xfrm>
              <a:prstGeom prst="heptagon">
                <a:avLst/>
              </a:prstGeom>
              <a:grpFill/>
              <a:ln>
                <a:noFill/>
                <a:prstDash val="dash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22" name="七边形 21">
                <a:extLst>
                  <a:ext uri="{FF2B5EF4-FFF2-40B4-BE49-F238E27FC236}">
                    <a16:creationId xmlns:a16="http://schemas.microsoft.com/office/drawing/2014/main" id="{9BDE510B-9F72-4EA5-9127-4C9E498492FE}"/>
                  </a:ext>
                </a:extLst>
              </p:cNvPr>
              <p:cNvSpPr/>
              <p:nvPr/>
            </p:nvSpPr>
            <p:spPr>
              <a:xfrm>
                <a:off x="8593236" y="5257313"/>
                <a:ext cx="435742" cy="435742"/>
              </a:xfrm>
              <a:prstGeom prst="heptagon">
                <a:avLst/>
              </a:prstGeom>
              <a:grpFill/>
              <a:ln>
                <a:noFill/>
                <a:prstDash val="dash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30" name="七边形 29">
                <a:extLst>
                  <a:ext uri="{FF2B5EF4-FFF2-40B4-BE49-F238E27FC236}">
                    <a16:creationId xmlns:a16="http://schemas.microsoft.com/office/drawing/2014/main" id="{40970289-685E-4178-AFC2-3C2B5F6CEB0F}"/>
                  </a:ext>
                </a:extLst>
              </p:cNvPr>
              <p:cNvSpPr/>
              <p:nvPr/>
            </p:nvSpPr>
            <p:spPr>
              <a:xfrm>
                <a:off x="7814308" y="3845831"/>
                <a:ext cx="435742" cy="435742"/>
              </a:xfrm>
              <a:prstGeom prst="heptagon">
                <a:avLst/>
              </a:prstGeom>
              <a:grpFill/>
              <a:ln>
                <a:noFill/>
                <a:prstDash val="dash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31" name="七边形 30">
                <a:extLst>
                  <a:ext uri="{FF2B5EF4-FFF2-40B4-BE49-F238E27FC236}">
                    <a16:creationId xmlns:a16="http://schemas.microsoft.com/office/drawing/2014/main" id="{980665C7-AD18-4619-ABDF-049DB2CF912E}"/>
                  </a:ext>
                </a:extLst>
              </p:cNvPr>
              <p:cNvSpPr/>
              <p:nvPr/>
            </p:nvSpPr>
            <p:spPr>
              <a:xfrm>
                <a:off x="12875467" y="3779082"/>
                <a:ext cx="435742" cy="435742"/>
              </a:xfrm>
              <a:prstGeom prst="heptagon">
                <a:avLst/>
              </a:prstGeom>
              <a:grpFill/>
              <a:ln>
                <a:noFill/>
                <a:prstDash val="dash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</p:grp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E9A0099-36D4-451C-B758-A610A51B30F3}"/>
                </a:ext>
              </a:extLst>
            </p:cNvPr>
            <p:cNvCxnSpPr>
              <a:stCxn id="3" idx="3"/>
              <a:endCxn id="4" idx="2"/>
            </p:cNvCxnSpPr>
            <p:nvPr/>
          </p:nvCxnSpPr>
          <p:spPr>
            <a:xfrm>
              <a:off x="8035338" y="3982383"/>
              <a:ext cx="1569139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EF176A3-E6EE-4ECB-B200-2432D03BE793}"/>
                </a:ext>
              </a:extLst>
            </p:cNvPr>
            <p:cNvCxnSpPr>
              <a:stCxn id="4" idx="0"/>
              <a:endCxn id="7" idx="1"/>
            </p:cNvCxnSpPr>
            <p:nvPr/>
          </p:nvCxnSpPr>
          <p:spPr>
            <a:xfrm>
              <a:off x="11465114" y="3982383"/>
              <a:ext cx="1564902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814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4036DC09-C902-485B-8837-10807BE957CD}"/>
              </a:ext>
            </a:extLst>
          </p:cNvPr>
          <p:cNvGrpSpPr/>
          <p:nvPr/>
        </p:nvGrpSpPr>
        <p:grpSpPr>
          <a:xfrm>
            <a:off x="0" y="110428"/>
            <a:ext cx="14300200" cy="2556733"/>
            <a:chOff x="215900" y="654224"/>
            <a:chExt cx="14300200" cy="255673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D4DA197-9F8D-450D-A796-D795F9D23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2433" y="654224"/>
              <a:ext cx="6510131" cy="2079625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25917F4-5B19-4361-997A-AB3D04C4BAE8}"/>
                </a:ext>
              </a:extLst>
            </p:cNvPr>
            <p:cNvSpPr/>
            <p:nvPr/>
          </p:nvSpPr>
          <p:spPr>
            <a:xfrm>
              <a:off x="215900" y="2841625"/>
              <a:ext cx="143002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https://www.aliyun.com/product/iot-deviceconnect?spm=5176.8101214.loT.1.32b03325YWhOPO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0D34D60-D87A-4A14-9A0B-E8325684F707}"/>
              </a:ext>
            </a:extLst>
          </p:cNvPr>
          <p:cNvGrpSpPr/>
          <p:nvPr/>
        </p:nvGrpSpPr>
        <p:grpSpPr>
          <a:xfrm>
            <a:off x="215900" y="2962085"/>
            <a:ext cx="12407900" cy="2302005"/>
            <a:chOff x="215900" y="3573462"/>
            <a:chExt cx="12407900" cy="230200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E94A358-E61C-43D4-A42D-0EA70A009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8887" y="3573462"/>
              <a:ext cx="8277225" cy="1743075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96EC007-65DB-4FBB-A6A7-860C3731ECA3}"/>
                </a:ext>
              </a:extLst>
            </p:cNvPr>
            <p:cNvSpPr/>
            <p:nvPr/>
          </p:nvSpPr>
          <p:spPr>
            <a:xfrm>
              <a:off x="215900" y="5506135"/>
              <a:ext cx="124079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https://www.aliyun.com/product/oss?spm=5176.7920929.selected.3.e81b41d6WqXIm5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1DD7147-150B-4383-A238-1E4C9CFC2DA3}"/>
              </a:ext>
            </a:extLst>
          </p:cNvPr>
          <p:cNvGrpSpPr/>
          <p:nvPr/>
        </p:nvGrpSpPr>
        <p:grpSpPr>
          <a:xfrm>
            <a:off x="11427696" y="2482495"/>
            <a:ext cx="4838700" cy="3479414"/>
            <a:chOff x="10687050" y="3763962"/>
            <a:chExt cx="4838700" cy="347941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1E5D49A-8089-4D33-8C30-C8E70F58F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87050" y="3763962"/>
              <a:ext cx="4838700" cy="310515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E03EE9B-77A4-4DC9-B653-FC75BDFDDC8B}"/>
                </a:ext>
              </a:extLst>
            </p:cNvPr>
            <p:cNvSpPr/>
            <p:nvPr/>
          </p:nvSpPr>
          <p:spPr>
            <a:xfrm>
              <a:off x="10687050" y="6874044"/>
              <a:ext cx="47468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https://cloud.tencent.com/product/cdb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6CDF8F0-3E08-452B-8D8A-5320F587FBD9}"/>
              </a:ext>
            </a:extLst>
          </p:cNvPr>
          <p:cNvGrpSpPr/>
          <p:nvPr/>
        </p:nvGrpSpPr>
        <p:grpSpPr>
          <a:xfrm>
            <a:off x="11270534" y="571094"/>
            <a:ext cx="5153025" cy="1683672"/>
            <a:chOff x="10372725" y="674152"/>
            <a:chExt cx="5153025" cy="168367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FCB421D-91B3-405B-9E4D-22F2C1A4B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72725" y="674152"/>
              <a:ext cx="5153025" cy="120015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E41F3CE-A1B9-444A-BE59-24A6685591C4}"/>
                </a:ext>
              </a:extLst>
            </p:cNvPr>
            <p:cNvSpPr/>
            <p:nvPr/>
          </p:nvSpPr>
          <p:spPr>
            <a:xfrm>
              <a:off x="11063945" y="1988492"/>
              <a:ext cx="3770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https://www.amazonaws.cn/s3/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805780-DCE9-42DF-970C-3896C2B4964A}"/>
              </a:ext>
            </a:extLst>
          </p:cNvPr>
          <p:cNvGrpSpPr/>
          <p:nvPr/>
        </p:nvGrpSpPr>
        <p:grpSpPr>
          <a:xfrm>
            <a:off x="0" y="5651078"/>
            <a:ext cx="4996881" cy="1334055"/>
            <a:chOff x="2899056" y="6462326"/>
            <a:chExt cx="4996881" cy="133405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2A9BD77-8797-4125-9911-EDE3BE057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06835" y="6462326"/>
              <a:ext cx="2981325" cy="781050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95019B1-370C-4BD6-878E-CC0E0EA5F30D}"/>
                </a:ext>
              </a:extLst>
            </p:cNvPr>
            <p:cNvSpPr/>
            <p:nvPr/>
          </p:nvSpPr>
          <p:spPr>
            <a:xfrm>
              <a:off x="2899056" y="7427049"/>
              <a:ext cx="4996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https://cloud.baidu.com/product/bos.html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2DBEA8E-EA8E-4321-9B07-29115BDEED51}"/>
              </a:ext>
            </a:extLst>
          </p:cNvPr>
          <p:cNvGrpSpPr/>
          <p:nvPr/>
        </p:nvGrpSpPr>
        <p:grpSpPr>
          <a:xfrm>
            <a:off x="4626953" y="6066843"/>
            <a:ext cx="12102253" cy="3118582"/>
            <a:chOff x="4626953" y="6066843"/>
            <a:chExt cx="12102253" cy="3118582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8544366-1E98-4CD0-B1D5-F14A0E495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26953" y="6066843"/>
              <a:ext cx="12102253" cy="2762270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FFB091D-A474-4E2B-9793-85CBB0177D20}"/>
                </a:ext>
              </a:extLst>
            </p:cNvPr>
            <p:cNvSpPr/>
            <p:nvPr/>
          </p:nvSpPr>
          <p:spPr>
            <a:xfrm>
              <a:off x="7825375" y="8816093"/>
              <a:ext cx="5705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https://www.azure.cn/zh-cn/support/sla/storage/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03938B4E-EABD-4A0B-9B07-3E098C050937}"/>
              </a:ext>
            </a:extLst>
          </p:cNvPr>
          <p:cNvSpPr/>
          <p:nvPr/>
        </p:nvSpPr>
        <p:spPr>
          <a:xfrm>
            <a:off x="5135074" y="4338935"/>
            <a:ext cx="679865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怎么定义高可用性？</a:t>
            </a:r>
            <a:endParaRPr lang="en-US" altLang="zh-CN" sz="54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altLang="zh-CN" sz="54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How to define </a:t>
            </a:r>
            <a:r>
              <a:rPr lang="en-US" altLang="zh-CN" sz="5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</a:t>
            </a:r>
            <a:r>
              <a:rPr lang="zh-CN" altLang="en-US" sz="5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？</a:t>
            </a:r>
            <a:endParaRPr lang="zh-CN" altLang="en-US" sz="54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572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C444683-3A66-4CD6-A6A0-0D38817B40D2}"/>
              </a:ext>
            </a:extLst>
          </p:cNvPr>
          <p:cNvGrpSpPr/>
          <p:nvPr/>
        </p:nvGrpSpPr>
        <p:grpSpPr>
          <a:xfrm>
            <a:off x="679450" y="746035"/>
            <a:ext cx="15709900" cy="3440330"/>
            <a:chOff x="5514207" y="3100170"/>
            <a:chExt cx="10036940" cy="191397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5ABD406-3C25-4A5E-8BA4-8E07652A625E}"/>
                </a:ext>
              </a:extLst>
            </p:cNvPr>
            <p:cNvGrpSpPr/>
            <p:nvPr/>
          </p:nvGrpSpPr>
          <p:grpSpPr>
            <a:xfrm>
              <a:off x="5514207" y="3100170"/>
              <a:ext cx="10036940" cy="1913973"/>
              <a:chOff x="5577529" y="3779082"/>
              <a:chExt cx="10036940" cy="1913973"/>
            </a:xfrm>
            <a:solidFill>
              <a:srgbClr val="00B0F0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2F91655-6D6F-493D-96E0-A79395C5E726}"/>
                  </a:ext>
                </a:extLst>
              </p:cNvPr>
              <p:cNvSpPr/>
              <p:nvPr/>
            </p:nvSpPr>
            <p:spPr>
              <a:xfrm>
                <a:off x="5577529" y="4064790"/>
                <a:ext cx="2521131" cy="119301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dirty="0"/>
                  <a:t>终端</a:t>
                </a:r>
                <a:endParaRPr lang="en-US" altLang="zh-CN" sz="3200" dirty="0"/>
              </a:p>
              <a:p>
                <a:pPr algn="ctr"/>
                <a:r>
                  <a:rPr lang="en-US" altLang="zh-CN" sz="3200" dirty="0"/>
                  <a:t>Terminal</a:t>
                </a:r>
                <a:endParaRPr lang="zh-CN" altLang="en-US" sz="3200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FBAAB6-CA69-472A-828A-3870DBEFA9D4}"/>
                  </a:ext>
                </a:extLst>
              </p:cNvPr>
              <p:cNvSpPr/>
              <p:nvPr/>
            </p:nvSpPr>
            <p:spPr>
              <a:xfrm>
                <a:off x="13093338" y="4064790"/>
                <a:ext cx="2521131" cy="119301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dirty="0"/>
                  <a:t>服务器</a:t>
                </a:r>
                <a:endParaRPr lang="en-US" altLang="zh-CN" sz="3200" dirty="0"/>
              </a:p>
              <a:p>
                <a:pPr algn="ctr"/>
                <a:r>
                  <a:rPr lang="en-US" altLang="zh-CN" sz="3200" dirty="0"/>
                  <a:t>Server</a:t>
                </a:r>
              </a:p>
            </p:txBody>
          </p:sp>
          <p:sp>
            <p:nvSpPr>
              <p:cNvPr id="8" name="云形 7">
                <a:extLst>
                  <a:ext uri="{FF2B5EF4-FFF2-40B4-BE49-F238E27FC236}">
                    <a16:creationId xmlns:a16="http://schemas.microsoft.com/office/drawing/2014/main" id="{464AA090-F873-4772-95C1-DED3F94D148B}"/>
                  </a:ext>
                </a:extLst>
              </p:cNvPr>
              <p:cNvSpPr/>
              <p:nvPr/>
            </p:nvSpPr>
            <p:spPr>
              <a:xfrm>
                <a:off x="9662005" y="4204095"/>
                <a:ext cx="1867988" cy="914400"/>
              </a:xfrm>
              <a:prstGeom prst="cloud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dirty="0"/>
                  <a:t>网络</a:t>
                </a:r>
                <a:endParaRPr lang="en-US" altLang="zh-CN" sz="3200" dirty="0"/>
              </a:p>
              <a:p>
                <a:pPr algn="ctr"/>
                <a:r>
                  <a:rPr lang="en-US" altLang="zh-CN" sz="3200" dirty="0"/>
                  <a:t>Network</a:t>
                </a:r>
                <a:endParaRPr lang="zh-CN" altLang="en-US" sz="3200" dirty="0"/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3C3ECC84-3778-427D-9EDE-A834744A2491}"/>
                  </a:ext>
                </a:extLst>
              </p:cNvPr>
              <p:cNvCxnSpPr>
                <a:stCxn id="6" idx="3"/>
                <a:endCxn id="8" idx="2"/>
              </p:cNvCxnSpPr>
              <p:nvPr/>
            </p:nvCxnSpPr>
            <p:spPr>
              <a:xfrm>
                <a:off x="8098660" y="4661295"/>
                <a:ext cx="1569139" cy="0"/>
              </a:xfrm>
              <a:prstGeom prst="straightConnector1">
                <a:avLst/>
              </a:prstGeom>
              <a:grpFill/>
              <a:ln>
                <a:noFill/>
                <a:tailEnd type="triangl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0D21628A-BAC5-4C98-9373-3D5C7548BB22}"/>
                  </a:ext>
                </a:extLst>
              </p:cNvPr>
              <p:cNvCxnSpPr>
                <a:cxnSpLocks/>
                <a:stCxn id="8" idx="0"/>
                <a:endCxn id="7" idx="1"/>
              </p:cNvCxnSpPr>
              <p:nvPr/>
            </p:nvCxnSpPr>
            <p:spPr>
              <a:xfrm>
                <a:off x="11528436" y="4661295"/>
                <a:ext cx="1564902" cy="0"/>
              </a:xfrm>
              <a:prstGeom prst="straightConnector1">
                <a:avLst/>
              </a:prstGeom>
              <a:grpFill/>
              <a:ln>
                <a:noFill/>
                <a:tailEnd type="triangl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连接符: 肘形 13">
                <a:extLst>
                  <a:ext uri="{FF2B5EF4-FFF2-40B4-BE49-F238E27FC236}">
                    <a16:creationId xmlns:a16="http://schemas.microsoft.com/office/drawing/2014/main" id="{10BB80F7-6ED6-4BBF-B10E-8CA2303253AC}"/>
                  </a:ext>
                </a:extLst>
              </p:cNvPr>
              <p:cNvCxnSpPr>
                <a:stCxn id="7" idx="2"/>
                <a:endCxn id="8" idx="1"/>
              </p:cNvCxnSpPr>
              <p:nvPr/>
            </p:nvCxnSpPr>
            <p:spPr>
              <a:xfrm rot="5400000" flipH="1">
                <a:off x="12404812" y="3308709"/>
                <a:ext cx="140279" cy="3757905"/>
              </a:xfrm>
              <a:prstGeom prst="curvedConnector3">
                <a:avLst>
                  <a:gd name="adj1" fmla="val -162961"/>
                </a:avLst>
              </a:prstGeom>
              <a:grpFill/>
              <a:ln>
                <a:noFill/>
                <a:prstDash val="dash"/>
                <a:tailEnd type="triangl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连接符: 肘形 14">
                <a:extLst>
                  <a:ext uri="{FF2B5EF4-FFF2-40B4-BE49-F238E27FC236}">
                    <a16:creationId xmlns:a16="http://schemas.microsoft.com/office/drawing/2014/main" id="{F1271855-9175-4A16-B12A-9B1F0BFFC91D}"/>
                  </a:ext>
                </a:extLst>
              </p:cNvPr>
              <p:cNvCxnSpPr>
                <a:cxnSpLocks/>
                <a:stCxn id="8" idx="1"/>
                <a:endCxn id="6" idx="2"/>
              </p:cNvCxnSpPr>
              <p:nvPr/>
            </p:nvCxnSpPr>
            <p:spPr>
              <a:xfrm rot="5400000">
                <a:off x="8646908" y="3308708"/>
                <a:ext cx="140279" cy="3757904"/>
              </a:xfrm>
              <a:prstGeom prst="curvedConnector3">
                <a:avLst>
                  <a:gd name="adj1" fmla="val 262961"/>
                </a:avLst>
              </a:prstGeom>
              <a:grpFill/>
              <a:ln>
                <a:noFill/>
                <a:prstDash val="dash"/>
                <a:tailEnd type="triangl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七边形 12">
                <a:extLst>
                  <a:ext uri="{FF2B5EF4-FFF2-40B4-BE49-F238E27FC236}">
                    <a16:creationId xmlns:a16="http://schemas.microsoft.com/office/drawing/2014/main" id="{1A7EB044-687B-4D4F-ABDE-6C8122F063FD}"/>
                  </a:ext>
                </a:extLst>
              </p:cNvPr>
              <p:cNvSpPr/>
              <p:nvPr/>
            </p:nvSpPr>
            <p:spPr>
              <a:xfrm>
                <a:off x="8593236" y="4442937"/>
                <a:ext cx="435742" cy="435742"/>
              </a:xfrm>
              <a:prstGeom prst="heptagon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14" name="七边形 13">
                <a:extLst>
                  <a:ext uri="{FF2B5EF4-FFF2-40B4-BE49-F238E27FC236}">
                    <a16:creationId xmlns:a16="http://schemas.microsoft.com/office/drawing/2014/main" id="{43B3715D-7921-4AAB-934A-0F72E9EF173B}"/>
                  </a:ext>
                </a:extLst>
              </p:cNvPr>
              <p:cNvSpPr/>
              <p:nvPr/>
            </p:nvSpPr>
            <p:spPr>
              <a:xfrm>
                <a:off x="12013569" y="4463908"/>
                <a:ext cx="435742" cy="435742"/>
              </a:xfrm>
              <a:prstGeom prst="heptagon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5" name="七边形 14">
                <a:extLst>
                  <a:ext uri="{FF2B5EF4-FFF2-40B4-BE49-F238E27FC236}">
                    <a16:creationId xmlns:a16="http://schemas.microsoft.com/office/drawing/2014/main" id="{7B035BE5-16CB-43A9-AACB-0BCD0E31DE6A}"/>
                  </a:ext>
                </a:extLst>
              </p:cNvPr>
              <p:cNvSpPr/>
              <p:nvPr/>
            </p:nvSpPr>
            <p:spPr>
              <a:xfrm>
                <a:off x="12013569" y="5245968"/>
                <a:ext cx="435742" cy="435742"/>
              </a:xfrm>
              <a:prstGeom prst="heptagon">
                <a:avLst/>
              </a:prstGeom>
              <a:grpFill/>
              <a:ln>
                <a:noFill/>
                <a:prstDash val="dash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16" name="七边形 15">
                <a:extLst>
                  <a:ext uri="{FF2B5EF4-FFF2-40B4-BE49-F238E27FC236}">
                    <a16:creationId xmlns:a16="http://schemas.microsoft.com/office/drawing/2014/main" id="{748E76E6-4847-4C33-BAD5-4AB712BDF0DE}"/>
                  </a:ext>
                </a:extLst>
              </p:cNvPr>
              <p:cNvSpPr/>
              <p:nvPr/>
            </p:nvSpPr>
            <p:spPr>
              <a:xfrm>
                <a:off x="8593236" y="5257313"/>
                <a:ext cx="435742" cy="435742"/>
              </a:xfrm>
              <a:prstGeom prst="heptagon">
                <a:avLst/>
              </a:prstGeom>
              <a:grpFill/>
              <a:ln>
                <a:noFill/>
                <a:prstDash val="dash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7" name="七边形 16">
                <a:extLst>
                  <a:ext uri="{FF2B5EF4-FFF2-40B4-BE49-F238E27FC236}">
                    <a16:creationId xmlns:a16="http://schemas.microsoft.com/office/drawing/2014/main" id="{06042C13-139F-4C0F-841F-DE6044A791E1}"/>
                  </a:ext>
                </a:extLst>
              </p:cNvPr>
              <p:cNvSpPr/>
              <p:nvPr/>
            </p:nvSpPr>
            <p:spPr>
              <a:xfrm>
                <a:off x="7814308" y="3845831"/>
                <a:ext cx="435742" cy="435742"/>
              </a:xfrm>
              <a:prstGeom prst="heptagon">
                <a:avLst/>
              </a:prstGeom>
              <a:grpFill/>
              <a:ln>
                <a:noFill/>
                <a:prstDash val="dash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8" name="七边形 17">
                <a:extLst>
                  <a:ext uri="{FF2B5EF4-FFF2-40B4-BE49-F238E27FC236}">
                    <a16:creationId xmlns:a16="http://schemas.microsoft.com/office/drawing/2014/main" id="{D66A6E62-4F38-4650-B57F-DD06CB61714C}"/>
                  </a:ext>
                </a:extLst>
              </p:cNvPr>
              <p:cNvSpPr/>
              <p:nvPr/>
            </p:nvSpPr>
            <p:spPr>
              <a:xfrm>
                <a:off x="12875467" y="3779082"/>
                <a:ext cx="435742" cy="435742"/>
              </a:xfrm>
              <a:prstGeom prst="heptagon">
                <a:avLst/>
              </a:prstGeom>
              <a:grpFill/>
              <a:ln>
                <a:noFill/>
                <a:prstDash val="dash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</p:grp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AA999862-0373-4045-A44E-921A7E57618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8035338" y="3982383"/>
              <a:ext cx="1569139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42353252-8BF8-4A1F-82C5-369C94BDB4BB}"/>
                </a:ext>
              </a:extLst>
            </p:cNvPr>
            <p:cNvCxnSpPr>
              <a:stCxn id="8" idx="0"/>
              <a:endCxn id="7" idx="1"/>
            </p:cNvCxnSpPr>
            <p:nvPr/>
          </p:nvCxnSpPr>
          <p:spPr>
            <a:xfrm>
              <a:off x="11465114" y="3982383"/>
              <a:ext cx="1564902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B6E27F6-43C3-4AD2-B43C-361E48BBDD1A}"/>
              </a:ext>
            </a:extLst>
          </p:cNvPr>
          <p:cNvGrpSpPr/>
          <p:nvPr/>
        </p:nvGrpSpPr>
        <p:grpSpPr>
          <a:xfrm>
            <a:off x="679450" y="4671813"/>
            <a:ext cx="15709900" cy="1216150"/>
            <a:chOff x="679450" y="5332213"/>
            <a:chExt cx="15709900" cy="1216150"/>
          </a:xfrm>
        </p:grpSpPr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id="{A4B781AB-CADD-4D5F-9368-BD1714CA0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650" y="5332213"/>
              <a:ext cx="3575904" cy="1207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F3B5395C-0EAE-47DD-8A93-4C1F21D70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50" y="5340503"/>
              <a:ext cx="1815899" cy="12078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6D6A8E6D-51AF-4291-A91B-BD6DCF0BD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67855" y="5332213"/>
              <a:ext cx="9821495" cy="1207860"/>
            </a:xfrm>
            <a:prstGeom prst="rect">
              <a:avLst/>
            </a:prstGeom>
          </p:spPr>
        </p:pic>
      </p:grpSp>
      <p:graphicFrame>
        <p:nvGraphicFramePr>
          <p:cNvPr id="23" name="图示 22">
            <a:extLst>
              <a:ext uri="{FF2B5EF4-FFF2-40B4-BE49-F238E27FC236}">
                <a16:creationId xmlns:a16="http://schemas.microsoft.com/office/drawing/2014/main" id="{782A997C-AF00-4D84-8672-77C1E69147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2678353"/>
              </p:ext>
            </p:extLst>
          </p:nvPr>
        </p:nvGraphicFramePr>
        <p:xfrm>
          <a:off x="679450" y="7277002"/>
          <a:ext cx="15709900" cy="1207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282C8065-1977-4311-BB6E-ACC0C16D2271}"/>
              </a:ext>
            </a:extLst>
          </p:cNvPr>
          <p:cNvSpPr/>
          <p:nvPr/>
        </p:nvSpPr>
        <p:spPr>
          <a:xfrm>
            <a:off x="6705600" y="8528965"/>
            <a:ext cx="1651000" cy="10722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崩溃</a:t>
            </a:r>
            <a:endParaRPr lang="en-US" altLang="zh-CN" dirty="0"/>
          </a:p>
          <a:p>
            <a:pPr algn="ctr"/>
            <a:r>
              <a:rPr lang="en-US" altLang="zh-CN" dirty="0"/>
              <a:t>Crash</a:t>
            </a:r>
          </a:p>
        </p:txBody>
      </p:sp>
      <p:sp>
        <p:nvSpPr>
          <p:cNvPr id="26" name="七边形 25">
            <a:extLst>
              <a:ext uri="{FF2B5EF4-FFF2-40B4-BE49-F238E27FC236}">
                <a16:creationId xmlns:a16="http://schemas.microsoft.com/office/drawing/2014/main" id="{312F0183-A193-4692-A69D-5E1C3A9437E0}"/>
              </a:ext>
            </a:extLst>
          </p:cNvPr>
          <p:cNvSpPr/>
          <p:nvPr/>
        </p:nvSpPr>
        <p:spPr>
          <a:xfrm>
            <a:off x="1246385" y="6727199"/>
            <a:ext cx="482261" cy="549801"/>
          </a:xfrm>
          <a:prstGeom prst="heptagon">
            <a:avLst/>
          </a:prstGeom>
          <a:solidFill>
            <a:srgbClr val="00B0F0"/>
          </a:solidFill>
          <a:ln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728C7A9-5C56-4E79-AC33-847DDEB8B8B5}"/>
              </a:ext>
            </a:extLst>
          </p:cNvPr>
          <p:cNvGrpSpPr/>
          <p:nvPr/>
        </p:nvGrpSpPr>
        <p:grpSpPr>
          <a:xfrm>
            <a:off x="2743650" y="6727199"/>
            <a:ext cx="1237059" cy="549801"/>
            <a:chOff x="2743650" y="6727199"/>
            <a:chExt cx="1237059" cy="549801"/>
          </a:xfrm>
        </p:grpSpPr>
        <p:sp>
          <p:nvSpPr>
            <p:cNvPr id="27" name="七边形 26">
              <a:extLst>
                <a:ext uri="{FF2B5EF4-FFF2-40B4-BE49-F238E27FC236}">
                  <a16:creationId xmlns:a16="http://schemas.microsoft.com/office/drawing/2014/main" id="{58943BBD-B6CF-459F-8AFA-03A587C61F5B}"/>
                </a:ext>
              </a:extLst>
            </p:cNvPr>
            <p:cNvSpPr/>
            <p:nvPr/>
          </p:nvSpPr>
          <p:spPr>
            <a:xfrm>
              <a:off x="2743650" y="6727199"/>
              <a:ext cx="482261" cy="549801"/>
            </a:xfrm>
            <a:prstGeom prst="heptagon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  <p:sp>
          <p:nvSpPr>
            <p:cNvPr id="28" name="七边形 27">
              <a:extLst>
                <a:ext uri="{FF2B5EF4-FFF2-40B4-BE49-F238E27FC236}">
                  <a16:creationId xmlns:a16="http://schemas.microsoft.com/office/drawing/2014/main" id="{F25E0AB8-5300-4C5F-A6DB-5594FFB16F0E}"/>
                </a:ext>
              </a:extLst>
            </p:cNvPr>
            <p:cNvSpPr/>
            <p:nvPr/>
          </p:nvSpPr>
          <p:spPr>
            <a:xfrm>
              <a:off x="3498448" y="6727199"/>
              <a:ext cx="482261" cy="549801"/>
            </a:xfrm>
            <a:prstGeom prst="heptagon">
              <a:avLst/>
            </a:prstGeom>
            <a:solidFill>
              <a:srgbClr val="00B0F0"/>
            </a:solidFill>
            <a:ln>
              <a:noFill/>
              <a:prstDash val="dash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sz="1600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0794FD8-6C77-4FB6-9442-7A3E90C25F71}"/>
              </a:ext>
            </a:extLst>
          </p:cNvPr>
          <p:cNvGrpSpPr/>
          <p:nvPr/>
        </p:nvGrpSpPr>
        <p:grpSpPr>
          <a:xfrm>
            <a:off x="4862502" y="6727199"/>
            <a:ext cx="1210787" cy="549801"/>
            <a:chOff x="4862502" y="6727199"/>
            <a:chExt cx="1210787" cy="549801"/>
          </a:xfrm>
        </p:grpSpPr>
        <p:sp>
          <p:nvSpPr>
            <p:cNvPr id="29" name="七边形 28">
              <a:extLst>
                <a:ext uri="{FF2B5EF4-FFF2-40B4-BE49-F238E27FC236}">
                  <a16:creationId xmlns:a16="http://schemas.microsoft.com/office/drawing/2014/main" id="{1BEBB967-4BA0-436C-AA51-6E7E66413AF4}"/>
                </a:ext>
              </a:extLst>
            </p:cNvPr>
            <p:cNvSpPr/>
            <p:nvPr/>
          </p:nvSpPr>
          <p:spPr>
            <a:xfrm>
              <a:off x="4862502" y="6727199"/>
              <a:ext cx="482261" cy="549801"/>
            </a:xfrm>
            <a:prstGeom prst="heptagon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30" name="七边形 29">
              <a:extLst>
                <a:ext uri="{FF2B5EF4-FFF2-40B4-BE49-F238E27FC236}">
                  <a16:creationId xmlns:a16="http://schemas.microsoft.com/office/drawing/2014/main" id="{745A1F75-0669-4254-ADD9-CF69C9610953}"/>
                </a:ext>
              </a:extLst>
            </p:cNvPr>
            <p:cNvSpPr/>
            <p:nvPr/>
          </p:nvSpPr>
          <p:spPr>
            <a:xfrm>
              <a:off x="5591028" y="6727199"/>
              <a:ext cx="482261" cy="549801"/>
            </a:xfrm>
            <a:prstGeom prst="heptagon">
              <a:avLst/>
            </a:prstGeom>
            <a:solidFill>
              <a:srgbClr val="00B0F0"/>
            </a:solidFill>
            <a:ln>
              <a:noFill/>
              <a:prstDash val="dash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sz="1600" dirty="0"/>
            </a:p>
          </p:txBody>
        </p:sp>
      </p:grpSp>
      <p:sp>
        <p:nvSpPr>
          <p:cNvPr id="31" name="七边形 30">
            <a:extLst>
              <a:ext uri="{FF2B5EF4-FFF2-40B4-BE49-F238E27FC236}">
                <a16:creationId xmlns:a16="http://schemas.microsoft.com/office/drawing/2014/main" id="{AC4C4141-CE13-4B73-82C7-F7A87994BFE7}"/>
              </a:ext>
            </a:extLst>
          </p:cNvPr>
          <p:cNvSpPr/>
          <p:nvPr/>
        </p:nvSpPr>
        <p:spPr>
          <a:xfrm>
            <a:off x="7212483" y="6727199"/>
            <a:ext cx="482261" cy="549801"/>
          </a:xfrm>
          <a:prstGeom prst="heptagon">
            <a:avLst/>
          </a:prstGeom>
          <a:solidFill>
            <a:srgbClr val="00B0F0"/>
          </a:solidFill>
          <a:ln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F07E442-3631-4C35-91F0-E057A4DCB3E2}"/>
              </a:ext>
            </a:extLst>
          </p:cNvPr>
          <p:cNvGrpSpPr/>
          <p:nvPr/>
        </p:nvGrpSpPr>
        <p:grpSpPr>
          <a:xfrm>
            <a:off x="8623036" y="6727199"/>
            <a:ext cx="1697950" cy="549801"/>
            <a:chOff x="8623036" y="6727199"/>
            <a:chExt cx="1697950" cy="549801"/>
          </a:xfrm>
        </p:grpSpPr>
        <p:sp>
          <p:nvSpPr>
            <p:cNvPr id="32" name="七边形 31">
              <a:extLst>
                <a:ext uri="{FF2B5EF4-FFF2-40B4-BE49-F238E27FC236}">
                  <a16:creationId xmlns:a16="http://schemas.microsoft.com/office/drawing/2014/main" id="{30E76D1B-71C2-468C-812F-1BAED4C7ADF9}"/>
                </a:ext>
              </a:extLst>
            </p:cNvPr>
            <p:cNvSpPr/>
            <p:nvPr/>
          </p:nvSpPr>
          <p:spPr>
            <a:xfrm>
              <a:off x="8623036" y="6727199"/>
              <a:ext cx="482261" cy="549801"/>
            </a:xfrm>
            <a:prstGeom prst="heptagon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33" name="七边形 32">
              <a:extLst>
                <a:ext uri="{FF2B5EF4-FFF2-40B4-BE49-F238E27FC236}">
                  <a16:creationId xmlns:a16="http://schemas.microsoft.com/office/drawing/2014/main" id="{13EA6786-95DA-4D49-ABBD-3E3A27FFEB94}"/>
                </a:ext>
              </a:extLst>
            </p:cNvPr>
            <p:cNvSpPr/>
            <p:nvPr/>
          </p:nvSpPr>
          <p:spPr>
            <a:xfrm>
              <a:off x="9230880" y="6727199"/>
              <a:ext cx="482261" cy="549801"/>
            </a:xfrm>
            <a:prstGeom prst="heptagon">
              <a:avLst/>
            </a:prstGeom>
            <a:solidFill>
              <a:srgbClr val="00B0F0"/>
            </a:solidFill>
            <a:ln>
              <a:noFill/>
              <a:prstDash val="dash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sz="1600" dirty="0"/>
            </a:p>
          </p:txBody>
        </p:sp>
        <p:sp>
          <p:nvSpPr>
            <p:cNvPr id="34" name="七边形 33">
              <a:extLst>
                <a:ext uri="{FF2B5EF4-FFF2-40B4-BE49-F238E27FC236}">
                  <a16:creationId xmlns:a16="http://schemas.microsoft.com/office/drawing/2014/main" id="{9D0C57F2-ED92-48EA-B0CE-22B935BEE391}"/>
                </a:ext>
              </a:extLst>
            </p:cNvPr>
            <p:cNvSpPr/>
            <p:nvPr/>
          </p:nvSpPr>
          <p:spPr>
            <a:xfrm>
              <a:off x="9838725" y="6727199"/>
              <a:ext cx="482261" cy="549801"/>
            </a:xfrm>
            <a:prstGeom prst="heptagon">
              <a:avLst/>
            </a:prstGeom>
            <a:solidFill>
              <a:srgbClr val="00B0F0"/>
            </a:solidFill>
            <a:ln>
              <a:noFill/>
              <a:prstDash val="dash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sz="1600" dirty="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13DF348-E5D4-43E8-8019-D8F0705AEBAE}"/>
              </a:ext>
            </a:extLst>
          </p:cNvPr>
          <p:cNvGrpSpPr/>
          <p:nvPr/>
        </p:nvGrpSpPr>
        <p:grpSpPr>
          <a:xfrm>
            <a:off x="10734830" y="6727199"/>
            <a:ext cx="1443950" cy="549801"/>
            <a:chOff x="10734830" y="6727199"/>
            <a:chExt cx="1443950" cy="549801"/>
          </a:xfrm>
        </p:grpSpPr>
        <p:sp>
          <p:nvSpPr>
            <p:cNvPr id="35" name="七边形 34">
              <a:extLst>
                <a:ext uri="{FF2B5EF4-FFF2-40B4-BE49-F238E27FC236}">
                  <a16:creationId xmlns:a16="http://schemas.microsoft.com/office/drawing/2014/main" id="{FFC67C8A-8087-463F-B99E-2E7A23252C84}"/>
                </a:ext>
              </a:extLst>
            </p:cNvPr>
            <p:cNvSpPr/>
            <p:nvPr/>
          </p:nvSpPr>
          <p:spPr>
            <a:xfrm>
              <a:off x="10734830" y="6727199"/>
              <a:ext cx="482261" cy="549801"/>
            </a:xfrm>
            <a:prstGeom prst="heptagon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36" name="七边形 35">
              <a:extLst>
                <a:ext uri="{FF2B5EF4-FFF2-40B4-BE49-F238E27FC236}">
                  <a16:creationId xmlns:a16="http://schemas.microsoft.com/office/drawing/2014/main" id="{2E31CF1F-0603-4BE0-80AF-CE6463427308}"/>
                </a:ext>
              </a:extLst>
            </p:cNvPr>
            <p:cNvSpPr/>
            <p:nvPr/>
          </p:nvSpPr>
          <p:spPr>
            <a:xfrm>
              <a:off x="11215674" y="6727199"/>
              <a:ext cx="482261" cy="549801"/>
            </a:xfrm>
            <a:prstGeom prst="heptagon">
              <a:avLst/>
            </a:prstGeom>
            <a:solidFill>
              <a:srgbClr val="00B0F0"/>
            </a:solidFill>
            <a:ln>
              <a:noFill/>
              <a:prstDash val="dash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sz="1600" dirty="0"/>
            </a:p>
          </p:txBody>
        </p:sp>
        <p:sp>
          <p:nvSpPr>
            <p:cNvPr id="37" name="七边形 36">
              <a:extLst>
                <a:ext uri="{FF2B5EF4-FFF2-40B4-BE49-F238E27FC236}">
                  <a16:creationId xmlns:a16="http://schemas.microsoft.com/office/drawing/2014/main" id="{0AB60743-5F25-467C-AEA5-2BD8C40A0563}"/>
                </a:ext>
              </a:extLst>
            </p:cNvPr>
            <p:cNvSpPr/>
            <p:nvPr/>
          </p:nvSpPr>
          <p:spPr>
            <a:xfrm>
              <a:off x="11696519" y="6727199"/>
              <a:ext cx="482261" cy="549801"/>
            </a:xfrm>
            <a:prstGeom prst="heptagon">
              <a:avLst/>
            </a:prstGeom>
            <a:solidFill>
              <a:srgbClr val="00B0F0"/>
            </a:solidFill>
            <a:ln>
              <a:noFill/>
              <a:prstDash val="dash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sz="1600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1E527C9-6A96-4537-AF68-24D4D6334085}"/>
              </a:ext>
            </a:extLst>
          </p:cNvPr>
          <p:cNvGrpSpPr/>
          <p:nvPr/>
        </p:nvGrpSpPr>
        <p:grpSpPr>
          <a:xfrm>
            <a:off x="12832866" y="6727199"/>
            <a:ext cx="1210787" cy="549801"/>
            <a:chOff x="12832866" y="6727199"/>
            <a:chExt cx="1210787" cy="549801"/>
          </a:xfrm>
        </p:grpSpPr>
        <p:sp>
          <p:nvSpPr>
            <p:cNvPr id="38" name="七边形 37">
              <a:extLst>
                <a:ext uri="{FF2B5EF4-FFF2-40B4-BE49-F238E27FC236}">
                  <a16:creationId xmlns:a16="http://schemas.microsoft.com/office/drawing/2014/main" id="{7B1002F5-CD30-4CB1-9FD7-2DE37F90CD56}"/>
                </a:ext>
              </a:extLst>
            </p:cNvPr>
            <p:cNvSpPr/>
            <p:nvPr/>
          </p:nvSpPr>
          <p:spPr>
            <a:xfrm>
              <a:off x="12832866" y="6727199"/>
              <a:ext cx="482261" cy="549801"/>
            </a:xfrm>
            <a:prstGeom prst="heptagon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39" name="七边形 38">
              <a:extLst>
                <a:ext uri="{FF2B5EF4-FFF2-40B4-BE49-F238E27FC236}">
                  <a16:creationId xmlns:a16="http://schemas.microsoft.com/office/drawing/2014/main" id="{45928831-69DC-4792-A401-E6D48C59472A}"/>
                </a:ext>
              </a:extLst>
            </p:cNvPr>
            <p:cNvSpPr/>
            <p:nvPr/>
          </p:nvSpPr>
          <p:spPr>
            <a:xfrm>
              <a:off x="13561392" y="6727199"/>
              <a:ext cx="482261" cy="549801"/>
            </a:xfrm>
            <a:prstGeom prst="heptagon">
              <a:avLst/>
            </a:prstGeom>
            <a:solidFill>
              <a:srgbClr val="00B0F0"/>
            </a:solidFill>
            <a:ln>
              <a:noFill/>
              <a:prstDash val="dash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sz="1600" dirty="0"/>
            </a:p>
          </p:txBody>
        </p:sp>
      </p:grpSp>
      <p:sp>
        <p:nvSpPr>
          <p:cNvPr id="41" name="七边形 40">
            <a:extLst>
              <a:ext uri="{FF2B5EF4-FFF2-40B4-BE49-F238E27FC236}">
                <a16:creationId xmlns:a16="http://schemas.microsoft.com/office/drawing/2014/main" id="{C82E6D19-D83F-4748-B736-99CF993FFF63}"/>
              </a:ext>
            </a:extLst>
          </p:cNvPr>
          <p:cNvSpPr/>
          <p:nvPr/>
        </p:nvSpPr>
        <p:spPr>
          <a:xfrm>
            <a:off x="15265739" y="6727199"/>
            <a:ext cx="482261" cy="549801"/>
          </a:xfrm>
          <a:prstGeom prst="heptagon">
            <a:avLst/>
          </a:prstGeom>
          <a:solidFill>
            <a:srgbClr val="FF0000"/>
          </a:solidFill>
          <a:ln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215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80D7AD-27D3-48D1-A48F-F2D44B89A33D}"/>
              </a:ext>
            </a:extLst>
          </p:cNvPr>
          <p:cNvSpPr/>
          <p:nvPr/>
        </p:nvSpPr>
        <p:spPr>
          <a:xfrm>
            <a:off x="10162903" y="5277394"/>
            <a:ext cx="6018651" cy="318733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31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30D54DD-3E65-4037-BA43-5DA8DF96F5D1}"/>
              </a:ext>
            </a:extLst>
          </p:cNvPr>
          <p:cNvSpPr/>
          <p:nvPr/>
        </p:nvSpPr>
        <p:spPr>
          <a:xfrm>
            <a:off x="13984810" y="5277394"/>
            <a:ext cx="2137994" cy="18288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</a:t>
            </a:r>
          </a:p>
          <a:p>
            <a:pPr algn="ctr"/>
            <a:r>
              <a:rPr lang="en-US" altLang="zh-CN" sz="1600" dirty="0"/>
              <a:t> </a:t>
            </a:r>
            <a:r>
              <a:rPr lang="zh-CN" altLang="en-US" sz="1600" dirty="0"/>
              <a:t>巡检与告警</a:t>
            </a:r>
            <a:endParaRPr lang="en-US" altLang="zh-CN" sz="1600" dirty="0"/>
          </a:p>
          <a:p>
            <a:pPr algn="ctr"/>
            <a:r>
              <a:rPr lang="en-US" altLang="zh-CN" sz="1400" dirty="0"/>
              <a:t>Patrol  &amp; alarm</a:t>
            </a:r>
            <a:endParaRPr lang="zh-CN" altLang="en-US" sz="1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DF8878-42E1-43D8-AAF5-FC57658BA472}"/>
              </a:ext>
            </a:extLst>
          </p:cNvPr>
          <p:cNvSpPr/>
          <p:nvPr/>
        </p:nvSpPr>
        <p:spPr>
          <a:xfrm>
            <a:off x="6905898" y="5930273"/>
            <a:ext cx="2073985" cy="18815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</a:t>
            </a:r>
          </a:p>
          <a:p>
            <a:pPr algn="ctr"/>
            <a:r>
              <a:rPr lang="en-US" altLang="zh-CN" sz="1600" dirty="0"/>
              <a:t> </a:t>
            </a:r>
            <a:r>
              <a:rPr lang="zh-CN" altLang="en-US" sz="1600" dirty="0"/>
              <a:t>巡检与告警</a:t>
            </a:r>
            <a:endParaRPr lang="en-US" altLang="zh-CN" sz="1600" dirty="0"/>
          </a:p>
          <a:p>
            <a:pPr algn="ctr"/>
            <a:r>
              <a:rPr lang="en-US" altLang="zh-CN" sz="1400" dirty="0"/>
              <a:t>Patrol  &amp; alarm</a:t>
            </a:r>
            <a:endParaRPr lang="zh-CN" altLang="en-US" sz="14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4059C7A-D684-41F4-B7A5-5BCF8152BF2E}"/>
              </a:ext>
            </a:extLst>
          </p:cNvPr>
          <p:cNvSpPr/>
          <p:nvPr/>
        </p:nvSpPr>
        <p:spPr>
          <a:xfrm>
            <a:off x="1753241" y="577422"/>
            <a:ext cx="2217868" cy="2217868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 </a:t>
            </a:r>
            <a:r>
              <a:rPr lang="zh-CN" altLang="en-US" sz="1600" dirty="0"/>
              <a:t>巡检与告警</a:t>
            </a:r>
            <a:endParaRPr lang="en-US" altLang="zh-CN" sz="1600" dirty="0"/>
          </a:p>
          <a:p>
            <a:pPr algn="ctr"/>
            <a:r>
              <a:rPr lang="en-US" altLang="zh-CN" sz="1400" dirty="0"/>
              <a:t>Patrol  &amp; alarm</a:t>
            </a:r>
            <a:endParaRPr lang="zh-CN" altLang="en-US" sz="14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5FED0B9-5D2E-4CAC-BE68-7A8F71D424DC}"/>
              </a:ext>
            </a:extLst>
          </p:cNvPr>
          <p:cNvCxnSpPr>
            <a:cxnSpLocks/>
            <a:stCxn id="5" idx="6"/>
            <a:endCxn id="2" idx="0"/>
          </p:cNvCxnSpPr>
          <p:nvPr/>
        </p:nvCxnSpPr>
        <p:spPr>
          <a:xfrm>
            <a:off x="3971109" y="1686356"/>
            <a:ext cx="9201120" cy="3591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30DB2E4-E64B-494D-9971-9E663836D710}"/>
              </a:ext>
            </a:extLst>
          </p:cNvPr>
          <p:cNvCxnSpPr>
            <a:cxnSpLocks/>
            <a:stCxn id="4" idx="6"/>
            <a:endCxn id="2" idx="1"/>
          </p:cNvCxnSpPr>
          <p:nvPr/>
        </p:nvCxnSpPr>
        <p:spPr>
          <a:xfrm>
            <a:off x="8979883" y="6871062"/>
            <a:ext cx="11830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ABB7F0F-222B-4DDA-B3F3-6E5579F34EBF}"/>
              </a:ext>
            </a:extLst>
          </p:cNvPr>
          <p:cNvCxnSpPr>
            <a:cxnSpLocks/>
            <a:stCxn id="3" idx="2"/>
            <a:endCxn id="43" idx="0"/>
          </p:cNvCxnSpPr>
          <p:nvPr/>
        </p:nvCxnSpPr>
        <p:spPr>
          <a:xfrm flipH="1">
            <a:off x="13172228" y="6191794"/>
            <a:ext cx="812582" cy="111576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EF274DB-67F8-4D32-88FC-A1A35F77C245}"/>
              </a:ext>
            </a:extLst>
          </p:cNvPr>
          <p:cNvSpPr/>
          <p:nvPr/>
        </p:nvSpPr>
        <p:spPr>
          <a:xfrm>
            <a:off x="14102680" y="1"/>
            <a:ext cx="2966120" cy="43321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2"/>
                </a:solidFill>
              </a:rPr>
              <a:t>客户环境  </a:t>
            </a:r>
            <a:r>
              <a:rPr lang="en-US" altLang="zh-CN" sz="1400" dirty="0">
                <a:solidFill>
                  <a:schemeClr val="bg2"/>
                </a:solidFill>
              </a:rPr>
              <a:t>Customer Environment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A9C22A-32E0-48B6-8D82-543A13039919}"/>
              </a:ext>
            </a:extLst>
          </p:cNvPr>
          <p:cNvSpPr/>
          <p:nvPr/>
        </p:nvSpPr>
        <p:spPr>
          <a:xfrm>
            <a:off x="14102680" y="428602"/>
            <a:ext cx="2966120" cy="43321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2"/>
                </a:solidFill>
              </a:rPr>
              <a:t>办公环境 </a:t>
            </a:r>
            <a:r>
              <a:rPr lang="en-US" altLang="zh-CN" sz="1400" dirty="0">
                <a:solidFill>
                  <a:schemeClr val="bg2"/>
                </a:solidFill>
              </a:rPr>
              <a:t>Office</a:t>
            </a:r>
            <a:r>
              <a:rPr lang="zh-CN" altLang="en-US" sz="1400" dirty="0">
                <a:solidFill>
                  <a:schemeClr val="bg2"/>
                </a:solidFill>
              </a:rPr>
              <a:t> </a:t>
            </a:r>
            <a:r>
              <a:rPr lang="en-US" altLang="zh-CN" sz="1400" dirty="0">
                <a:solidFill>
                  <a:schemeClr val="bg2"/>
                </a:solidFill>
              </a:rPr>
              <a:t>Environment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417763-7CF6-4D47-9001-2FDD6472AB8F}"/>
              </a:ext>
            </a:extLst>
          </p:cNvPr>
          <p:cNvSpPr/>
          <p:nvPr/>
        </p:nvSpPr>
        <p:spPr>
          <a:xfrm>
            <a:off x="14102680" y="870266"/>
            <a:ext cx="2966120" cy="43321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2"/>
                </a:solidFill>
              </a:rPr>
              <a:t>内部环境  </a:t>
            </a:r>
            <a:r>
              <a:rPr lang="en-US" altLang="zh-CN" sz="1400" dirty="0">
                <a:solidFill>
                  <a:schemeClr val="bg2"/>
                </a:solidFill>
              </a:rPr>
              <a:t>Internal Environment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CE92B33-430E-4FA9-942F-C02A53001576}"/>
              </a:ext>
            </a:extLst>
          </p:cNvPr>
          <p:cNvSpPr/>
          <p:nvPr/>
        </p:nvSpPr>
        <p:spPr>
          <a:xfrm>
            <a:off x="11125041" y="7307563"/>
            <a:ext cx="4094374" cy="91440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  <a:endParaRPr lang="en-US" altLang="zh-CN" dirty="0"/>
          </a:p>
          <a:p>
            <a:pPr algn="ctr"/>
            <a:r>
              <a:rPr lang="en-US" altLang="zh-CN" dirty="0"/>
              <a:t>Services 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6A12D0C-C506-4E60-A38B-AB07ED71B6A1}"/>
              </a:ext>
            </a:extLst>
          </p:cNvPr>
          <p:cNvSpPr txBox="1"/>
          <p:nvPr/>
        </p:nvSpPr>
        <p:spPr>
          <a:xfrm>
            <a:off x="7942890" y="644876"/>
            <a:ext cx="39581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A: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秒钟执行一次用例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A: Execute case X per 5 seconds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每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分钟执行一次用例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B: Execute case X per 5 minutes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每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小时执行一次用例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C: Execute case X per 1 hour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1" name="图表 60">
            <a:extLst>
              <a:ext uri="{FF2B5EF4-FFF2-40B4-BE49-F238E27FC236}">
                <a16:creationId xmlns:a16="http://schemas.microsoft.com/office/drawing/2014/main" id="{7E778E79-0A48-4CB3-8A35-DC2C9E745D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325766"/>
              </p:ext>
            </p:extLst>
          </p:nvPr>
        </p:nvGraphicFramePr>
        <p:xfrm>
          <a:off x="0" y="3199421"/>
          <a:ext cx="6466114" cy="6523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3" name="椭圆 62">
            <a:extLst>
              <a:ext uri="{FF2B5EF4-FFF2-40B4-BE49-F238E27FC236}">
                <a16:creationId xmlns:a16="http://schemas.microsoft.com/office/drawing/2014/main" id="{9D6F0871-1577-4BC1-BA37-E942AF607446}"/>
              </a:ext>
            </a:extLst>
          </p:cNvPr>
          <p:cNvSpPr/>
          <p:nvPr/>
        </p:nvSpPr>
        <p:spPr>
          <a:xfrm>
            <a:off x="1413992" y="577422"/>
            <a:ext cx="2217868" cy="221786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 </a:t>
            </a:r>
            <a:r>
              <a:rPr lang="zh-CN" altLang="en-US" sz="1600" dirty="0"/>
              <a:t>巡检与告警</a:t>
            </a:r>
            <a:endParaRPr lang="en-US" altLang="zh-CN" sz="1600" dirty="0"/>
          </a:p>
          <a:p>
            <a:pPr algn="ctr"/>
            <a:r>
              <a:rPr lang="en-US" altLang="zh-CN" sz="1400" dirty="0"/>
              <a:t>Patrol  &amp; alarm</a:t>
            </a:r>
            <a:endParaRPr lang="zh-CN" altLang="en-US" sz="1400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4F9DC353-06E5-471F-A033-530F4C8FBE70}"/>
              </a:ext>
            </a:extLst>
          </p:cNvPr>
          <p:cNvSpPr/>
          <p:nvPr/>
        </p:nvSpPr>
        <p:spPr>
          <a:xfrm>
            <a:off x="940660" y="577422"/>
            <a:ext cx="2217868" cy="2217868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 </a:t>
            </a:r>
          </a:p>
          <a:p>
            <a:pPr algn="ctr"/>
            <a:r>
              <a:rPr lang="zh-CN" altLang="en-US" sz="1600" dirty="0"/>
              <a:t>巡检与告警</a:t>
            </a:r>
            <a:endParaRPr lang="en-US" altLang="zh-CN" sz="1600" dirty="0"/>
          </a:p>
          <a:p>
            <a:pPr algn="ctr"/>
            <a:r>
              <a:rPr lang="en-US" altLang="zh-CN" sz="1400" dirty="0"/>
              <a:t>Patrol  &amp; alarm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711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45401D-DB45-4096-A494-8498FB70C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391" y="957442"/>
            <a:ext cx="9683286" cy="723825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EA5F4E1-53B8-4AE9-BB21-7F23F4B41F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1007246"/>
              </p:ext>
            </p:extLst>
          </p:nvPr>
        </p:nvGraphicFramePr>
        <p:xfrm>
          <a:off x="900468" y="3733798"/>
          <a:ext cx="5101144" cy="4502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6586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D82A7942-5631-47FC-9908-0E14371AE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853" y="869008"/>
            <a:ext cx="15300162" cy="7831338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592EAC-1E7B-4BE8-98F4-ABD89CBD4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281" y="2327774"/>
            <a:ext cx="13945306" cy="4915718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F310993-1279-4361-B53D-DED9BF9E42E8}"/>
              </a:ext>
            </a:extLst>
          </p:cNvPr>
          <p:cNvSpPr/>
          <p:nvPr/>
        </p:nvSpPr>
        <p:spPr>
          <a:xfrm>
            <a:off x="1578281" y="3403600"/>
            <a:ext cx="14055419" cy="317500"/>
          </a:xfrm>
          <a:prstGeom prst="rect">
            <a:avLst/>
          </a:prstGeom>
          <a:solidFill>
            <a:srgbClr val="F4B54B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F51789-8CA4-4147-A65A-4C8ED2F7C38A}"/>
              </a:ext>
            </a:extLst>
          </p:cNvPr>
          <p:cNvSpPr/>
          <p:nvPr/>
        </p:nvSpPr>
        <p:spPr>
          <a:xfrm>
            <a:off x="1578281" y="6515100"/>
            <a:ext cx="14055419" cy="317500"/>
          </a:xfrm>
          <a:prstGeom prst="rect">
            <a:avLst/>
          </a:prstGeom>
          <a:solidFill>
            <a:srgbClr val="F4B54B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D727164-3939-4368-B8D1-7911B47A60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2899098"/>
              </p:ext>
            </p:extLst>
          </p:nvPr>
        </p:nvGraphicFramePr>
        <p:xfrm>
          <a:off x="3124200" y="3598333"/>
          <a:ext cx="11379200" cy="4605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6746A76A-194E-4379-95F7-0D236F26EC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9275" y="1013883"/>
            <a:ext cx="3829050" cy="20383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249437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1134</Words>
  <Application>Microsoft Office PowerPoint</Application>
  <PresentationFormat>自定义</PresentationFormat>
  <Paragraphs>412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宋体</vt:lpstr>
      <vt:lpstr>Arial</vt:lpstr>
      <vt:lpstr>Arial Black</vt:lpstr>
      <vt:lpstr>Century Gothic</vt:lpstr>
      <vt:lpstr>网状</vt:lpstr>
      <vt:lpstr>高可用在线服务的持续演进 Continuous evolution of highly available online services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高可用在线服务的持续演进 Continuous evolution of highly available online services</dc:title>
  <dc:creator>yong gao</dc:creator>
  <cp:lastModifiedBy>gaoy</cp:lastModifiedBy>
  <cp:revision>43</cp:revision>
  <dcterms:created xsi:type="dcterms:W3CDTF">2018-11-20T16:23:35Z</dcterms:created>
  <dcterms:modified xsi:type="dcterms:W3CDTF">2018-11-21T11:15:34Z</dcterms:modified>
</cp:coreProperties>
</file>