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0"/>
  </p:notesMasterIdLst>
  <p:sldIdLst>
    <p:sldId id="256" r:id="rId2"/>
    <p:sldId id="262" r:id="rId3"/>
    <p:sldId id="261" r:id="rId4"/>
    <p:sldId id="264" r:id="rId5"/>
    <p:sldId id="265" r:id="rId6"/>
    <p:sldId id="267" r:id="rId7"/>
    <p:sldId id="268" r:id="rId8"/>
    <p:sldId id="270" r:id="rId9"/>
    <p:sldId id="271" r:id="rId10"/>
    <p:sldId id="276" r:id="rId11"/>
    <p:sldId id="260" r:id="rId12"/>
    <p:sldId id="263" r:id="rId13"/>
    <p:sldId id="269" r:id="rId14"/>
    <p:sldId id="272" r:id="rId15"/>
    <p:sldId id="274" r:id="rId16"/>
    <p:sldId id="266" r:id="rId17"/>
    <p:sldId id="273" r:id="rId18"/>
    <p:sldId id="275" r:id="rId19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C45"/>
    <a:srgbClr val="E88F58"/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76" autoAdjust="0"/>
  </p:normalViewPr>
  <p:slideViewPr>
    <p:cSldViewPr snapToGrid="0">
      <p:cViewPr varScale="1">
        <p:scale>
          <a:sx n="68" d="100"/>
          <a:sy n="68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B3C3-CDE8-45AF-8277-8BF93523910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8674C924-58E1-4ADC-8A83-4377EA8373D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商品</a:t>
          </a:r>
        </a:p>
      </dgm:t>
    </dgm:pt>
    <dgm:pt modelId="{09C3273F-12E3-4F51-950C-EAD97731BBB1}" type="par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28486BE-3A10-47EF-91DB-E66D667B9564}" type="sib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0C204E5-86C4-4B37-9357-7E6D9D9F407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类目</a:t>
          </a:r>
        </a:p>
      </dgm:t>
    </dgm:pt>
    <dgm:pt modelId="{7373FEC2-2CB4-405E-927F-8479D49BCBD6}" type="par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ADB9A647-0649-4B14-9901-E071D845C0A2}" type="sib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BB9FDE58-EE2C-41DC-B78E-DFEE44F4E09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选项</a:t>
          </a:r>
        </a:p>
      </dgm:t>
    </dgm:pt>
    <dgm:pt modelId="{1EE4B361-A8A2-4A3B-8212-246EC106310C}" type="par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F145CC74-16EC-49A2-9EB8-8F1A3FCCAC32}" type="sib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91230EC0-B37E-4D81-92B5-7EC46B57F04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渠道</a:t>
          </a:r>
        </a:p>
      </dgm:t>
    </dgm:pt>
    <dgm:pt modelId="{55ABDB3E-0593-4866-8E8B-1D90753C99EF}" type="par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762E2D63-21F8-4448-8FB3-2560B12DE8B0}" type="sib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BBD6CB5A-7C49-4AD4-A16B-986B377CF66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映射</a:t>
          </a:r>
        </a:p>
      </dgm:t>
    </dgm:pt>
    <dgm:pt modelId="{B47D2A8A-C5D8-4C1A-8F20-E639144F776C}" type="par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B1656C4C-A578-4861-B93B-FD3801D77462}" type="sib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4CDEA4D4-A500-470E-B87D-D49331C9DD5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估值模型</a:t>
          </a:r>
        </a:p>
      </dgm:t>
    </dgm:pt>
    <dgm:pt modelId="{E789DDD0-789C-45AB-BDC0-8702EF542039}" type="par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2CBC9828-E9A0-419F-B8A5-D3EDCC5DA9E2}" type="sib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A903D1BC-7C20-4874-A3E1-086D5D37E55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接口</a:t>
          </a:r>
        </a:p>
      </dgm:t>
    </dgm:pt>
    <dgm:pt modelId="{37967EEE-4E47-4EC2-A907-C3F67F011213}" type="par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17313D33-A8CC-4089-B455-E3977EC59CB0}" type="sib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7EAB2975-96C4-432E-8716-2A0CDD6A4BA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检测</a:t>
          </a:r>
        </a:p>
      </dgm:t>
    </dgm:pt>
    <dgm:pt modelId="{18DE8089-DCB1-4434-AB53-7858BD625F65}" type="par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AEED9831-0BCA-4D71-8715-F4508A5E7236}" type="sib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5C89D451-BFC1-4734-8C4A-9420C8F23F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数仓</a:t>
          </a:r>
        </a:p>
      </dgm:t>
    </dgm:pt>
    <dgm:pt modelId="{166A7EEB-9EE3-474B-BC3D-6E5A793BA179}" type="par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9EA2CA14-16EE-4F32-8A23-B5BA2CB8253D}" type="sib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F6BDD92C-922D-42CC-BAF7-24F5D0797B5D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架构优化（数据迁移）</a:t>
          </a:r>
        </a:p>
      </dgm:t>
    </dgm:pt>
    <dgm:pt modelId="{E1CD60DA-6E56-49EF-AA75-8B2DB85A5C92}" type="par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D13580B9-EAB8-4396-B733-0CEF3B14E15D}" type="sib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855DFDD3-AEA3-4957-B0D7-7146FE5D7064}" type="pres">
      <dgm:prSet presAssocID="{7334B3C3-CDE8-45AF-8277-8BF935239108}" presName="diagram" presStyleCnt="0">
        <dgm:presLayoutVars>
          <dgm:dir/>
          <dgm:resizeHandles val="exact"/>
        </dgm:presLayoutVars>
      </dgm:prSet>
      <dgm:spPr/>
    </dgm:pt>
    <dgm:pt modelId="{BABCBA01-2F18-454B-A26E-FDE3D80DB3A1}" type="pres">
      <dgm:prSet presAssocID="{8674C924-58E1-4ADC-8A83-4377EA8373D8}" presName="node" presStyleLbl="node1" presStyleIdx="0" presStyleCnt="10">
        <dgm:presLayoutVars>
          <dgm:bulletEnabled val="1"/>
        </dgm:presLayoutVars>
      </dgm:prSet>
      <dgm:spPr/>
    </dgm:pt>
    <dgm:pt modelId="{BF9CACD4-4103-4CD0-B26D-C47214B16FE5}" type="pres">
      <dgm:prSet presAssocID="{228486BE-3A10-47EF-91DB-E66D667B9564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63783E-8AB3-4E52-990F-416CAB2E0B3A}" type="pres">
      <dgm:prSet presAssocID="{20C204E5-86C4-4B37-9357-7E6D9D9F4076}" presName="node" presStyleLbl="node1" presStyleIdx="1" presStyleCnt="10">
        <dgm:presLayoutVars>
          <dgm:bulletEnabled val="1"/>
        </dgm:presLayoutVars>
      </dgm:prSet>
      <dgm:spPr/>
    </dgm:pt>
    <dgm:pt modelId="{A79702EF-D56E-4CBF-9287-49312F578E4D}" type="pres">
      <dgm:prSet presAssocID="{ADB9A647-0649-4B14-9901-E071D845C0A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D26E28E-D563-470C-9248-D8758A61E10F}" type="pres">
      <dgm:prSet presAssocID="{BB9FDE58-EE2C-41DC-B78E-DFEE44F4E090}" presName="node" presStyleLbl="node1" presStyleIdx="2" presStyleCnt="10">
        <dgm:presLayoutVars>
          <dgm:bulletEnabled val="1"/>
        </dgm:presLayoutVars>
      </dgm:prSet>
      <dgm:spPr/>
    </dgm:pt>
    <dgm:pt modelId="{72C5DF49-4EF1-4BB8-A4F5-92377CFD79EC}" type="pres">
      <dgm:prSet presAssocID="{F145CC74-16EC-49A2-9EB8-8F1A3FCCAC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9686C3-76B9-46EE-8C8D-7466AE7E4B8A}" type="pres">
      <dgm:prSet presAssocID="{91230EC0-B37E-4D81-92B5-7EC46B57F04E}" presName="node" presStyleLbl="node1" presStyleIdx="3" presStyleCnt="10">
        <dgm:presLayoutVars>
          <dgm:bulletEnabled val="1"/>
        </dgm:presLayoutVars>
      </dgm:prSet>
      <dgm:spPr/>
    </dgm:pt>
    <dgm:pt modelId="{65FE62EC-D5CD-4BCD-B141-F9408ACE81D1}" type="pres">
      <dgm:prSet presAssocID="{762E2D63-21F8-4448-8FB3-2560B12DE8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4C43D77-0D55-4103-98CD-615F12C558A8}" type="pres">
      <dgm:prSet presAssocID="{4CDEA4D4-A500-470E-B87D-D49331C9DD58}" presName="node" presStyleLbl="node1" presStyleIdx="4" presStyleCnt="10">
        <dgm:presLayoutVars>
          <dgm:bulletEnabled val="1"/>
        </dgm:presLayoutVars>
      </dgm:prSet>
      <dgm:spPr/>
    </dgm:pt>
    <dgm:pt modelId="{59FCC035-5C0F-45EC-A901-69902119DF3F}" type="pres">
      <dgm:prSet presAssocID="{2CBC9828-E9A0-419F-B8A5-D3EDCC5DA9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A785DFF-58B2-446C-B676-EC53B33F2434}" type="pres">
      <dgm:prSet presAssocID="{BBD6CB5A-7C49-4AD4-A16B-986B377CF667}" presName="node" presStyleLbl="node1" presStyleIdx="5" presStyleCnt="10">
        <dgm:presLayoutVars>
          <dgm:bulletEnabled val="1"/>
        </dgm:presLayoutVars>
      </dgm:prSet>
      <dgm:spPr/>
    </dgm:pt>
    <dgm:pt modelId="{C7F7E5F7-399C-4B28-A003-CEE0E43349B9}" type="pres">
      <dgm:prSet presAssocID="{B1656C4C-A578-4861-B93B-FD3801D7746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64C7AA5-ECB2-4481-8308-08066066EFCE}" type="pres">
      <dgm:prSet presAssocID="{A903D1BC-7C20-4874-A3E1-086D5D37E556}" presName="node" presStyleLbl="node1" presStyleIdx="6" presStyleCnt="10">
        <dgm:presLayoutVars>
          <dgm:bulletEnabled val="1"/>
        </dgm:presLayoutVars>
      </dgm:prSet>
      <dgm:spPr/>
    </dgm:pt>
    <dgm:pt modelId="{FECAC5A1-7346-4563-AB84-A80D8E877DD4}" type="pres">
      <dgm:prSet presAssocID="{17313D33-A8CC-4089-B455-E3977EC59C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820AD9-C261-4FC0-A848-BB37179480C1}" type="pres">
      <dgm:prSet presAssocID="{7EAB2975-96C4-432E-8716-2A0CDD6A4BA7}" presName="node" presStyleLbl="node1" presStyleIdx="7" presStyleCnt="10">
        <dgm:presLayoutVars>
          <dgm:bulletEnabled val="1"/>
        </dgm:presLayoutVars>
      </dgm:prSet>
      <dgm:spPr/>
    </dgm:pt>
    <dgm:pt modelId="{A1E4F694-13C8-4171-8556-68D92D81C9F6}" type="pres">
      <dgm:prSet presAssocID="{AEED9831-0BCA-4D71-8715-F4508A5E723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567B24-6B7C-40DA-97D7-951857ED0820}" type="pres">
      <dgm:prSet presAssocID="{5C89D451-BFC1-4734-8C4A-9420C8F23F15}" presName="node" presStyleLbl="node1" presStyleIdx="8" presStyleCnt="10">
        <dgm:presLayoutVars>
          <dgm:bulletEnabled val="1"/>
        </dgm:presLayoutVars>
      </dgm:prSet>
      <dgm:spPr/>
    </dgm:pt>
    <dgm:pt modelId="{125974EA-F310-4BCA-ADAA-A5446D92E969}" type="pres">
      <dgm:prSet presAssocID="{9EA2CA14-16EE-4F32-8A23-B5BA2CB8253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8E5B4B4-EC68-4139-8131-DFE842907D85}" type="pres">
      <dgm:prSet presAssocID="{F6BDD92C-922D-42CC-BAF7-24F5D0797B5D}" presName="node" presStyleLbl="node1" presStyleIdx="9" presStyleCnt="10" custScaleX="316207">
        <dgm:presLayoutVars>
          <dgm:bulletEnabled val="1"/>
        </dgm:presLayoutVars>
      </dgm:prSet>
      <dgm:spPr/>
    </dgm:pt>
  </dgm:ptLst>
  <dgm:cxnLst>
    <dgm:cxn modelId="{C4861F04-D46E-47DC-B3DA-6879A4C4B121}" srcId="{7334B3C3-CDE8-45AF-8277-8BF935239108}" destId="{4CDEA4D4-A500-470E-B87D-D49331C9DD58}" srcOrd="4" destOrd="0" parTransId="{E789DDD0-789C-45AB-BDC0-8702EF542039}" sibTransId="{2CBC9828-E9A0-419F-B8A5-D3EDCC5DA9E2}"/>
    <dgm:cxn modelId="{A1184A06-484E-4502-AC96-7C9CEB95DE32}" type="presOf" srcId="{A903D1BC-7C20-4874-A3E1-086D5D37E556}" destId="{C64C7AA5-ECB2-4481-8308-08066066EFCE}" srcOrd="0" destOrd="0" presId="urn:microsoft.com/office/officeart/2005/8/layout/default"/>
    <dgm:cxn modelId="{64E4560E-DA4F-4FB9-973F-B5C56A0A0C2A}" srcId="{7334B3C3-CDE8-45AF-8277-8BF935239108}" destId="{8674C924-58E1-4ADC-8A83-4377EA8373D8}" srcOrd="0" destOrd="0" parTransId="{09C3273F-12E3-4F51-950C-EAD97731BBB1}" sibTransId="{228486BE-3A10-47EF-91DB-E66D667B9564}"/>
    <dgm:cxn modelId="{202FE319-36E9-425E-B01B-EE0394AE3854}" type="presOf" srcId="{F6BDD92C-922D-42CC-BAF7-24F5D0797B5D}" destId="{18E5B4B4-EC68-4139-8131-DFE842907D85}" srcOrd="0" destOrd="0" presId="urn:microsoft.com/office/officeart/2005/8/layout/default"/>
    <dgm:cxn modelId="{D7DBEF1D-E9C7-431D-9960-78B94BB74EC4}" srcId="{7334B3C3-CDE8-45AF-8277-8BF935239108}" destId="{BB9FDE58-EE2C-41DC-B78E-DFEE44F4E090}" srcOrd="2" destOrd="0" parTransId="{1EE4B361-A8A2-4A3B-8212-246EC106310C}" sibTransId="{F145CC74-16EC-49A2-9EB8-8F1A3FCCAC32}"/>
    <dgm:cxn modelId="{9E84EA1E-4D5F-4EC2-A12E-0C21F6079EA3}" srcId="{7334B3C3-CDE8-45AF-8277-8BF935239108}" destId="{F6BDD92C-922D-42CC-BAF7-24F5D0797B5D}" srcOrd="9" destOrd="0" parTransId="{E1CD60DA-6E56-49EF-AA75-8B2DB85A5C92}" sibTransId="{D13580B9-EAB8-4396-B733-0CEF3B14E15D}"/>
    <dgm:cxn modelId="{B3C43625-200D-4EA8-AB1A-EDFB01A87959}" type="presOf" srcId="{BBD6CB5A-7C49-4AD4-A16B-986B377CF667}" destId="{6A785DFF-58B2-446C-B676-EC53B33F2434}" srcOrd="0" destOrd="0" presId="urn:microsoft.com/office/officeart/2005/8/layout/default"/>
    <dgm:cxn modelId="{7619D861-118D-4134-8E78-5AB21B478249}" type="presOf" srcId="{BB9FDE58-EE2C-41DC-B78E-DFEE44F4E090}" destId="{4D26E28E-D563-470C-9248-D8758A61E10F}" srcOrd="0" destOrd="0" presId="urn:microsoft.com/office/officeart/2005/8/layout/default"/>
    <dgm:cxn modelId="{BD713B43-A605-4CDB-A23F-BBB5DC399AC5}" srcId="{7334B3C3-CDE8-45AF-8277-8BF935239108}" destId="{5C89D451-BFC1-4734-8C4A-9420C8F23F15}" srcOrd="8" destOrd="0" parTransId="{166A7EEB-9EE3-474B-BC3D-6E5A793BA179}" sibTransId="{9EA2CA14-16EE-4F32-8A23-B5BA2CB8253D}"/>
    <dgm:cxn modelId="{A8CA3F48-F0E4-4DAD-AEAE-2DD29A269B94}" type="presOf" srcId="{7334B3C3-CDE8-45AF-8277-8BF935239108}" destId="{855DFDD3-AEA3-4957-B0D7-7146FE5D7064}" srcOrd="0" destOrd="0" presId="urn:microsoft.com/office/officeart/2005/8/layout/default"/>
    <dgm:cxn modelId="{64018D48-1D34-4856-A754-457C75A188F8}" type="presOf" srcId="{4CDEA4D4-A500-470E-B87D-D49331C9DD58}" destId="{04C43D77-0D55-4103-98CD-615F12C558A8}" srcOrd="0" destOrd="0" presId="urn:microsoft.com/office/officeart/2005/8/layout/default"/>
    <dgm:cxn modelId="{B73ABF78-39C4-4106-AE7A-5CDE139D7BB0}" srcId="{7334B3C3-CDE8-45AF-8277-8BF935239108}" destId="{7EAB2975-96C4-432E-8716-2A0CDD6A4BA7}" srcOrd="7" destOrd="0" parTransId="{18DE8089-DCB1-4434-AB53-7858BD625F65}" sibTransId="{AEED9831-0BCA-4D71-8715-F4508A5E7236}"/>
    <dgm:cxn modelId="{A44A617A-9861-4325-B5A5-60FA5E815473}" type="presOf" srcId="{5C89D451-BFC1-4734-8C4A-9420C8F23F15}" destId="{3E567B24-6B7C-40DA-97D7-951857ED0820}" srcOrd="0" destOrd="0" presId="urn:microsoft.com/office/officeart/2005/8/layout/default"/>
    <dgm:cxn modelId="{F95A298B-0FF3-4976-AFE8-E75FC49E844E}" type="presOf" srcId="{8674C924-58E1-4ADC-8A83-4377EA8373D8}" destId="{BABCBA01-2F18-454B-A26E-FDE3D80DB3A1}" srcOrd="0" destOrd="0" presId="urn:microsoft.com/office/officeart/2005/8/layout/default"/>
    <dgm:cxn modelId="{FC819BA4-3748-4058-88AC-65AA00F46F0E}" srcId="{7334B3C3-CDE8-45AF-8277-8BF935239108}" destId="{BBD6CB5A-7C49-4AD4-A16B-986B377CF667}" srcOrd="5" destOrd="0" parTransId="{B47D2A8A-C5D8-4C1A-8F20-E639144F776C}" sibTransId="{B1656C4C-A578-4861-B93B-FD3801D77462}"/>
    <dgm:cxn modelId="{A6A2BCB2-2C74-4B53-A290-6FA890C77A22}" srcId="{7334B3C3-CDE8-45AF-8277-8BF935239108}" destId="{91230EC0-B37E-4D81-92B5-7EC46B57F04E}" srcOrd="3" destOrd="0" parTransId="{55ABDB3E-0593-4866-8E8B-1D90753C99EF}" sibTransId="{762E2D63-21F8-4448-8FB3-2560B12DE8B0}"/>
    <dgm:cxn modelId="{40DF20BD-FAD4-4FC4-B1F0-85CF5222B1B0}" type="presOf" srcId="{20C204E5-86C4-4B37-9357-7E6D9D9F4076}" destId="{3E63783E-8AB3-4E52-990F-416CAB2E0B3A}" srcOrd="0" destOrd="0" presId="urn:microsoft.com/office/officeart/2005/8/layout/default"/>
    <dgm:cxn modelId="{5B659CBF-5E6C-4F53-AE93-43C6C9E3416D}" type="presOf" srcId="{91230EC0-B37E-4D81-92B5-7EC46B57F04E}" destId="{389686C3-76B9-46EE-8C8D-7466AE7E4B8A}" srcOrd="0" destOrd="0" presId="urn:microsoft.com/office/officeart/2005/8/layout/default"/>
    <dgm:cxn modelId="{8F9994DC-4292-4972-BAAF-8032811D5100}" srcId="{7334B3C3-CDE8-45AF-8277-8BF935239108}" destId="{20C204E5-86C4-4B37-9357-7E6D9D9F4076}" srcOrd="1" destOrd="0" parTransId="{7373FEC2-2CB4-405E-927F-8479D49BCBD6}" sibTransId="{ADB9A647-0649-4B14-9901-E071D845C0A2}"/>
    <dgm:cxn modelId="{61E603EF-F199-4621-92CB-5FF963F39A7A}" srcId="{7334B3C3-CDE8-45AF-8277-8BF935239108}" destId="{A903D1BC-7C20-4874-A3E1-086D5D37E556}" srcOrd="6" destOrd="0" parTransId="{37967EEE-4E47-4EC2-A907-C3F67F011213}" sibTransId="{17313D33-A8CC-4089-B455-E3977EC59CB0}"/>
    <dgm:cxn modelId="{3BDD32F6-23A8-4E34-9C45-ACEC50D2D94D}" type="presOf" srcId="{7EAB2975-96C4-432E-8716-2A0CDD6A4BA7}" destId="{8E820AD9-C261-4FC0-A848-BB37179480C1}" srcOrd="0" destOrd="0" presId="urn:microsoft.com/office/officeart/2005/8/layout/default"/>
    <dgm:cxn modelId="{E493482C-5741-423F-9832-BCE02CD8022A}" type="presParOf" srcId="{855DFDD3-AEA3-4957-B0D7-7146FE5D7064}" destId="{BABCBA01-2F18-454B-A26E-FDE3D80DB3A1}" srcOrd="0" destOrd="0" presId="urn:microsoft.com/office/officeart/2005/8/layout/default"/>
    <dgm:cxn modelId="{AB73097B-BE0C-4E5B-8F14-62EDEBAA0E7F}" type="presParOf" srcId="{855DFDD3-AEA3-4957-B0D7-7146FE5D7064}" destId="{BF9CACD4-4103-4CD0-B26D-C47214B16FE5}" srcOrd="1" destOrd="0" presId="urn:microsoft.com/office/officeart/2005/8/layout/default"/>
    <dgm:cxn modelId="{564B3A40-346D-4112-882F-6A06248BABA4}" type="presParOf" srcId="{855DFDD3-AEA3-4957-B0D7-7146FE5D7064}" destId="{3E63783E-8AB3-4E52-990F-416CAB2E0B3A}" srcOrd="2" destOrd="0" presId="urn:microsoft.com/office/officeart/2005/8/layout/default"/>
    <dgm:cxn modelId="{D4F4748A-F6EA-4A56-AE0E-CDD5BA4C6F18}" type="presParOf" srcId="{855DFDD3-AEA3-4957-B0D7-7146FE5D7064}" destId="{A79702EF-D56E-4CBF-9287-49312F578E4D}" srcOrd="3" destOrd="0" presId="urn:microsoft.com/office/officeart/2005/8/layout/default"/>
    <dgm:cxn modelId="{52CA812F-9DC9-4FB8-AE41-AC709501251A}" type="presParOf" srcId="{855DFDD3-AEA3-4957-B0D7-7146FE5D7064}" destId="{4D26E28E-D563-470C-9248-D8758A61E10F}" srcOrd="4" destOrd="0" presId="urn:microsoft.com/office/officeart/2005/8/layout/default"/>
    <dgm:cxn modelId="{212B3A7E-0D81-4144-A5B4-5C9625F4BC0E}" type="presParOf" srcId="{855DFDD3-AEA3-4957-B0D7-7146FE5D7064}" destId="{72C5DF49-4EF1-4BB8-A4F5-92377CFD79EC}" srcOrd="5" destOrd="0" presId="urn:microsoft.com/office/officeart/2005/8/layout/default"/>
    <dgm:cxn modelId="{29F2A25A-2D6A-4B5C-935B-4A58BBC1390D}" type="presParOf" srcId="{855DFDD3-AEA3-4957-B0D7-7146FE5D7064}" destId="{389686C3-76B9-46EE-8C8D-7466AE7E4B8A}" srcOrd="6" destOrd="0" presId="urn:microsoft.com/office/officeart/2005/8/layout/default"/>
    <dgm:cxn modelId="{B290B538-4921-401F-9EE8-2669304735BC}" type="presParOf" srcId="{855DFDD3-AEA3-4957-B0D7-7146FE5D7064}" destId="{65FE62EC-D5CD-4BCD-B141-F9408ACE81D1}" srcOrd="7" destOrd="0" presId="urn:microsoft.com/office/officeart/2005/8/layout/default"/>
    <dgm:cxn modelId="{637BE303-B080-4699-8695-EBED1C275379}" type="presParOf" srcId="{855DFDD3-AEA3-4957-B0D7-7146FE5D7064}" destId="{04C43D77-0D55-4103-98CD-615F12C558A8}" srcOrd="8" destOrd="0" presId="urn:microsoft.com/office/officeart/2005/8/layout/default"/>
    <dgm:cxn modelId="{4DF36D65-0C7F-47BA-BD4A-7CC51AA11FC6}" type="presParOf" srcId="{855DFDD3-AEA3-4957-B0D7-7146FE5D7064}" destId="{59FCC035-5C0F-45EC-A901-69902119DF3F}" srcOrd="9" destOrd="0" presId="urn:microsoft.com/office/officeart/2005/8/layout/default"/>
    <dgm:cxn modelId="{266508A8-CD68-4D64-8787-1623874BF897}" type="presParOf" srcId="{855DFDD3-AEA3-4957-B0D7-7146FE5D7064}" destId="{6A785DFF-58B2-446C-B676-EC53B33F2434}" srcOrd="10" destOrd="0" presId="urn:microsoft.com/office/officeart/2005/8/layout/default"/>
    <dgm:cxn modelId="{A172AC45-F8DD-40C8-9560-2552F8FC8651}" type="presParOf" srcId="{855DFDD3-AEA3-4957-B0D7-7146FE5D7064}" destId="{C7F7E5F7-399C-4B28-A003-CEE0E43349B9}" srcOrd="11" destOrd="0" presId="urn:microsoft.com/office/officeart/2005/8/layout/default"/>
    <dgm:cxn modelId="{141A01D4-65C7-4BCE-9F33-B0E394AC07BA}" type="presParOf" srcId="{855DFDD3-AEA3-4957-B0D7-7146FE5D7064}" destId="{C64C7AA5-ECB2-4481-8308-08066066EFCE}" srcOrd="12" destOrd="0" presId="urn:microsoft.com/office/officeart/2005/8/layout/default"/>
    <dgm:cxn modelId="{7BABE9A3-C1FE-4DFA-940D-915A3A5593D1}" type="presParOf" srcId="{855DFDD3-AEA3-4957-B0D7-7146FE5D7064}" destId="{FECAC5A1-7346-4563-AB84-A80D8E877DD4}" srcOrd="13" destOrd="0" presId="urn:microsoft.com/office/officeart/2005/8/layout/default"/>
    <dgm:cxn modelId="{56156AE6-6ADB-4C2F-945A-801B933AD4DF}" type="presParOf" srcId="{855DFDD3-AEA3-4957-B0D7-7146FE5D7064}" destId="{8E820AD9-C261-4FC0-A848-BB37179480C1}" srcOrd="14" destOrd="0" presId="urn:microsoft.com/office/officeart/2005/8/layout/default"/>
    <dgm:cxn modelId="{023BD9BC-4390-4BE3-95FE-6FA2CFB950E2}" type="presParOf" srcId="{855DFDD3-AEA3-4957-B0D7-7146FE5D7064}" destId="{A1E4F694-13C8-4171-8556-68D92D81C9F6}" srcOrd="15" destOrd="0" presId="urn:microsoft.com/office/officeart/2005/8/layout/default"/>
    <dgm:cxn modelId="{A9B33793-E897-468C-84E0-4806FB7FE0DA}" type="presParOf" srcId="{855DFDD3-AEA3-4957-B0D7-7146FE5D7064}" destId="{3E567B24-6B7C-40DA-97D7-951857ED0820}" srcOrd="16" destOrd="0" presId="urn:microsoft.com/office/officeart/2005/8/layout/default"/>
    <dgm:cxn modelId="{CFB0DF47-610D-4738-99F0-0276E7668DE8}" type="presParOf" srcId="{855DFDD3-AEA3-4957-B0D7-7146FE5D7064}" destId="{125974EA-F310-4BCA-ADAA-A5446D92E969}" srcOrd="17" destOrd="0" presId="urn:microsoft.com/office/officeart/2005/8/layout/default"/>
    <dgm:cxn modelId="{E0D034E7-2B9C-40D7-BC99-3776535CD260}" type="presParOf" srcId="{855DFDD3-AEA3-4957-B0D7-7146FE5D7064}" destId="{18E5B4B4-EC68-4139-8131-DFE842907D8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2D78E-8C91-47B2-B671-E8A4D374EFC9}" type="doc">
      <dgm:prSet loTypeId="urn:microsoft.com/office/officeart/2009/3/layout/StepUp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91C9AE6-0927-49EC-992E-39486CE13D96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F34A710-A1AB-476D-83FE-1DF1D95365D7}" type="par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10C553DF-F32D-4EA1-A541-B5D4A876D3F3}" type="sib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5CDFCBB4-FA40-4287-8FD3-85EE8E3C9247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33C3788-1AC4-4AD8-AAC3-78D85FDFCFE7}" type="par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D4FBA79B-44CB-48E7-B6B2-C9A67F3E3202}" type="sib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F2CC77EE-2FF2-4325-AC7A-BD594A566B11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DA82515B-4E09-446D-A50B-D848D366D625}" type="par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39FB6C12-9245-4C16-9A1E-4984E8F73733}" type="sib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2A2F2AFB-F15C-44E3-A9D1-EEB7B97B81F3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8EC63E24-C3BF-434D-8299-9633AAD326B7}" type="par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C4ED729-0B5D-4A99-81A8-8B0BA2104D87}" type="sib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1721D68-1268-4C87-A83D-FF9F5A89821A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FB2A01C7-94BA-48D4-AFDC-2A3929DFF13A}" type="par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98532587-C81A-42D6-9A1D-1FDB2F22CF3E}" type="sib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D23084D8-CE58-44DB-B840-246E2D40FD5E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8E5FC517-413F-49B5-AEC0-55914E51A10B}" type="par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5DED92D5-EF2E-4123-8E88-17133689E872}" type="sib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3DBC6803-8C29-4147-A838-5018F284D63E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7A877693-7009-4113-A2E1-B207D0A40599}" type="par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87238408-3CAD-4AAF-95F9-9E45CCAA0441}" type="sib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20B6DD90-8F9D-4F58-9C69-1C88A0A858BD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0C3A2FEB-0FA0-46F5-B123-910AB311C7A1}" type="par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15A5A460-591B-4D16-81F4-EBC0EA341923}" type="sib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353B617C-0986-4900-A0AD-777CB003EC72}">
      <dgm:prSet phldrT="[文本]"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E00323DF-2DA9-493A-9F4C-A9011E09AC5A}" type="par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BA01C7F8-595F-4276-B9BE-664CB56FC1BE}" type="sib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77B0FBCD-326F-4B23-89F9-28380C13EB6A}">
      <dgm:prSet phldrT="[文本]"/>
      <dgm:spPr/>
      <dgm:t>
        <a:bodyPr/>
        <a:lstStyle/>
        <a:p>
          <a:r>
            <a:rPr lang="en-US" altLang="zh-CN" dirty="0"/>
            <a:t>10</a:t>
          </a:r>
          <a:endParaRPr lang="zh-CN" altLang="en-US" dirty="0"/>
        </a:p>
      </dgm:t>
    </dgm:pt>
    <dgm:pt modelId="{63FA3002-60AB-4A0A-A8CE-B4C032A4E03F}" type="par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1F5CCC94-627D-4B54-BC4A-40FF69B47820}" type="sib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8D0D7247-FF3A-497E-B62C-0FF9D88BBD15}">
      <dgm:prSet phldrT="[文本]"/>
      <dgm:spPr/>
      <dgm:t>
        <a:bodyPr/>
        <a:lstStyle/>
        <a:p>
          <a:r>
            <a:rPr lang="en-US" altLang="zh-CN" dirty="0"/>
            <a:t>11</a:t>
          </a:r>
          <a:endParaRPr lang="zh-CN" altLang="en-US" dirty="0"/>
        </a:p>
      </dgm:t>
    </dgm:pt>
    <dgm:pt modelId="{13848F2F-8D4F-47D7-BF71-733EAA800620}" type="par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C7250F8E-BB74-45F5-B885-B3761127F62F}" type="sib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46C467F6-E054-4519-B5B9-516E8EDD78AD}">
      <dgm:prSet phldrT="[文本]"/>
      <dgm:spPr/>
      <dgm:t>
        <a:bodyPr/>
        <a:lstStyle/>
        <a:p>
          <a:r>
            <a:rPr lang="en-US" altLang="zh-CN" dirty="0"/>
            <a:t>12</a:t>
          </a:r>
          <a:endParaRPr lang="zh-CN" altLang="en-US" dirty="0"/>
        </a:p>
      </dgm:t>
    </dgm:pt>
    <dgm:pt modelId="{6F92DA1F-5667-4F86-AE52-09AD8B1C91EE}" type="par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442B19DB-55E2-45FE-8596-8F8430E2A2EC}" type="sib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1D91A685-715E-4693-8E78-E2EA59D8782F}" type="pres">
      <dgm:prSet presAssocID="{4222D78E-8C91-47B2-B671-E8A4D374EFC9}" presName="rootnode" presStyleCnt="0">
        <dgm:presLayoutVars>
          <dgm:chMax/>
          <dgm:chPref/>
          <dgm:dir/>
          <dgm:animLvl val="lvl"/>
        </dgm:presLayoutVars>
      </dgm:prSet>
      <dgm:spPr/>
    </dgm:pt>
    <dgm:pt modelId="{0CED1C36-2357-47E8-AD7A-5B352FE8CCCF}" type="pres">
      <dgm:prSet presAssocID="{F91C9AE6-0927-49EC-992E-39486CE13D96}" presName="composite" presStyleCnt="0"/>
      <dgm:spPr/>
    </dgm:pt>
    <dgm:pt modelId="{DABEC551-24FD-4200-82CC-F0977E526256}" type="pres">
      <dgm:prSet presAssocID="{F91C9AE6-0927-49EC-992E-39486CE13D96}" presName="LShape" presStyleLbl="alignNode1" presStyleIdx="0" presStyleCnt="23"/>
      <dgm:spPr/>
    </dgm:pt>
    <dgm:pt modelId="{705ECED0-817F-4433-B515-0987F849AF6D}" type="pres">
      <dgm:prSet presAssocID="{F91C9AE6-0927-49EC-992E-39486CE13D96}" presName="ParentText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FBECD53B-357A-48E7-AF43-1EDB45C07E2E}" type="pres">
      <dgm:prSet presAssocID="{F91C9AE6-0927-49EC-992E-39486CE13D96}" presName="Triangle" presStyleLbl="alignNode1" presStyleIdx="1" presStyleCnt="23"/>
      <dgm:spPr/>
    </dgm:pt>
    <dgm:pt modelId="{B5DC517B-5779-4A72-81BD-91762A0FD9BE}" type="pres">
      <dgm:prSet presAssocID="{10C553DF-F32D-4EA1-A541-B5D4A876D3F3}" presName="sibTrans" presStyleCnt="0"/>
      <dgm:spPr/>
    </dgm:pt>
    <dgm:pt modelId="{86AF50B8-F7E2-4456-A38E-947D719A717A}" type="pres">
      <dgm:prSet presAssocID="{10C553DF-F32D-4EA1-A541-B5D4A876D3F3}" presName="space" presStyleCnt="0"/>
      <dgm:spPr/>
    </dgm:pt>
    <dgm:pt modelId="{3C20C784-31DE-426C-860F-C9281671C300}" type="pres">
      <dgm:prSet presAssocID="{5CDFCBB4-FA40-4287-8FD3-85EE8E3C9247}" presName="composite" presStyleCnt="0"/>
      <dgm:spPr/>
    </dgm:pt>
    <dgm:pt modelId="{95AA3D77-4EC6-4139-B7A0-014A863595F1}" type="pres">
      <dgm:prSet presAssocID="{5CDFCBB4-FA40-4287-8FD3-85EE8E3C9247}" presName="LShape" presStyleLbl="alignNode1" presStyleIdx="2" presStyleCnt="23"/>
      <dgm:spPr/>
    </dgm:pt>
    <dgm:pt modelId="{CE674F06-6614-4326-88DB-F64075D2CD75}" type="pres">
      <dgm:prSet presAssocID="{5CDFCBB4-FA40-4287-8FD3-85EE8E3C9247}" presName="ParentText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8426015-A03C-49C6-9316-7ED456A9D75F}" type="pres">
      <dgm:prSet presAssocID="{5CDFCBB4-FA40-4287-8FD3-85EE8E3C9247}" presName="Triangle" presStyleLbl="alignNode1" presStyleIdx="3" presStyleCnt="23"/>
      <dgm:spPr/>
    </dgm:pt>
    <dgm:pt modelId="{EE814663-F745-4EF1-A87D-0091787017BD}" type="pres">
      <dgm:prSet presAssocID="{D4FBA79B-44CB-48E7-B6B2-C9A67F3E3202}" presName="sibTrans" presStyleCnt="0"/>
      <dgm:spPr/>
    </dgm:pt>
    <dgm:pt modelId="{175F230F-A6A8-4C39-B0B4-AAF1331FC05D}" type="pres">
      <dgm:prSet presAssocID="{D4FBA79B-44CB-48E7-B6B2-C9A67F3E3202}" presName="space" presStyleCnt="0"/>
      <dgm:spPr/>
    </dgm:pt>
    <dgm:pt modelId="{A362F254-CEE2-49B6-BE7D-D7513FE8B7F7}" type="pres">
      <dgm:prSet presAssocID="{F2CC77EE-2FF2-4325-AC7A-BD594A566B11}" presName="composite" presStyleCnt="0"/>
      <dgm:spPr/>
    </dgm:pt>
    <dgm:pt modelId="{A8F4EDA9-ED40-4DFE-9637-5AA6479511CD}" type="pres">
      <dgm:prSet presAssocID="{F2CC77EE-2FF2-4325-AC7A-BD594A566B11}" presName="LShape" presStyleLbl="alignNode1" presStyleIdx="4" presStyleCnt="23"/>
      <dgm:spPr/>
    </dgm:pt>
    <dgm:pt modelId="{27FDE183-4334-439A-A3CF-F388C3DC9770}" type="pres">
      <dgm:prSet presAssocID="{F2CC77EE-2FF2-4325-AC7A-BD594A566B11}" presName="ParentText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EEE876EB-7438-474A-830F-6EF182893C02}" type="pres">
      <dgm:prSet presAssocID="{F2CC77EE-2FF2-4325-AC7A-BD594A566B11}" presName="Triangle" presStyleLbl="alignNode1" presStyleIdx="5" presStyleCnt="23"/>
      <dgm:spPr/>
    </dgm:pt>
    <dgm:pt modelId="{01EE769B-2951-4457-A97C-A15E0F4F6A8B}" type="pres">
      <dgm:prSet presAssocID="{39FB6C12-9245-4C16-9A1E-4984E8F73733}" presName="sibTrans" presStyleCnt="0"/>
      <dgm:spPr/>
    </dgm:pt>
    <dgm:pt modelId="{2B7DB230-19F7-41C3-82E3-0EA6D6D4B7F3}" type="pres">
      <dgm:prSet presAssocID="{39FB6C12-9245-4C16-9A1E-4984E8F73733}" presName="space" presStyleCnt="0"/>
      <dgm:spPr/>
    </dgm:pt>
    <dgm:pt modelId="{7AD5DF74-2FC2-4486-B3DF-16E668585862}" type="pres">
      <dgm:prSet presAssocID="{2A2F2AFB-F15C-44E3-A9D1-EEB7B97B81F3}" presName="composite" presStyleCnt="0"/>
      <dgm:spPr/>
    </dgm:pt>
    <dgm:pt modelId="{2767A8CF-E17F-480D-8F8D-F63F6DBF1DFB}" type="pres">
      <dgm:prSet presAssocID="{2A2F2AFB-F15C-44E3-A9D1-EEB7B97B81F3}" presName="LShape" presStyleLbl="alignNode1" presStyleIdx="6" presStyleCnt="23"/>
      <dgm:spPr/>
    </dgm:pt>
    <dgm:pt modelId="{F58878A0-A319-447C-8AF1-C0ECC4065AAD}" type="pres">
      <dgm:prSet presAssocID="{2A2F2AFB-F15C-44E3-A9D1-EEB7B97B81F3}" presName="ParentText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1D6C3344-1873-467D-A735-2F8410AF2713}" type="pres">
      <dgm:prSet presAssocID="{2A2F2AFB-F15C-44E3-A9D1-EEB7B97B81F3}" presName="Triangle" presStyleLbl="alignNode1" presStyleIdx="7" presStyleCnt="23"/>
      <dgm:spPr/>
    </dgm:pt>
    <dgm:pt modelId="{18663310-236C-4235-AE5F-B645A317211E}" type="pres">
      <dgm:prSet presAssocID="{2C4ED729-0B5D-4A99-81A8-8B0BA2104D87}" presName="sibTrans" presStyleCnt="0"/>
      <dgm:spPr/>
    </dgm:pt>
    <dgm:pt modelId="{E98E132C-8F1F-4999-86B5-459E82B4EA21}" type="pres">
      <dgm:prSet presAssocID="{2C4ED729-0B5D-4A99-81A8-8B0BA2104D87}" presName="space" presStyleCnt="0"/>
      <dgm:spPr/>
    </dgm:pt>
    <dgm:pt modelId="{6C782EEF-5CB6-4CE7-B13C-697F6D32658A}" type="pres">
      <dgm:prSet presAssocID="{21721D68-1268-4C87-A83D-FF9F5A89821A}" presName="composite" presStyleCnt="0"/>
      <dgm:spPr/>
    </dgm:pt>
    <dgm:pt modelId="{1B8251F1-F70B-43DA-B166-F6FD5AE5F34E}" type="pres">
      <dgm:prSet presAssocID="{21721D68-1268-4C87-A83D-FF9F5A89821A}" presName="LShape" presStyleLbl="alignNode1" presStyleIdx="8" presStyleCnt="23"/>
      <dgm:spPr/>
    </dgm:pt>
    <dgm:pt modelId="{03D81BD0-D329-4104-9223-CD5779E8BBC6}" type="pres">
      <dgm:prSet presAssocID="{21721D68-1268-4C87-A83D-FF9F5A89821A}" presName="ParentText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46D3F814-A2AD-4444-ABA8-A3E14535CD79}" type="pres">
      <dgm:prSet presAssocID="{21721D68-1268-4C87-A83D-FF9F5A89821A}" presName="Triangle" presStyleLbl="alignNode1" presStyleIdx="9" presStyleCnt="23"/>
      <dgm:spPr/>
    </dgm:pt>
    <dgm:pt modelId="{BC386676-0344-4F47-A804-D828ECE8E308}" type="pres">
      <dgm:prSet presAssocID="{98532587-C81A-42D6-9A1D-1FDB2F22CF3E}" presName="sibTrans" presStyleCnt="0"/>
      <dgm:spPr/>
    </dgm:pt>
    <dgm:pt modelId="{2A95010D-1176-4EF2-BC00-0C0CE1ACF39C}" type="pres">
      <dgm:prSet presAssocID="{98532587-C81A-42D6-9A1D-1FDB2F22CF3E}" presName="space" presStyleCnt="0"/>
      <dgm:spPr/>
    </dgm:pt>
    <dgm:pt modelId="{B73D0B23-5A26-4FE9-B667-D95EF9B1D2C1}" type="pres">
      <dgm:prSet presAssocID="{D23084D8-CE58-44DB-B840-246E2D40FD5E}" presName="composite" presStyleCnt="0"/>
      <dgm:spPr/>
    </dgm:pt>
    <dgm:pt modelId="{B0BE07DB-EA12-4EE8-A61F-49399E3C16B8}" type="pres">
      <dgm:prSet presAssocID="{D23084D8-CE58-44DB-B840-246E2D40FD5E}" presName="LShape" presStyleLbl="alignNode1" presStyleIdx="10" presStyleCnt="23"/>
      <dgm:spPr/>
    </dgm:pt>
    <dgm:pt modelId="{520C58A4-D513-4404-84F2-DC90CC8D4ACC}" type="pres">
      <dgm:prSet presAssocID="{D23084D8-CE58-44DB-B840-246E2D40FD5E}" presName="ParentText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AAF71848-B180-467D-863B-D3D036930422}" type="pres">
      <dgm:prSet presAssocID="{D23084D8-CE58-44DB-B840-246E2D40FD5E}" presName="Triangle" presStyleLbl="alignNode1" presStyleIdx="11" presStyleCnt="23"/>
      <dgm:spPr/>
    </dgm:pt>
    <dgm:pt modelId="{29B0F2AA-D1CD-4C80-8D5E-EBFA2A5DCBA7}" type="pres">
      <dgm:prSet presAssocID="{5DED92D5-EF2E-4123-8E88-17133689E872}" presName="sibTrans" presStyleCnt="0"/>
      <dgm:spPr/>
    </dgm:pt>
    <dgm:pt modelId="{82B3F2BF-7C7E-4297-8505-3AF80B78128E}" type="pres">
      <dgm:prSet presAssocID="{5DED92D5-EF2E-4123-8E88-17133689E872}" presName="space" presStyleCnt="0"/>
      <dgm:spPr/>
    </dgm:pt>
    <dgm:pt modelId="{889AC488-2373-462B-A8B6-5A4D80BAA3DD}" type="pres">
      <dgm:prSet presAssocID="{3DBC6803-8C29-4147-A838-5018F284D63E}" presName="composite" presStyleCnt="0"/>
      <dgm:spPr/>
    </dgm:pt>
    <dgm:pt modelId="{67DC7B61-DB2B-470A-A163-B55041C2DA12}" type="pres">
      <dgm:prSet presAssocID="{3DBC6803-8C29-4147-A838-5018F284D63E}" presName="LShape" presStyleLbl="alignNode1" presStyleIdx="12" presStyleCnt="23"/>
      <dgm:spPr/>
    </dgm:pt>
    <dgm:pt modelId="{AE51BAC9-76F1-4C1C-8DF8-9F0480553A1B}" type="pres">
      <dgm:prSet presAssocID="{3DBC6803-8C29-4147-A838-5018F284D63E}" presName="ParentText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6F5D3AF2-B554-4818-9B18-E59868442222}" type="pres">
      <dgm:prSet presAssocID="{3DBC6803-8C29-4147-A838-5018F284D63E}" presName="Triangle" presStyleLbl="alignNode1" presStyleIdx="13" presStyleCnt="23"/>
      <dgm:spPr/>
    </dgm:pt>
    <dgm:pt modelId="{7E4DC191-BE83-4406-9EDD-AE32903606CC}" type="pres">
      <dgm:prSet presAssocID="{87238408-3CAD-4AAF-95F9-9E45CCAA0441}" presName="sibTrans" presStyleCnt="0"/>
      <dgm:spPr/>
    </dgm:pt>
    <dgm:pt modelId="{93F4259B-E0DE-467B-BB2D-6BC5BAA8566B}" type="pres">
      <dgm:prSet presAssocID="{87238408-3CAD-4AAF-95F9-9E45CCAA0441}" presName="space" presStyleCnt="0"/>
      <dgm:spPr/>
    </dgm:pt>
    <dgm:pt modelId="{FEDDC38C-0AD2-493A-A23E-FC6D24F15EA5}" type="pres">
      <dgm:prSet presAssocID="{20B6DD90-8F9D-4F58-9C69-1C88A0A858BD}" presName="composite" presStyleCnt="0"/>
      <dgm:spPr/>
    </dgm:pt>
    <dgm:pt modelId="{45ABA1EC-E956-46AA-9BC7-ABC289655810}" type="pres">
      <dgm:prSet presAssocID="{20B6DD90-8F9D-4F58-9C69-1C88A0A858BD}" presName="LShape" presStyleLbl="alignNode1" presStyleIdx="14" presStyleCnt="23"/>
      <dgm:spPr/>
    </dgm:pt>
    <dgm:pt modelId="{12EE8E4B-D99F-48A0-AA57-CC238B025254}" type="pres">
      <dgm:prSet presAssocID="{20B6DD90-8F9D-4F58-9C69-1C88A0A858BD}" presName="ParentText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BB600DE2-D2F8-4A2D-8566-C3A37EF163D9}" type="pres">
      <dgm:prSet presAssocID="{20B6DD90-8F9D-4F58-9C69-1C88A0A858BD}" presName="Triangle" presStyleLbl="alignNode1" presStyleIdx="15" presStyleCnt="23"/>
      <dgm:spPr/>
    </dgm:pt>
    <dgm:pt modelId="{E81443F8-9E94-4A1A-B4C2-17CEE7968AFC}" type="pres">
      <dgm:prSet presAssocID="{15A5A460-591B-4D16-81F4-EBC0EA341923}" presName="sibTrans" presStyleCnt="0"/>
      <dgm:spPr/>
    </dgm:pt>
    <dgm:pt modelId="{E029429E-6E9D-4E66-B3BD-81BB8F6771C9}" type="pres">
      <dgm:prSet presAssocID="{15A5A460-591B-4D16-81F4-EBC0EA341923}" presName="space" presStyleCnt="0"/>
      <dgm:spPr/>
    </dgm:pt>
    <dgm:pt modelId="{C8AEB3EE-B53E-4659-B98F-A89E086D9FB0}" type="pres">
      <dgm:prSet presAssocID="{353B617C-0986-4900-A0AD-777CB003EC72}" presName="composite" presStyleCnt="0"/>
      <dgm:spPr/>
    </dgm:pt>
    <dgm:pt modelId="{D34B86DF-7F8D-4237-99B9-160F87D47F54}" type="pres">
      <dgm:prSet presAssocID="{353B617C-0986-4900-A0AD-777CB003EC72}" presName="LShape" presStyleLbl="alignNode1" presStyleIdx="16" presStyleCnt="23"/>
      <dgm:spPr/>
    </dgm:pt>
    <dgm:pt modelId="{85A0F500-1F51-4C5D-B92B-9374ED32B4B0}" type="pres">
      <dgm:prSet presAssocID="{353B617C-0986-4900-A0AD-777CB003EC72}" presName="ParentText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14120554-43BA-49FB-B56C-B38EB601C088}" type="pres">
      <dgm:prSet presAssocID="{353B617C-0986-4900-A0AD-777CB003EC72}" presName="Triangle" presStyleLbl="alignNode1" presStyleIdx="17" presStyleCnt="23"/>
      <dgm:spPr/>
    </dgm:pt>
    <dgm:pt modelId="{CB8ACD5F-5D61-40E2-8280-EFE36D54D624}" type="pres">
      <dgm:prSet presAssocID="{BA01C7F8-595F-4276-B9BE-664CB56FC1BE}" presName="sibTrans" presStyleCnt="0"/>
      <dgm:spPr/>
    </dgm:pt>
    <dgm:pt modelId="{B1D933F9-74E0-42E5-BED1-01D9BC1C37BB}" type="pres">
      <dgm:prSet presAssocID="{BA01C7F8-595F-4276-B9BE-664CB56FC1BE}" presName="space" presStyleCnt="0"/>
      <dgm:spPr/>
    </dgm:pt>
    <dgm:pt modelId="{B411CA9F-4AC4-4357-807B-9A07087915DC}" type="pres">
      <dgm:prSet presAssocID="{77B0FBCD-326F-4B23-89F9-28380C13EB6A}" presName="composite" presStyleCnt="0"/>
      <dgm:spPr/>
    </dgm:pt>
    <dgm:pt modelId="{7A36451E-1188-48C8-8784-76E51A0A243C}" type="pres">
      <dgm:prSet presAssocID="{77B0FBCD-326F-4B23-89F9-28380C13EB6A}" presName="LShape" presStyleLbl="alignNode1" presStyleIdx="18" presStyleCnt="23"/>
      <dgm:spPr/>
    </dgm:pt>
    <dgm:pt modelId="{BE85B239-97CD-4248-88F7-12FB1322EECD}" type="pres">
      <dgm:prSet presAssocID="{77B0FBCD-326F-4B23-89F9-28380C13EB6A}" presName="ParentText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5B048CCB-4CD8-41A7-9C31-9118A00099D7}" type="pres">
      <dgm:prSet presAssocID="{77B0FBCD-326F-4B23-89F9-28380C13EB6A}" presName="Triangle" presStyleLbl="alignNode1" presStyleIdx="19" presStyleCnt="23"/>
      <dgm:spPr/>
    </dgm:pt>
    <dgm:pt modelId="{C877618B-507E-492A-8B31-94934900367F}" type="pres">
      <dgm:prSet presAssocID="{1F5CCC94-627D-4B54-BC4A-40FF69B47820}" presName="sibTrans" presStyleCnt="0"/>
      <dgm:spPr/>
    </dgm:pt>
    <dgm:pt modelId="{EC613101-BD11-4788-ADE6-A3D65086AEF7}" type="pres">
      <dgm:prSet presAssocID="{1F5CCC94-627D-4B54-BC4A-40FF69B47820}" presName="space" presStyleCnt="0"/>
      <dgm:spPr/>
    </dgm:pt>
    <dgm:pt modelId="{B6968D6D-2CC6-43BB-A954-4727B29285EE}" type="pres">
      <dgm:prSet presAssocID="{8D0D7247-FF3A-497E-B62C-0FF9D88BBD15}" presName="composite" presStyleCnt="0"/>
      <dgm:spPr/>
    </dgm:pt>
    <dgm:pt modelId="{A396CE41-1DF8-4752-B1E5-5DEA2AD04DC6}" type="pres">
      <dgm:prSet presAssocID="{8D0D7247-FF3A-497E-B62C-0FF9D88BBD15}" presName="LShape" presStyleLbl="alignNode1" presStyleIdx="20" presStyleCnt="23"/>
      <dgm:spPr/>
    </dgm:pt>
    <dgm:pt modelId="{A11C2A57-9432-435C-91BE-D7874319F5F4}" type="pres">
      <dgm:prSet presAssocID="{8D0D7247-FF3A-497E-B62C-0FF9D88BBD15}" presName="ParentText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A7840550-18EA-4AFD-9996-BABBAC0D80C9}" type="pres">
      <dgm:prSet presAssocID="{8D0D7247-FF3A-497E-B62C-0FF9D88BBD15}" presName="Triangle" presStyleLbl="alignNode1" presStyleIdx="21" presStyleCnt="23"/>
      <dgm:spPr/>
    </dgm:pt>
    <dgm:pt modelId="{FAD09B77-13E3-4560-9790-37E52474B460}" type="pres">
      <dgm:prSet presAssocID="{C7250F8E-BB74-45F5-B885-B3761127F62F}" presName="sibTrans" presStyleCnt="0"/>
      <dgm:spPr/>
    </dgm:pt>
    <dgm:pt modelId="{CDD36B01-F890-4813-A11C-E52967B3C1DB}" type="pres">
      <dgm:prSet presAssocID="{C7250F8E-BB74-45F5-B885-B3761127F62F}" presName="space" presStyleCnt="0"/>
      <dgm:spPr/>
    </dgm:pt>
    <dgm:pt modelId="{62F36D12-6B9A-4659-AE18-D5FE7EE9B90C}" type="pres">
      <dgm:prSet presAssocID="{46C467F6-E054-4519-B5B9-516E8EDD78AD}" presName="composite" presStyleCnt="0"/>
      <dgm:spPr/>
    </dgm:pt>
    <dgm:pt modelId="{7A475FD3-0293-48B9-8C66-A94420E8F677}" type="pres">
      <dgm:prSet presAssocID="{46C467F6-E054-4519-B5B9-516E8EDD78AD}" presName="LShape" presStyleLbl="alignNode1" presStyleIdx="22" presStyleCnt="23"/>
      <dgm:spPr/>
    </dgm:pt>
    <dgm:pt modelId="{718C5F44-F3AE-4B5D-B633-265052AEDE76}" type="pres">
      <dgm:prSet presAssocID="{46C467F6-E054-4519-B5B9-516E8EDD78AD}" presName="ParentText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81B87405-4B30-4C27-8C50-CF650A5D804E}" type="presOf" srcId="{8D0D7247-FF3A-497E-B62C-0FF9D88BBD15}" destId="{A11C2A57-9432-435C-91BE-D7874319F5F4}" srcOrd="0" destOrd="0" presId="urn:microsoft.com/office/officeart/2009/3/layout/StepUpProcess"/>
    <dgm:cxn modelId="{23CE9A13-AEAA-4B84-9AB6-BE54A85DBBC9}" type="presOf" srcId="{353B617C-0986-4900-A0AD-777CB003EC72}" destId="{85A0F500-1F51-4C5D-B92B-9374ED32B4B0}" srcOrd="0" destOrd="0" presId="urn:microsoft.com/office/officeart/2009/3/layout/StepUpProcess"/>
    <dgm:cxn modelId="{4CEA5B15-533A-4FB6-8006-A29C0DD76F9C}" srcId="{4222D78E-8C91-47B2-B671-E8A4D374EFC9}" destId="{77B0FBCD-326F-4B23-89F9-28380C13EB6A}" srcOrd="9" destOrd="0" parTransId="{63FA3002-60AB-4A0A-A8CE-B4C032A4E03F}" sibTransId="{1F5CCC94-627D-4B54-BC4A-40FF69B47820}"/>
    <dgm:cxn modelId="{77D2FE17-2107-41DD-845C-94C7B7AF3D76}" type="presOf" srcId="{5CDFCBB4-FA40-4287-8FD3-85EE8E3C9247}" destId="{CE674F06-6614-4326-88DB-F64075D2CD75}" srcOrd="0" destOrd="0" presId="urn:microsoft.com/office/officeart/2009/3/layout/StepUpProcess"/>
    <dgm:cxn modelId="{9F005F1E-1F7B-4360-9F06-6BFAACCB9E7E}" srcId="{4222D78E-8C91-47B2-B671-E8A4D374EFC9}" destId="{46C467F6-E054-4519-B5B9-516E8EDD78AD}" srcOrd="11" destOrd="0" parTransId="{6F92DA1F-5667-4F86-AE52-09AD8B1C91EE}" sibTransId="{442B19DB-55E2-45FE-8596-8F8430E2A2EC}"/>
    <dgm:cxn modelId="{B7AEA220-5A25-4B63-919A-84E9092C212D}" srcId="{4222D78E-8C91-47B2-B671-E8A4D374EFC9}" destId="{D23084D8-CE58-44DB-B840-246E2D40FD5E}" srcOrd="5" destOrd="0" parTransId="{8E5FC517-413F-49B5-AEC0-55914E51A10B}" sibTransId="{5DED92D5-EF2E-4123-8E88-17133689E872}"/>
    <dgm:cxn modelId="{7A391A37-149C-47A8-ABCF-5DF51F2CD770}" srcId="{4222D78E-8C91-47B2-B671-E8A4D374EFC9}" destId="{353B617C-0986-4900-A0AD-777CB003EC72}" srcOrd="8" destOrd="0" parTransId="{E00323DF-2DA9-493A-9F4C-A9011E09AC5A}" sibTransId="{BA01C7F8-595F-4276-B9BE-664CB56FC1BE}"/>
    <dgm:cxn modelId="{D99B4D41-01BD-4932-9DFA-FC4B0AB406D2}" srcId="{4222D78E-8C91-47B2-B671-E8A4D374EFC9}" destId="{5CDFCBB4-FA40-4287-8FD3-85EE8E3C9247}" srcOrd="1" destOrd="0" parTransId="{533C3788-1AC4-4AD8-AAC3-78D85FDFCFE7}" sibTransId="{D4FBA79B-44CB-48E7-B6B2-C9A67F3E3202}"/>
    <dgm:cxn modelId="{A3CDD248-AFCE-42CC-ADB6-2226A5307AE9}" srcId="{4222D78E-8C91-47B2-B671-E8A4D374EFC9}" destId="{F91C9AE6-0927-49EC-992E-39486CE13D96}" srcOrd="0" destOrd="0" parTransId="{0F34A710-A1AB-476D-83FE-1DF1D95365D7}" sibTransId="{10C553DF-F32D-4EA1-A541-B5D4A876D3F3}"/>
    <dgm:cxn modelId="{7DD01D4D-1039-42E2-8890-821A32D6DFE7}" type="presOf" srcId="{21721D68-1268-4C87-A83D-FF9F5A89821A}" destId="{03D81BD0-D329-4104-9223-CD5779E8BBC6}" srcOrd="0" destOrd="0" presId="urn:microsoft.com/office/officeart/2009/3/layout/StepUpProcess"/>
    <dgm:cxn modelId="{22408D70-CCC0-4A91-8176-D2590F32027B}" srcId="{4222D78E-8C91-47B2-B671-E8A4D374EFC9}" destId="{21721D68-1268-4C87-A83D-FF9F5A89821A}" srcOrd="4" destOrd="0" parTransId="{FB2A01C7-94BA-48D4-AFDC-2A3929DFF13A}" sibTransId="{98532587-C81A-42D6-9A1D-1FDB2F22CF3E}"/>
    <dgm:cxn modelId="{5BC88C71-000B-46C9-B5C3-4375DE9A698D}" type="presOf" srcId="{4222D78E-8C91-47B2-B671-E8A4D374EFC9}" destId="{1D91A685-715E-4693-8E78-E2EA59D8782F}" srcOrd="0" destOrd="0" presId="urn:microsoft.com/office/officeart/2009/3/layout/StepUpProcess"/>
    <dgm:cxn modelId="{441C2258-CF49-4A71-BB96-B7014431C7D3}" type="presOf" srcId="{46C467F6-E054-4519-B5B9-516E8EDD78AD}" destId="{718C5F44-F3AE-4B5D-B633-265052AEDE76}" srcOrd="0" destOrd="0" presId="urn:microsoft.com/office/officeart/2009/3/layout/StepUpProcess"/>
    <dgm:cxn modelId="{D483558A-E9A8-4D3C-BBB9-317B89FF41CD}" type="presOf" srcId="{F2CC77EE-2FF2-4325-AC7A-BD594A566B11}" destId="{27FDE183-4334-439A-A3CF-F388C3DC9770}" srcOrd="0" destOrd="0" presId="urn:microsoft.com/office/officeart/2009/3/layout/StepUpProcess"/>
    <dgm:cxn modelId="{DD3D9B8D-872F-4149-B073-C07B64623CAD}" type="presOf" srcId="{F91C9AE6-0927-49EC-992E-39486CE13D96}" destId="{705ECED0-817F-4433-B515-0987F849AF6D}" srcOrd="0" destOrd="0" presId="urn:microsoft.com/office/officeart/2009/3/layout/StepUpProcess"/>
    <dgm:cxn modelId="{A3670B98-0859-4F45-B423-8276015699D0}" type="presOf" srcId="{77B0FBCD-326F-4B23-89F9-28380C13EB6A}" destId="{BE85B239-97CD-4248-88F7-12FB1322EECD}" srcOrd="0" destOrd="0" presId="urn:microsoft.com/office/officeart/2009/3/layout/StepUpProcess"/>
    <dgm:cxn modelId="{74CD2AA4-A3A3-4167-AA9F-C2A09A21E372}" type="presOf" srcId="{20B6DD90-8F9D-4F58-9C69-1C88A0A858BD}" destId="{12EE8E4B-D99F-48A0-AA57-CC238B025254}" srcOrd="0" destOrd="0" presId="urn:microsoft.com/office/officeart/2009/3/layout/StepUpProcess"/>
    <dgm:cxn modelId="{FBECCEC0-D54C-4C3A-9D98-0AEFC930A1AB}" type="presOf" srcId="{2A2F2AFB-F15C-44E3-A9D1-EEB7B97B81F3}" destId="{F58878A0-A319-447C-8AF1-C0ECC4065AAD}" srcOrd="0" destOrd="0" presId="urn:microsoft.com/office/officeart/2009/3/layout/StepUpProcess"/>
    <dgm:cxn modelId="{DA8643C9-C7DC-4FF8-9324-6FC3CD18EA9D}" srcId="{4222D78E-8C91-47B2-B671-E8A4D374EFC9}" destId="{3DBC6803-8C29-4147-A838-5018F284D63E}" srcOrd="6" destOrd="0" parTransId="{7A877693-7009-4113-A2E1-B207D0A40599}" sibTransId="{87238408-3CAD-4AAF-95F9-9E45CCAA0441}"/>
    <dgm:cxn modelId="{7ABC90CC-21E8-411C-A0E8-E2982DA24E9E}" srcId="{4222D78E-8C91-47B2-B671-E8A4D374EFC9}" destId="{8D0D7247-FF3A-497E-B62C-0FF9D88BBD15}" srcOrd="10" destOrd="0" parTransId="{13848F2F-8D4F-47D7-BF71-733EAA800620}" sibTransId="{C7250F8E-BB74-45F5-B885-B3761127F62F}"/>
    <dgm:cxn modelId="{9BC5D3CF-C29A-47CE-A237-4855F8F21E5B}" srcId="{4222D78E-8C91-47B2-B671-E8A4D374EFC9}" destId="{2A2F2AFB-F15C-44E3-A9D1-EEB7B97B81F3}" srcOrd="3" destOrd="0" parTransId="{8EC63E24-C3BF-434D-8299-9633AAD326B7}" sibTransId="{2C4ED729-0B5D-4A99-81A8-8B0BA2104D87}"/>
    <dgm:cxn modelId="{E78823D0-FB06-4FFD-8D9E-FCC2819D5E7F}" srcId="{4222D78E-8C91-47B2-B671-E8A4D374EFC9}" destId="{F2CC77EE-2FF2-4325-AC7A-BD594A566B11}" srcOrd="2" destOrd="0" parTransId="{DA82515B-4E09-446D-A50B-D848D366D625}" sibTransId="{39FB6C12-9245-4C16-9A1E-4984E8F73733}"/>
    <dgm:cxn modelId="{F11399D3-AA14-4A19-985B-5677DC85D8D4}" type="presOf" srcId="{3DBC6803-8C29-4147-A838-5018F284D63E}" destId="{AE51BAC9-76F1-4C1C-8DF8-9F0480553A1B}" srcOrd="0" destOrd="0" presId="urn:microsoft.com/office/officeart/2009/3/layout/StepUpProcess"/>
    <dgm:cxn modelId="{D19C1CE9-A2C4-4208-9090-A165260B5F00}" srcId="{4222D78E-8C91-47B2-B671-E8A4D374EFC9}" destId="{20B6DD90-8F9D-4F58-9C69-1C88A0A858BD}" srcOrd="7" destOrd="0" parTransId="{0C3A2FEB-0FA0-46F5-B123-910AB311C7A1}" sibTransId="{15A5A460-591B-4D16-81F4-EBC0EA341923}"/>
    <dgm:cxn modelId="{38290BEE-E90C-4A0E-BBDB-3C36664D8259}" type="presOf" srcId="{D23084D8-CE58-44DB-B840-246E2D40FD5E}" destId="{520C58A4-D513-4404-84F2-DC90CC8D4ACC}" srcOrd="0" destOrd="0" presId="urn:microsoft.com/office/officeart/2009/3/layout/StepUpProcess"/>
    <dgm:cxn modelId="{77C91A22-8B8C-43CA-8A8F-4BEB315543C7}" type="presParOf" srcId="{1D91A685-715E-4693-8E78-E2EA59D8782F}" destId="{0CED1C36-2357-47E8-AD7A-5B352FE8CCCF}" srcOrd="0" destOrd="0" presId="urn:microsoft.com/office/officeart/2009/3/layout/StepUpProcess"/>
    <dgm:cxn modelId="{470DD335-64AF-44E7-B24A-9FECF879A7EE}" type="presParOf" srcId="{0CED1C36-2357-47E8-AD7A-5B352FE8CCCF}" destId="{DABEC551-24FD-4200-82CC-F0977E526256}" srcOrd="0" destOrd="0" presId="urn:microsoft.com/office/officeart/2009/3/layout/StepUpProcess"/>
    <dgm:cxn modelId="{3413B4F4-9CEF-4701-9156-FD9A88D0D852}" type="presParOf" srcId="{0CED1C36-2357-47E8-AD7A-5B352FE8CCCF}" destId="{705ECED0-817F-4433-B515-0987F849AF6D}" srcOrd="1" destOrd="0" presId="urn:microsoft.com/office/officeart/2009/3/layout/StepUpProcess"/>
    <dgm:cxn modelId="{EB7E2023-E6FA-4C1B-B8B7-327102FC38C4}" type="presParOf" srcId="{0CED1C36-2357-47E8-AD7A-5B352FE8CCCF}" destId="{FBECD53B-357A-48E7-AF43-1EDB45C07E2E}" srcOrd="2" destOrd="0" presId="urn:microsoft.com/office/officeart/2009/3/layout/StepUpProcess"/>
    <dgm:cxn modelId="{A31A38B1-C0D0-49C9-BCDD-8164D011538D}" type="presParOf" srcId="{1D91A685-715E-4693-8E78-E2EA59D8782F}" destId="{B5DC517B-5779-4A72-81BD-91762A0FD9BE}" srcOrd="1" destOrd="0" presId="urn:microsoft.com/office/officeart/2009/3/layout/StepUpProcess"/>
    <dgm:cxn modelId="{842F9D71-30F9-41DD-BA8F-9404BA304BD2}" type="presParOf" srcId="{B5DC517B-5779-4A72-81BD-91762A0FD9BE}" destId="{86AF50B8-F7E2-4456-A38E-947D719A717A}" srcOrd="0" destOrd="0" presId="urn:microsoft.com/office/officeart/2009/3/layout/StepUpProcess"/>
    <dgm:cxn modelId="{EF475BC6-AE39-4682-9172-03EB95C642BF}" type="presParOf" srcId="{1D91A685-715E-4693-8E78-E2EA59D8782F}" destId="{3C20C784-31DE-426C-860F-C9281671C300}" srcOrd="2" destOrd="0" presId="urn:microsoft.com/office/officeart/2009/3/layout/StepUpProcess"/>
    <dgm:cxn modelId="{B3129A74-B731-400E-A632-E61CB85F0F4A}" type="presParOf" srcId="{3C20C784-31DE-426C-860F-C9281671C300}" destId="{95AA3D77-4EC6-4139-B7A0-014A863595F1}" srcOrd="0" destOrd="0" presId="urn:microsoft.com/office/officeart/2009/3/layout/StepUpProcess"/>
    <dgm:cxn modelId="{75C4B0F7-701A-4D3C-9B34-4AAB61215447}" type="presParOf" srcId="{3C20C784-31DE-426C-860F-C9281671C300}" destId="{CE674F06-6614-4326-88DB-F64075D2CD75}" srcOrd="1" destOrd="0" presId="urn:microsoft.com/office/officeart/2009/3/layout/StepUpProcess"/>
    <dgm:cxn modelId="{6EF430BC-1D00-4C33-83DF-198F93D5440E}" type="presParOf" srcId="{3C20C784-31DE-426C-860F-C9281671C300}" destId="{A8426015-A03C-49C6-9316-7ED456A9D75F}" srcOrd="2" destOrd="0" presId="urn:microsoft.com/office/officeart/2009/3/layout/StepUpProcess"/>
    <dgm:cxn modelId="{8E00B672-7B80-4002-A3F0-E899B159AE05}" type="presParOf" srcId="{1D91A685-715E-4693-8E78-E2EA59D8782F}" destId="{EE814663-F745-4EF1-A87D-0091787017BD}" srcOrd="3" destOrd="0" presId="urn:microsoft.com/office/officeart/2009/3/layout/StepUpProcess"/>
    <dgm:cxn modelId="{E9B20130-B407-41D1-B185-72FD95B2D050}" type="presParOf" srcId="{EE814663-F745-4EF1-A87D-0091787017BD}" destId="{175F230F-A6A8-4C39-B0B4-AAF1331FC05D}" srcOrd="0" destOrd="0" presId="urn:microsoft.com/office/officeart/2009/3/layout/StepUpProcess"/>
    <dgm:cxn modelId="{BB50CD6B-4163-4F89-8A4C-C756B050EA6F}" type="presParOf" srcId="{1D91A685-715E-4693-8E78-E2EA59D8782F}" destId="{A362F254-CEE2-49B6-BE7D-D7513FE8B7F7}" srcOrd="4" destOrd="0" presId="urn:microsoft.com/office/officeart/2009/3/layout/StepUpProcess"/>
    <dgm:cxn modelId="{22869866-66A1-42CF-9A06-7DC99D1C0939}" type="presParOf" srcId="{A362F254-CEE2-49B6-BE7D-D7513FE8B7F7}" destId="{A8F4EDA9-ED40-4DFE-9637-5AA6479511CD}" srcOrd="0" destOrd="0" presId="urn:microsoft.com/office/officeart/2009/3/layout/StepUpProcess"/>
    <dgm:cxn modelId="{2E0E9B1E-A589-40B8-812F-40FDE1E08A06}" type="presParOf" srcId="{A362F254-CEE2-49B6-BE7D-D7513FE8B7F7}" destId="{27FDE183-4334-439A-A3CF-F388C3DC9770}" srcOrd="1" destOrd="0" presId="urn:microsoft.com/office/officeart/2009/3/layout/StepUpProcess"/>
    <dgm:cxn modelId="{1DD3F8BF-D021-4F42-A614-02799D12634F}" type="presParOf" srcId="{A362F254-CEE2-49B6-BE7D-D7513FE8B7F7}" destId="{EEE876EB-7438-474A-830F-6EF182893C02}" srcOrd="2" destOrd="0" presId="urn:microsoft.com/office/officeart/2009/3/layout/StepUpProcess"/>
    <dgm:cxn modelId="{961B2D1C-ECD9-4F15-B987-0FACF2A619FA}" type="presParOf" srcId="{1D91A685-715E-4693-8E78-E2EA59D8782F}" destId="{01EE769B-2951-4457-A97C-A15E0F4F6A8B}" srcOrd="5" destOrd="0" presId="urn:microsoft.com/office/officeart/2009/3/layout/StepUpProcess"/>
    <dgm:cxn modelId="{EB89A877-234B-4C63-9DCE-76F41E598BFE}" type="presParOf" srcId="{01EE769B-2951-4457-A97C-A15E0F4F6A8B}" destId="{2B7DB230-19F7-41C3-82E3-0EA6D6D4B7F3}" srcOrd="0" destOrd="0" presId="urn:microsoft.com/office/officeart/2009/3/layout/StepUpProcess"/>
    <dgm:cxn modelId="{A8A7B8AC-290F-43EB-96F3-2BCE47000403}" type="presParOf" srcId="{1D91A685-715E-4693-8E78-E2EA59D8782F}" destId="{7AD5DF74-2FC2-4486-B3DF-16E668585862}" srcOrd="6" destOrd="0" presId="urn:microsoft.com/office/officeart/2009/3/layout/StepUpProcess"/>
    <dgm:cxn modelId="{35AE3B5E-FDA4-41BF-B95B-87E6FDF22290}" type="presParOf" srcId="{7AD5DF74-2FC2-4486-B3DF-16E668585862}" destId="{2767A8CF-E17F-480D-8F8D-F63F6DBF1DFB}" srcOrd="0" destOrd="0" presId="urn:microsoft.com/office/officeart/2009/3/layout/StepUpProcess"/>
    <dgm:cxn modelId="{38BCED08-C857-444D-A387-06077D1F4331}" type="presParOf" srcId="{7AD5DF74-2FC2-4486-B3DF-16E668585862}" destId="{F58878A0-A319-447C-8AF1-C0ECC4065AAD}" srcOrd="1" destOrd="0" presId="urn:microsoft.com/office/officeart/2009/3/layout/StepUpProcess"/>
    <dgm:cxn modelId="{BA8DC10F-FBA0-4906-BC0F-D69786491503}" type="presParOf" srcId="{7AD5DF74-2FC2-4486-B3DF-16E668585862}" destId="{1D6C3344-1873-467D-A735-2F8410AF2713}" srcOrd="2" destOrd="0" presId="urn:microsoft.com/office/officeart/2009/3/layout/StepUpProcess"/>
    <dgm:cxn modelId="{A1255E6B-4AF5-43E0-BA3C-2A85D61CB277}" type="presParOf" srcId="{1D91A685-715E-4693-8E78-E2EA59D8782F}" destId="{18663310-236C-4235-AE5F-B645A317211E}" srcOrd="7" destOrd="0" presId="urn:microsoft.com/office/officeart/2009/3/layout/StepUpProcess"/>
    <dgm:cxn modelId="{3443BED6-36AF-45B6-95E3-E877BAA5E277}" type="presParOf" srcId="{18663310-236C-4235-AE5F-B645A317211E}" destId="{E98E132C-8F1F-4999-86B5-459E82B4EA21}" srcOrd="0" destOrd="0" presId="urn:microsoft.com/office/officeart/2009/3/layout/StepUpProcess"/>
    <dgm:cxn modelId="{F998F0D3-F003-4171-97CE-BFB8320D0D56}" type="presParOf" srcId="{1D91A685-715E-4693-8E78-E2EA59D8782F}" destId="{6C782EEF-5CB6-4CE7-B13C-697F6D32658A}" srcOrd="8" destOrd="0" presId="urn:microsoft.com/office/officeart/2009/3/layout/StepUpProcess"/>
    <dgm:cxn modelId="{BBB0B234-1A7F-4D8B-9895-C5A9ACC6DD11}" type="presParOf" srcId="{6C782EEF-5CB6-4CE7-B13C-697F6D32658A}" destId="{1B8251F1-F70B-43DA-B166-F6FD5AE5F34E}" srcOrd="0" destOrd="0" presId="urn:microsoft.com/office/officeart/2009/3/layout/StepUpProcess"/>
    <dgm:cxn modelId="{9E8EF453-04AE-42F0-BBC3-04221DCAE587}" type="presParOf" srcId="{6C782EEF-5CB6-4CE7-B13C-697F6D32658A}" destId="{03D81BD0-D329-4104-9223-CD5779E8BBC6}" srcOrd="1" destOrd="0" presId="urn:microsoft.com/office/officeart/2009/3/layout/StepUpProcess"/>
    <dgm:cxn modelId="{E50EA348-2081-41B1-9324-84FD905EC030}" type="presParOf" srcId="{6C782EEF-5CB6-4CE7-B13C-697F6D32658A}" destId="{46D3F814-A2AD-4444-ABA8-A3E14535CD79}" srcOrd="2" destOrd="0" presId="urn:microsoft.com/office/officeart/2009/3/layout/StepUpProcess"/>
    <dgm:cxn modelId="{C73D5A9E-2A24-49BF-B95C-E9FD9A439982}" type="presParOf" srcId="{1D91A685-715E-4693-8E78-E2EA59D8782F}" destId="{BC386676-0344-4F47-A804-D828ECE8E308}" srcOrd="9" destOrd="0" presId="urn:microsoft.com/office/officeart/2009/3/layout/StepUpProcess"/>
    <dgm:cxn modelId="{B6699EC7-8E1E-43B8-B5D9-09BE630113F8}" type="presParOf" srcId="{BC386676-0344-4F47-A804-D828ECE8E308}" destId="{2A95010D-1176-4EF2-BC00-0C0CE1ACF39C}" srcOrd="0" destOrd="0" presId="urn:microsoft.com/office/officeart/2009/3/layout/StepUpProcess"/>
    <dgm:cxn modelId="{D427485F-0B07-4F37-803F-FE198A03B5A3}" type="presParOf" srcId="{1D91A685-715E-4693-8E78-E2EA59D8782F}" destId="{B73D0B23-5A26-4FE9-B667-D95EF9B1D2C1}" srcOrd="10" destOrd="0" presId="urn:microsoft.com/office/officeart/2009/3/layout/StepUpProcess"/>
    <dgm:cxn modelId="{F19CD3AF-41E3-4506-99BF-6BAD0F1DA724}" type="presParOf" srcId="{B73D0B23-5A26-4FE9-B667-D95EF9B1D2C1}" destId="{B0BE07DB-EA12-4EE8-A61F-49399E3C16B8}" srcOrd="0" destOrd="0" presId="urn:microsoft.com/office/officeart/2009/3/layout/StepUpProcess"/>
    <dgm:cxn modelId="{C662C383-3385-43CB-9650-9FD1EBF2B9A7}" type="presParOf" srcId="{B73D0B23-5A26-4FE9-B667-D95EF9B1D2C1}" destId="{520C58A4-D513-4404-84F2-DC90CC8D4ACC}" srcOrd="1" destOrd="0" presId="urn:microsoft.com/office/officeart/2009/3/layout/StepUpProcess"/>
    <dgm:cxn modelId="{F88EADE9-C695-49C0-A99F-D8710D9B0032}" type="presParOf" srcId="{B73D0B23-5A26-4FE9-B667-D95EF9B1D2C1}" destId="{AAF71848-B180-467D-863B-D3D036930422}" srcOrd="2" destOrd="0" presId="urn:microsoft.com/office/officeart/2009/3/layout/StepUpProcess"/>
    <dgm:cxn modelId="{B7084D79-8A74-4B32-815A-4A25F0837154}" type="presParOf" srcId="{1D91A685-715E-4693-8E78-E2EA59D8782F}" destId="{29B0F2AA-D1CD-4C80-8D5E-EBFA2A5DCBA7}" srcOrd="11" destOrd="0" presId="urn:microsoft.com/office/officeart/2009/3/layout/StepUpProcess"/>
    <dgm:cxn modelId="{CA95E097-E1F0-4B32-A14E-AA59475DDC8F}" type="presParOf" srcId="{29B0F2AA-D1CD-4C80-8D5E-EBFA2A5DCBA7}" destId="{82B3F2BF-7C7E-4297-8505-3AF80B78128E}" srcOrd="0" destOrd="0" presId="urn:microsoft.com/office/officeart/2009/3/layout/StepUpProcess"/>
    <dgm:cxn modelId="{48CCE755-DF2C-49A0-8967-6BFE883BECBC}" type="presParOf" srcId="{1D91A685-715E-4693-8E78-E2EA59D8782F}" destId="{889AC488-2373-462B-A8B6-5A4D80BAA3DD}" srcOrd="12" destOrd="0" presId="urn:microsoft.com/office/officeart/2009/3/layout/StepUpProcess"/>
    <dgm:cxn modelId="{A9304FA7-7688-4BB7-908E-277F1CBD0F2C}" type="presParOf" srcId="{889AC488-2373-462B-A8B6-5A4D80BAA3DD}" destId="{67DC7B61-DB2B-470A-A163-B55041C2DA12}" srcOrd="0" destOrd="0" presId="urn:microsoft.com/office/officeart/2009/3/layout/StepUpProcess"/>
    <dgm:cxn modelId="{3A49A160-5EFE-49E4-9E9C-BED2757704E4}" type="presParOf" srcId="{889AC488-2373-462B-A8B6-5A4D80BAA3DD}" destId="{AE51BAC9-76F1-4C1C-8DF8-9F0480553A1B}" srcOrd="1" destOrd="0" presId="urn:microsoft.com/office/officeart/2009/3/layout/StepUpProcess"/>
    <dgm:cxn modelId="{1236B467-9D23-428E-9EBA-C2DA08A000AD}" type="presParOf" srcId="{889AC488-2373-462B-A8B6-5A4D80BAA3DD}" destId="{6F5D3AF2-B554-4818-9B18-E59868442222}" srcOrd="2" destOrd="0" presId="urn:microsoft.com/office/officeart/2009/3/layout/StepUpProcess"/>
    <dgm:cxn modelId="{9226FFCC-5983-45BB-BD42-F415D08DBED0}" type="presParOf" srcId="{1D91A685-715E-4693-8E78-E2EA59D8782F}" destId="{7E4DC191-BE83-4406-9EDD-AE32903606CC}" srcOrd="13" destOrd="0" presId="urn:microsoft.com/office/officeart/2009/3/layout/StepUpProcess"/>
    <dgm:cxn modelId="{D122022F-8259-4703-9FC9-5238C8E64742}" type="presParOf" srcId="{7E4DC191-BE83-4406-9EDD-AE32903606CC}" destId="{93F4259B-E0DE-467B-BB2D-6BC5BAA8566B}" srcOrd="0" destOrd="0" presId="urn:microsoft.com/office/officeart/2009/3/layout/StepUpProcess"/>
    <dgm:cxn modelId="{F47EB0EE-B169-4655-AE4A-18044DAA176C}" type="presParOf" srcId="{1D91A685-715E-4693-8E78-E2EA59D8782F}" destId="{FEDDC38C-0AD2-493A-A23E-FC6D24F15EA5}" srcOrd="14" destOrd="0" presId="urn:microsoft.com/office/officeart/2009/3/layout/StepUpProcess"/>
    <dgm:cxn modelId="{740FF2B9-56F7-4BD8-88A3-B71039722B2C}" type="presParOf" srcId="{FEDDC38C-0AD2-493A-A23E-FC6D24F15EA5}" destId="{45ABA1EC-E956-46AA-9BC7-ABC289655810}" srcOrd="0" destOrd="0" presId="urn:microsoft.com/office/officeart/2009/3/layout/StepUpProcess"/>
    <dgm:cxn modelId="{74430B36-9DB6-4217-BFC4-7193C706D997}" type="presParOf" srcId="{FEDDC38C-0AD2-493A-A23E-FC6D24F15EA5}" destId="{12EE8E4B-D99F-48A0-AA57-CC238B025254}" srcOrd="1" destOrd="0" presId="urn:microsoft.com/office/officeart/2009/3/layout/StepUpProcess"/>
    <dgm:cxn modelId="{F2201300-067E-4A66-8346-0CCB8FC71CAD}" type="presParOf" srcId="{FEDDC38C-0AD2-493A-A23E-FC6D24F15EA5}" destId="{BB600DE2-D2F8-4A2D-8566-C3A37EF163D9}" srcOrd="2" destOrd="0" presId="urn:microsoft.com/office/officeart/2009/3/layout/StepUpProcess"/>
    <dgm:cxn modelId="{7D472E23-ED38-4873-B129-7B90916C7B5C}" type="presParOf" srcId="{1D91A685-715E-4693-8E78-E2EA59D8782F}" destId="{E81443F8-9E94-4A1A-B4C2-17CEE7968AFC}" srcOrd="15" destOrd="0" presId="urn:microsoft.com/office/officeart/2009/3/layout/StepUpProcess"/>
    <dgm:cxn modelId="{0FE8583A-C390-4ADA-9BA7-4E29BE8C8E35}" type="presParOf" srcId="{E81443F8-9E94-4A1A-B4C2-17CEE7968AFC}" destId="{E029429E-6E9D-4E66-B3BD-81BB8F6771C9}" srcOrd="0" destOrd="0" presId="urn:microsoft.com/office/officeart/2009/3/layout/StepUpProcess"/>
    <dgm:cxn modelId="{AB0A968F-B0DC-4177-A95B-09A7FE6ABE80}" type="presParOf" srcId="{1D91A685-715E-4693-8E78-E2EA59D8782F}" destId="{C8AEB3EE-B53E-4659-B98F-A89E086D9FB0}" srcOrd="16" destOrd="0" presId="urn:microsoft.com/office/officeart/2009/3/layout/StepUpProcess"/>
    <dgm:cxn modelId="{5AC32757-9E30-459B-9E94-0C21E489ECD2}" type="presParOf" srcId="{C8AEB3EE-B53E-4659-B98F-A89E086D9FB0}" destId="{D34B86DF-7F8D-4237-99B9-160F87D47F54}" srcOrd="0" destOrd="0" presId="urn:microsoft.com/office/officeart/2009/3/layout/StepUpProcess"/>
    <dgm:cxn modelId="{2D61533D-3081-40C2-B9C9-0552651C68E0}" type="presParOf" srcId="{C8AEB3EE-B53E-4659-B98F-A89E086D9FB0}" destId="{85A0F500-1F51-4C5D-B92B-9374ED32B4B0}" srcOrd="1" destOrd="0" presId="urn:microsoft.com/office/officeart/2009/3/layout/StepUpProcess"/>
    <dgm:cxn modelId="{BD2C66A5-C8ED-4BF6-92C6-653F9E2AB1C7}" type="presParOf" srcId="{C8AEB3EE-B53E-4659-B98F-A89E086D9FB0}" destId="{14120554-43BA-49FB-B56C-B38EB601C088}" srcOrd="2" destOrd="0" presId="urn:microsoft.com/office/officeart/2009/3/layout/StepUpProcess"/>
    <dgm:cxn modelId="{FF15EF6F-5AAB-4464-B256-112ABC0BBDE0}" type="presParOf" srcId="{1D91A685-715E-4693-8E78-E2EA59D8782F}" destId="{CB8ACD5F-5D61-40E2-8280-EFE36D54D624}" srcOrd="17" destOrd="0" presId="urn:microsoft.com/office/officeart/2009/3/layout/StepUpProcess"/>
    <dgm:cxn modelId="{2228B753-548C-426C-BB59-18C4B416DCCC}" type="presParOf" srcId="{CB8ACD5F-5D61-40E2-8280-EFE36D54D624}" destId="{B1D933F9-74E0-42E5-BED1-01D9BC1C37BB}" srcOrd="0" destOrd="0" presId="urn:microsoft.com/office/officeart/2009/3/layout/StepUpProcess"/>
    <dgm:cxn modelId="{D13B57BF-57E7-492B-B15C-146FF00AA7E5}" type="presParOf" srcId="{1D91A685-715E-4693-8E78-E2EA59D8782F}" destId="{B411CA9F-4AC4-4357-807B-9A07087915DC}" srcOrd="18" destOrd="0" presId="urn:microsoft.com/office/officeart/2009/3/layout/StepUpProcess"/>
    <dgm:cxn modelId="{C1B76FE4-062C-4FD5-9E81-6CF9B6E5FB9A}" type="presParOf" srcId="{B411CA9F-4AC4-4357-807B-9A07087915DC}" destId="{7A36451E-1188-48C8-8784-76E51A0A243C}" srcOrd="0" destOrd="0" presId="urn:microsoft.com/office/officeart/2009/3/layout/StepUpProcess"/>
    <dgm:cxn modelId="{200BE074-05AE-49B8-8247-DA81757C4EE5}" type="presParOf" srcId="{B411CA9F-4AC4-4357-807B-9A07087915DC}" destId="{BE85B239-97CD-4248-88F7-12FB1322EECD}" srcOrd="1" destOrd="0" presId="urn:microsoft.com/office/officeart/2009/3/layout/StepUpProcess"/>
    <dgm:cxn modelId="{4FCB6016-4EAC-4D91-BEF9-2D63124BE054}" type="presParOf" srcId="{B411CA9F-4AC4-4357-807B-9A07087915DC}" destId="{5B048CCB-4CD8-41A7-9C31-9118A00099D7}" srcOrd="2" destOrd="0" presId="urn:microsoft.com/office/officeart/2009/3/layout/StepUpProcess"/>
    <dgm:cxn modelId="{8CFE8655-384E-43D4-BAFD-4AA4BB88CC82}" type="presParOf" srcId="{1D91A685-715E-4693-8E78-E2EA59D8782F}" destId="{C877618B-507E-492A-8B31-94934900367F}" srcOrd="19" destOrd="0" presId="urn:microsoft.com/office/officeart/2009/3/layout/StepUpProcess"/>
    <dgm:cxn modelId="{81832241-A37F-4410-A00B-5A8B94E1FAF6}" type="presParOf" srcId="{C877618B-507E-492A-8B31-94934900367F}" destId="{EC613101-BD11-4788-ADE6-A3D65086AEF7}" srcOrd="0" destOrd="0" presId="urn:microsoft.com/office/officeart/2009/3/layout/StepUpProcess"/>
    <dgm:cxn modelId="{14451F3C-BDC7-4A46-AD6B-47075B5343C0}" type="presParOf" srcId="{1D91A685-715E-4693-8E78-E2EA59D8782F}" destId="{B6968D6D-2CC6-43BB-A954-4727B29285EE}" srcOrd="20" destOrd="0" presId="urn:microsoft.com/office/officeart/2009/3/layout/StepUpProcess"/>
    <dgm:cxn modelId="{02143DCC-1337-4443-8866-9260DBF6F203}" type="presParOf" srcId="{B6968D6D-2CC6-43BB-A954-4727B29285EE}" destId="{A396CE41-1DF8-4752-B1E5-5DEA2AD04DC6}" srcOrd="0" destOrd="0" presId="urn:microsoft.com/office/officeart/2009/3/layout/StepUpProcess"/>
    <dgm:cxn modelId="{DD2AF002-E507-47DA-96B3-17AAB6A48C7B}" type="presParOf" srcId="{B6968D6D-2CC6-43BB-A954-4727B29285EE}" destId="{A11C2A57-9432-435C-91BE-D7874319F5F4}" srcOrd="1" destOrd="0" presId="urn:microsoft.com/office/officeart/2009/3/layout/StepUpProcess"/>
    <dgm:cxn modelId="{6BD8C713-6CE0-4065-8256-230D3F89CD03}" type="presParOf" srcId="{B6968D6D-2CC6-43BB-A954-4727B29285EE}" destId="{A7840550-18EA-4AFD-9996-BABBAC0D80C9}" srcOrd="2" destOrd="0" presId="urn:microsoft.com/office/officeart/2009/3/layout/StepUpProcess"/>
    <dgm:cxn modelId="{1C8035C8-BB02-4BE8-AB99-4C377E2599FE}" type="presParOf" srcId="{1D91A685-715E-4693-8E78-E2EA59D8782F}" destId="{FAD09B77-13E3-4560-9790-37E52474B460}" srcOrd="21" destOrd="0" presId="urn:microsoft.com/office/officeart/2009/3/layout/StepUpProcess"/>
    <dgm:cxn modelId="{D642120E-C0EA-4ABB-B754-4244859A3CE0}" type="presParOf" srcId="{FAD09B77-13E3-4560-9790-37E52474B460}" destId="{CDD36B01-F890-4813-A11C-E52967B3C1DB}" srcOrd="0" destOrd="0" presId="urn:microsoft.com/office/officeart/2009/3/layout/StepUpProcess"/>
    <dgm:cxn modelId="{400B8D60-2B3A-4CDF-912A-81F470DB1AA4}" type="presParOf" srcId="{1D91A685-715E-4693-8E78-E2EA59D8782F}" destId="{62F36D12-6B9A-4659-AE18-D5FE7EE9B90C}" srcOrd="22" destOrd="0" presId="urn:microsoft.com/office/officeart/2009/3/layout/StepUpProcess"/>
    <dgm:cxn modelId="{FE0C61EF-01FC-42AB-A817-9F2F32880EE7}" type="presParOf" srcId="{62F36D12-6B9A-4659-AE18-D5FE7EE9B90C}" destId="{7A475FD3-0293-48B9-8C66-A94420E8F677}" srcOrd="0" destOrd="0" presId="urn:microsoft.com/office/officeart/2009/3/layout/StepUpProcess"/>
    <dgm:cxn modelId="{8AAAEA3D-0BE9-4A8A-A99F-3BF2A5878CE4}" type="presParOf" srcId="{62F36D12-6B9A-4659-AE18-D5FE7EE9B90C}" destId="{718C5F44-F3AE-4B5D-B633-265052AEDE7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79E3C-D0C9-4C0B-AB25-30FD6C9B61B4}" type="doc">
      <dgm:prSet loTypeId="urn:microsoft.com/office/officeart/2005/8/layout/radial3" loCatId="cycle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09ED2E3E-3F07-4EFC-A666-53D29EE88DEE}">
      <dgm:prSet phldrT="[文本]" custT="1"/>
      <dgm:spPr>
        <a:solidFill>
          <a:srgbClr val="FB6C45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4800" dirty="0"/>
            <a:t>商品价格</a:t>
          </a:r>
        </a:p>
      </dgm:t>
    </dgm:pt>
    <dgm:pt modelId="{EC148318-614C-4142-A0FB-E1554F537D1D}" type="parTrans" cxnId="{C4B7C258-29D4-4244-A340-8860FAB3EEA1}">
      <dgm:prSet/>
      <dgm:spPr/>
      <dgm:t>
        <a:bodyPr/>
        <a:lstStyle/>
        <a:p>
          <a:endParaRPr lang="zh-CN" altLang="en-US"/>
        </a:p>
      </dgm:t>
    </dgm:pt>
    <dgm:pt modelId="{A68348E9-F273-41B8-9AE2-CFF4707323A6}" type="sibTrans" cxnId="{C4B7C258-29D4-4244-A340-8860FAB3EEA1}">
      <dgm:prSet/>
      <dgm:spPr/>
      <dgm:t>
        <a:bodyPr/>
        <a:lstStyle/>
        <a:p>
          <a:endParaRPr lang="zh-CN" altLang="en-US"/>
        </a:p>
      </dgm:t>
    </dgm:pt>
    <dgm:pt modelId="{0AF16755-E322-4167-96A1-0A4CB68F2F85}">
      <dgm:prSet phldrT="[文本]"/>
      <dgm:spPr>
        <a:solidFill>
          <a:srgbClr val="FFC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回收</a:t>
          </a:r>
        </a:p>
      </dgm:t>
    </dgm:pt>
    <dgm:pt modelId="{9A8F27DD-BFE4-4DBE-975B-47722010B02B}" type="parTrans" cxnId="{940448E8-0563-41C3-B9F8-8DED9363085A}">
      <dgm:prSet/>
      <dgm:spPr/>
      <dgm:t>
        <a:bodyPr/>
        <a:lstStyle/>
        <a:p>
          <a:endParaRPr lang="zh-CN" altLang="en-US"/>
        </a:p>
      </dgm:t>
    </dgm:pt>
    <dgm:pt modelId="{BCAF48A4-5AF3-4636-AE2D-D2217A19A46D}" type="sibTrans" cxnId="{940448E8-0563-41C3-B9F8-8DED9363085A}">
      <dgm:prSet/>
      <dgm:spPr/>
      <dgm:t>
        <a:bodyPr/>
        <a:lstStyle/>
        <a:p>
          <a:endParaRPr lang="zh-CN" altLang="en-US"/>
        </a:p>
      </dgm:t>
    </dgm:pt>
    <dgm:pt modelId="{567487A2-D332-4ADA-8A99-41596C9D88E1}">
      <dgm:prSet phldrT="[文本]"/>
      <dgm:spPr>
        <a:solidFill>
          <a:srgbClr val="FF0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检测</a:t>
          </a:r>
        </a:p>
      </dgm:t>
    </dgm:pt>
    <dgm:pt modelId="{7C4F2241-1F7E-4290-8296-E1F468296AF1}" type="parTrans" cxnId="{D6AE99FA-6208-44FE-A487-9C0B210B7A45}">
      <dgm:prSet/>
      <dgm:spPr/>
      <dgm:t>
        <a:bodyPr/>
        <a:lstStyle/>
        <a:p>
          <a:endParaRPr lang="zh-CN" altLang="en-US"/>
        </a:p>
      </dgm:t>
    </dgm:pt>
    <dgm:pt modelId="{B2DC0C38-BBB6-4212-A0B3-731866425BD0}" type="sibTrans" cxnId="{D6AE99FA-6208-44FE-A487-9C0B210B7A45}">
      <dgm:prSet/>
      <dgm:spPr/>
      <dgm:t>
        <a:bodyPr/>
        <a:lstStyle/>
        <a:p>
          <a:endParaRPr lang="zh-CN" altLang="en-US"/>
        </a:p>
      </dgm:t>
    </dgm:pt>
    <dgm:pt modelId="{26FFA660-04C8-46C3-B009-18BF4FBFD38A}">
      <dgm:prSet phldrT="[文本]"/>
      <dgm:spPr>
        <a:solidFill>
          <a:srgbClr val="FFC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运营</a:t>
          </a:r>
        </a:p>
      </dgm:t>
    </dgm:pt>
    <dgm:pt modelId="{679D52EA-0902-4C8D-A25C-6081C5030BB4}" type="parTrans" cxnId="{536FC928-6216-482A-98FB-78961FB241F5}">
      <dgm:prSet/>
      <dgm:spPr/>
      <dgm:t>
        <a:bodyPr/>
        <a:lstStyle/>
        <a:p>
          <a:endParaRPr lang="zh-CN" altLang="en-US"/>
        </a:p>
      </dgm:t>
    </dgm:pt>
    <dgm:pt modelId="{CCF957E5-D747-4EC1-AC26-F8A8B737562B}" type="sibTrans" cxnId="{536FC928-6216-482A-98FB-78961FB241F5}">
      <dgm:prSet/>
      <dgm:spPr/>
      <dgm:t>
        <a:bodyPr/>
        <a:lstStyle/>
        <a:p>
          <a:endParaRPr lang="zh-CN" altLang="en-US"/>
        </a:p>
      </dgm:t>
    </dgm:pt>
    <dgm:pt modelId="{4737B662-2A6A-4E06-99DC-2285AC411F8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销售</a:t>
          </a:r>
        </a:p>
      </dgm:t>
    </dgm:pt>
    <dgm:pt modelId="{A922B6B1-A8C8-4020-8581-06F07DEBC98C}" type="parTrans" cxnId="{4C16C3FA-050F-46FB-BCB1-D36E99660181}">
      <dgm:prSet/>
      <dgm:spPr/>
      <dgm:t>
        <a:bodyPr/>
        <a:lstStyle/>
        <a:p>
          <a:endParaRPr lang="zh-CN" altLang="en-US"/>
        </a:p>
      </dgm:t>
    </dgm:pt>
    <dgm:pt modelId="{DE62356A-73D1-4ED1-A711-37919FE6C133}" type="sibTrans" cxnId="{4C16C3FA-050F-46FB-BCB1-D36E99660181}">
      <dgm:prSet/>
      <dgm:spPr/>
      <dgm:t>
        <a:bodyPr/>
        <a:lstStyle/>
        <a:p>
          <a:endParaRPr lang="zh-CN" altLang="en-US"/>
        </a:p>
      </dgm:t>
    </dgm:pt>
    <dgm:pt modelId="{DFDC7ED9-EBA3-4CCD-B222-90B9ED5D1DB7}" type="pres">
      <dgm:prSet presAssocID="{24779E3C-D0C9-4C0B-AB25-30FD6C9B61B4}" presName="composite" presStyleCnt="0">
        <dgm:presLayoutVars>
          <dgm:chMax val="1"/>
          <dgm:dir/>
          <dgm:resizeHandles val="exact"/>
        </dgm:presLayoutVars>
      </dgm:prSet>
      <dgm:spPr/>
    </dgm:pt>
    <dgm:pt modelId="{5FAE002D-0F6D-41CE-BAD6-80CEE424A4AA}" type="pres">
      <dgm:prSet presAssocID="{24779E3C-D0C9-4C0B-AB25-30FD6C9B61B4}" presName="radial" presStyleCnt="0">
        <dgm:presLayoutVars>
          <dgm:animLvl val="ctr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809B6D9-7186-4AE6-A513-150F595D031D}" type="pres">
      <dgm:prSet presAssocID="{09ED2E3E-3F07-4EFC-A666-53D29EE88DEE}" presName="centerShape" presStyleLbl="vennNode1" presStyleIdx="0" presStyleCnt="5"/>
      <dgm:spPr/>
    </dgm:pt>
    <dgm:pt modelId="{F0E2AACC-47BE-447F-BF1B-D1DE61F17F07}" type="pres">
      <dgm:prSet presAssocID="{0AF16755-E322-4167-96A1-0A4CB68F2F85}" presName="node" presStyleLbl="vennNode1" presStyleIdx="1" presStyleCnt="5">
        <dgm:presLayoutVars>
          <dgm:bulletEnabled val="1"/>
        </dgm:presLayoutVars>
      </dgm:prSet>
      <dgm:spPr/>
    </dgm:pt>
    <dgm:pt modelId="{88349827-7241-40EB-B5A7-D3BDC722BE88}" type="pres">
      <dgm:prSet presAssocID="{567487A2-D332-4ADA-8A99-41596C9D88E1}" presName="node" presStyleLbl="vennNode1" presStyleIdx="2" presStyleCnt="5">
        <dgm:presLayoutVars>
          <dgm:bulletEnabled val="1"/>
        </dgm:presLayoutVars>
      </dgm:prSet>
      <dgm:spPr/>
    </dgm:pt>
    <dgm:pt modelId="{8E90AEB5-1396-42E9-99DA-D2C3142CA8D4}" type="pres">
      <dgm:prSet presAssocID="{26FFA660-04C8-46C3-B009-18BF4FBFD38A}" presName="node" presStyleLbl="vennNode1" presStyleIdx="3" presStyleCnt="5">
        <dgm:presLayoutVars>
          <dgm:bulletEnabled val="1"/>
        </dgm:presLayoutVars>
      </dgm:prSet>
      <dgm:spPr/>
    </dgm:pt>
    <dgm:pt modelId="{810F13AB-2D19-4F44-ACFF-329658096C07}" type="pres">
      <dgm:prSet presAssocID="{4737B662-2A6A-4E06-99DC-2285AC411F8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6FDF61E-276F-47CF-AFAB-9BCED9FAFB05}" type="presOf" srcId="{26FFA660-04C8-46C3-B009-18BF4FBFD38A}" destId="{8E90AEB5-1396-42E9-99DA-D2C3142CA8D4}" srcOrd="0" destOrd="0" presId="urn:microsoft.com/office/officeart/2005/8/layout/radial3"/>
    <dgm:cxn modelId="{536FC928-6216-482A-98FB-78961FB241F5}" srcId="{09ED2E3E-3F07-4EFC-A666-53D29EE88DEE}" destId="{26FFA660-04C8-46C3-B009-18BF4FBFD38A}" srcOrd="2" destOrd="0" parTransId="{679D52EA-0902-4C8D-A25C-6081C5030BB4}" sibTransId="{CCF957E5-D747-4EC1-AC26-F8A8B737562B}"/>
    <dgm:cxn modelId="{9EB04365-5DBB-4D42-AFFC-7B1EB65A06B6}" type="presOf" srcId="{24779E3C-D0C9-4C0B-AB25-30FD6C9B61B4}" destId="{DFDC7ED9-EBA3-4CCD-B222-90B9ED5D1DB7}" srcOrd="0" destOrd="0" presId="urn:microsoft.com/office/officeart/2005/8/layout/radial3"/>
    <dgm:cxn modelId="{C4B7C258-29D4-4244-A340-8860FAB3EEA1}" srcId="{24779E3C-D0C9-4C0B-AB25-30FD6C9B61B4}" destId="{09ED2E3E-3F07-4EFC-A666-53D29EE88DEE}" srcOrd="0" destOrd="0" parTransId="{EC148318-614C-4142-A0FB-E1554F537D1D}" sibTransId="{A68348E9-F273-41B8-9AE2-CFF4707323A6}"/>
    <dgm:cxn modelId="{A5EEBBBC-8FC6-42D7-9149-3950B2DDAA93}" type="presOf" srcId="{09ED2E3E-3F07-4EFC-A666-53D29EE88DEE}" destId="{D809B6D9-7186-4AE6-A513-150F595D031D}" srcOrd="0" destOrd="0" presId="urn:microsoft.com/office/officeart/2005/8/layout/radial3"/>
    <dgm:cxn modelId="{940448E8-0563-41C3-B9F8-8DED9363085A}" srcId="{09ED2E3E-3F07-4EFC-A666-53D29EE88DEE}" destId="{0AF16755-E322-4167-96A1-0A4CB68F2F85}" srcOrd="0" destOrd="0" parTransId="{9A8F27DD-BFE4-4DBE-975B-47722010B02B}" sibTransId="{BCAF48A4-5AF3-4636-AE2D-D2217A19A46D}"/>
    <dgm:cxn modelId="{9693C2EB-F77A-4070-9E24-53E99C31B223}" type="presOf" srcId="{0AF16755-E322-4167-96A1-0A4CB68F2F85}" destId="{F0E2AACC-47BE-447F-BF1B-D1DE61F17F07}" srcOrd="0" destOrd="0" presId="urn:microsoft.com/office/officeart/2005/8/layout/radial3"/>
    <dgm:cxn modelId="{D6AE99FA-6208-44FE-A487-9C0B210B7A45}" srcId="{09ED2E3E-3F07-4EFC-A666-53D29EE88DEE}" destId="{567487A2-D332-4ADA-8A99-41596C9D88E1}" srcOrd="1" destOrd="0" parTransId="{7C4F2241-1F7E-4290-8296-E1F468296AF1}" sibTransId="{B2DC0C38-BBB6-4212-A0B3-731866425BD0}"/>
    <dgm:cxn modelId="{4C16C3FA-050F-46FB-BCB1-D36E99660181}" srcId="{09ED2E3E-3F07-4EFC-A666-53D29EE88DEE}" destId="{4737B662-2A6A-4E06-99DC-2285AC411F87}" srcOrd="3" destOrd="0" parTransId="{A922B6B1-A8C8-4020-8581-06F07DEBC98C}" sibTransId="{DE62356A-73D1-4ED1-A711-37919FE6C133}"/>
    <dgm:cxn modelId="{DE0844FE-D444-4CC1-93D9-9C9CA8CDD8F4}" type="presOf" srcId="{4737B662-2A6A-4E06-99DC-2285AC411F87}" destId="{810F13AB-2D19-4F44-ACFF-329658096C07}" srcOrd="0" destOrd="0" presId="urn:microsoft.com/office/officeart/2005/8/layout/radial3"/>
    <dgm:cxn modelId="{D5D244FE-9754-46A6-AFEE-4713F7DCE410}" type="presOf" srcId="{567487A2-D332-4ADA-8A99-41596C9D88E1}" destId="{88349827-7241-40EB-B5A7-D3BDC722BE88}" srcOrd="0" destOrd="0" presId="urn:microsoft.com/office/officeart/2005/8/layout/radial3"/>
    <dgm:cxn modelId="{0A770685-A5E5-4EB6-BE49-1FD03408FEBE}" type="presParOf" srcId="{DFDC7ED9-EBA3-4CCD-B222-90B9ED5D1DB7}" destId="{5FAE002D-0F6D-41CE-BAD6-80CEE424A4AA}" srcOrd="0" destOrd="0" presId="urn:microsoft.com/office/officeart/2005/8/layout/radial3"/>
    <dgm:cxn modelId="{4671C80B-CAD1-426F-A4F1-E43BA901965A}" type="presParOf" srcId="{5FAE002D-0F6D-41CE-BAD6-80CEE424A4AA}" destId="{D809B6D9-7186-4AE6-A513-150F595D031D}" srcOrd="0" destOrd="0" presId="urn:microsoft.com/office/officeart/2005/8/layout/radial3"/>
    <dgm:cxn modelId="{756BE682-E6F1-4958-92A4-40CAB8975AC1}" type="presParOf" srcId="{5FAE002D-0F6D-41CE-BAD6-80CEE424A4AA}" destId="{F0E2AACC-47BE-447F-BF1B-D1DE61F17F07}" srcOrd="1" destOrd="0" presId="urn:microsoft.com/office/officeart/2005/8/layout/radial3"/>
    <dgm:cxn modelId="{A6FB1FDF-C974-4799-A191-E97FF0EAFE46}" type="presParOf" srcId="{5FAE002D-0F6D-41CE-BAD6-80CEE424A4AA}" destId="{88349827-7241-40EB-B5A7-D3BDC722BE88}" srcOrd="2" destOrd="0" presId="urn:microsoft.com/office/officeart/2005/8/layout/radial3"/>
    <dgm:cxn modelId="{5D8AC4D4-629D-4561-92D6-9DD273C880A0}" type="presParOf" srcId="{5FAE002D-0F6D-41CE-BAD6-80CEE424A4AA}" destId="{8E90AEB5-1396-42E9-99DA-D2C3142CA8D4}" srcOrd="3" destOrd="0" presId="urn:microsoft.com/office/officeart/2005/8/layout/radial3"/>
    <dgm:cxn modelId="{227E231A-A270-4647-AF3E-D21DE90E1E48}" type="presParOf" srcId="{5FAE002D-0F6D-41CE-BAD6-80CEE424A4AA}" destId="{810F13AB-2D19-4F44-ACFF-329658096C0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A94FBA-667E-48DB-9791-A30856D0EB7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E5F9575-F1B4-4360-BE0B-920C61BEFEC5}">
      <dgm:prSet phldrT="[文本]"/>
      <dgm:spPr/>
      <dgm:t>
        <a:bodyPr/>
        <a:lstStyle/>
        <a:p>
          <a:r>
            <a:rPr lang="zh-CN" altLang="en-US" dirty="0"/>
            <a:t>第一步：确保参考价的可靠性（保障设定的毛利率）</a:t>
          </a:r>
        </a:p>
      </dgm:t>
    </dgm:pt>
    <dgm:pt modelId="{49439D3F-2426-40B0-A9A8-AADE37A05BF8}" type="parTrans" cxnId="{0A58330B-4F29-416C-AB36-DF538A31D866}">
      <dgm:prSet/>
      <dgm:spPr/>
      <dgm:t>
        <a:bodyPr/>
        <a:lstStyle/>
        <a:p>
          <a:endParaRPr lang="zh-CN" altLang="en-US"/>
        </a:p>
      </dgm:t>
    </dgm:pt>
    <dgm:pt modelId="{047BB963-5BE1-4591-91EE-CF70CFFE638D}" type="sibTrans" cxnId="{0A58330B-4F29-416C-AB36-DF538A31D866}">
      <dgm:prSet/>
      <dgm:spPr/>
      <dgm:t>
        <a:bodyPr/>
        <a:lstStyle/>
        <a:p>
          <a:endParaRPr lang="zh-CN" altLang="en-US"/>
        </a:p>
      </dgm:t>
    </dgm:pt>
    <dgm:pt modelId="{15A19ADE-DCEB-4C1D-98D2-0301869F059E}">
      <dgm:prSet phldrT="[文本]"/>
      <dgm:spPr/>
      <dgm:t>
        <a:bodyPr/>
        <a:lstStyle/>
        <a:p>
          <a:r>
            <a:rPr lang="zh-CN" altLang="en-US" dirty="0"/>
            <a:t>销售主导数据辅助</a:t>
          </a:r>
        </a:p>
      </dgm:t>
    </dgm:pt>
    <dgm:pt modelId="{329E5CCD-9B26-48F1-A4E6-9AF2E4F17CF9}" type="parTrans" cxnId="{7F0B011E-F8B9-4F01-816E-CC7DD341721D}">
      <dgm:prSet/>
      <dgm:spPr/>
      <dgm:t>
        <a:bodyPr/>
        <a:lstStyle/>
        <a:p>
          <a:endParaRPr lang="zh-CN" altLang="en-US"/>
        </a:p>
      </dgm:t>
    </dgm:pt>
    <dgm:pt modelId="{14DBDA4A-6C2F-483D-93A4-97D06BFA0756}" type="sibTrans" cxnId="{7F0B011E-F8B9-4F01-816E-CC7DD341721D}">
      <dgm:prSet/>
      <dgm:spPr/>
      <dgm:t>
        <a:bodyPr/>
        <a:lstStyle/>
        <a:p>
          <a:endParaRPr lang="zh-CN" altLang="en-US"/>
        </a:p>
      </dgm:t>
    </dgm:pt>
    <dgm:pt modelId="{ACA74B29-A5FE-422B-B039-81CE7FFC8165}">
      <dgm:prSet phldrT="[文本]"/>
      <dgm:spPr/>
      <dgm:t>
        <a:bodyPr/>
        <a:lstStyle/>
        <a:p>
          <a:r>
            <a:rPr lang="zh-CN" altLang="en-US" dirty="0"/>
            <a:t>识别区分运营成本</a:t>
          </a:r>
        </a:p>
      </dgm:t>
    </dgm:pt>
    <dgm:pt modelId="{E9A6A789-4F74-4AAE-A6DE-A93EE8019D02}" type="parTrans" cxnId="{D42483F3-650B-44BF-91A5-D5E96836D508}">
      <dgm:prSet/>
      <dgm:spPr/>
      <dgm:t>
        <a:bodyPr/>
        <a:lstStyle/>
        <a:p>
          <a:endParaRPr lang="zh-CN" altLang="en-US"/>
        </a:p>
      </dgm:t>
    </dgm:pt>
    <dgm:pt modelId="{7BC78336-03C7-4FAD-900B-129CAB29F3F8}" type="sibTrans" cxnId="{D42483F3-650B-44BF-91A5-D5E96836D508}">
      <dgm:prSet/>
      <dgm:spPr/>
      <dgm:t>
        <a:bodyPr/>
        <a:lstStyle/>
        <a:p>
          <a:endParaRPr lang="zh-CN" altLang="en-US"/>
        </a:p>
      </dgm:t>
    </dgm:pt>
    <dgm:pt modelId="{0A2766D2-3745-421D-99A5-F8DEDB512538}">
      <dgm:prSet phldrT="[文本]"/>
      <dgm:spPr/>
      <dgm:t>
        <a:bodyPr/>
        <a:lstStyle/>
        <a:p>
          <a:r>
            <a:rPr lang="zh-CN" altLang="en-US" dirty="0"/>
            <a:t>第二步：输出商品描述与价格预测能力（获取流量）</a:t>
          </a:r>
        </a:p>
      </dgm:t>
    </dgm:pt>
    <dgm:pt modelId="{E68D3610-4FF3-4E3C-BAA2-ABD4FC5F2390}" type="parTrans" cxnId="{38DAA0E6-3592-43AB-B47D-7DF41E785610}">
      <dgm:prSet/>
      <dgm:spPr/>
      <dgm:t>
        <a:bodyPr/>
        <a:lstStyle/>
        <a:p>
          <a:endParaRPr lang="zh-CN" altLang="en-US"/>
        </a:p>
      </dgm:t>
    </dgm:pt>
    <dgm:pt modelId="{07295B0A-C9CD-43E3-AE05-A183CFA75505}" type="sibTrans" cxnId="{38DAA0E6-3592-43AB-B47D-7DF41E785610}">
      <dgm:prSet/>
      <dgm:spPr/>
      <dgm:t>
        <a:bodyPr/>
        <a:lstStyle/>
        <a:p>
          <a:endParaRPr lang="zh-CN" altLang="en-US"/>
        </a:p>
      </dgm:t>
    </dgm:pt>
    <dgm:pt modelId="{38A831FC-8360-4A9C-AD86-A723DBC880CD}">
      <dgm:prSet phldrT="[文本]"/>
      <dgm:spPr/>
      <dgm:t>
        <a:bodyPr/>
        <a:lstStyle/>
        <a:p>
          <a:r>
            <a:rPr lang="zh-CN" altLang="en-US" dirty="0"/>
            <a:t>估价模型推导</a:t>
          </a:r>
        </a:p>
      </dgm:t>
    </dgm:pt>
    <dgm:pt modelId="{1ABFAF5D-3CC8-4C19-AE23-4D2FBD315B96}" type="parTrans" cxnId="{A6E153A3-50BD-4095-9037-C2249C9DD701}">
      <dgm:prSet/>
      <dgm:spPr/>
      <dgm:t>
        <a:bodyPr/>
        <a:lstStyle/>
        <a:p>
          <a:endParaRPr lang="zh-CN" altLang="en-US"/>
        </a:p>
      </dgm:t>
    </dgm:pt>
    <dgm:pt modelId="{86CCB704-2F61-4D5D-A2A0-7204F4F83FFE}" type="sibTrans" cxnId="{A6E153A3-50BD-4095-9037-C2249C9DD701}">
      <dgm:prSet/>
      <dgm:spPr/>
      <dgm:t>
        <a:bodyPr/>
        <a:lstStyle/>
        <a:p>
          <a:endParaRPr lang="zh-CN" altLang="en-US"/>
        </a:p>
      </dgm:t>
    </dgm:pt>
    <dgm:pt modelId="{FB8ED4EA-FE04-4E9F-9F26-772B5F1BAA69}">
      <dgm:prSet phldrT="[文本]"/>
      <dgm:spPr/>
      <dgm:t>
        <a:bodyPr/>
        <a:lstStyle/>
        <a:p>
          <a:r>
            <a:rPr lang="zh-CN" altLang="en-US" dirty="0"/>
            <a:t>商品描述标准化</a:t>
          </a:r>
        </a:p>
      </dgm:t>
    </dgm:pt>
    <dgm:pt modelId="{EC837017-EAF0-4A89-A6CD-751A49278E74}" type="parTrans" cxnId="{3B11EC33-41C6-4E5E-83CE-69F613181767}">
      <dgm:prSet/>
      <dgm:spPr/>
      <dgm:t>
        <a:bodyPr/>
        <a:lstStyle/>
        <a:p>
          <a:endParaRPr lang="zh-CN" altLang="en-US"/>
        </a:p>
      </dgm:t>
    </dgm:pt>
    <dgm:pt modelId="{F1E5BBC9-E9C5-44A6-9829-E16435187C53}" type="sibTrans" cxnId="{3B11EC33-41C6-4E5E-83CE-69F613181767}">
      <dgm:prSet/>
      <dgm:spPr/>
      <dgm:t>
        <a:bodyPr/>
        <a:lstStyle/>
        <a:p>
          <a:endParaRPr lang="zh-CN" altLang="en-US"/>
        </a:p>
      </dgm:t>
    </dgm:pt>
    <dgm:pt modelId="{2561BD51-6339-4842-8B8B-3C0C8BA296B8}">
      <dgm:prSet phldrT="[文本]"/>
      <dgm:spPr/>
      <dgm:t>
        <a:bodyPr/>
        <a:lstStyle/>
        <a:p>
          <a:r>
            <a:rPr lang="zh-CN" altLang="en-US" dirty="0"/>
            <a:t>第三步：确保行业参考价的可靠（可参考并可执行）</a:t>
          </a:r>
        </a:p>
      </dgm:t>
    </dgm:pt>
    <dgm:pt modelId="{61F639F7-FFBC-425D-9B13-5B68FBD8E488}" type="parTrans" cxnId="{DE34CD0F-EAC4-474C-AEAD-BE506E3F1A1C}">
      <dgm:prSet/>
      <dgm:spPr/>
      <dgm:t>
        <a:bodyPr/>
        <a:lstStyle/>
        <a:p>
          <a:endParaRPr lang="zh-CN" altLang="en-US"/>
        </a:p>
      </dgm:t>
    </dgm:pt>
    <dgm:pt modelId="{C2BBAAAE-2CF3-48D7-BDBA-8DDEB422C941}" type="sibTrans" cxnId="{DE34CD0F-EAC4-474C-AEAD-BE506E3F1A1C}">
      <dgm:prSet/>
      <dgm:spPr/>
      <dgm:t>
        <a:bodyPr/>
        <a:lstStyle/>
        <a:p>
          <a:endParaRPr lang="zh-CN" altLang="en-US"/>
        </a:p>
      </dgm:t>
    </dgm:pt>
    <dgm:pt modelId="{60E1B7A0-5E83-4360-B932-1FAE9AE91F1B}">
      <dgm:prSet phldrT="[文本]"/>
      <dgm:spPr/>
      <dgm:t>
        <a:bodyPr/>
        <a:lstStyle/>
        <a:p>
          <a:r>
            <a:rPr lang="zh-CN" altLang="en-US" dirty="0"/>
            <a:t>整合下游服务商数据</a:t>
          </a:r>
        </a:p>
      </dgm:t>
    </dgm:pt>
    <dgm:pt modelId="{19CA4ACD-D81E-42AA-9155-0E08F7A9BE96}" type="parTrans" cxnId="{0A9E925E-35DC-45A8-A4B7-D3E616638155}">
      <dgm:prSet/>
      <dgm:spPr/>
      <dgm:t>
        <a:bodyPr/>
        <a:lstStyle/>
        <a:p>
          <a:endParaRPr lang="zh-CN" altLang="en-US"/>
        </a:p>
      </dgm:t>
    </dgm:pt>
    <dgm:pt modelId="{F31D91A3-8419-480D-963A-94A5FBEBBA4C}" type="sibTrans" cxnId="{0A9E925E-35DC-45A8-A4B7-D3E616638155}">
      <dgm:prSet/>
      <dgm:spPr/>
      <dgm:t>
        <a:bodyPr/>
        <a:lstStyle/>
        <a:p>
          <a:endParaRPr lang="zh-CN" altLang="en-US"/>
        </a:p>
      </dgm:t>
    </dgm:pt>
    <dgm:pt modelId="{0F2FFBE5-1C25-45AE-8FC6-46636B5FDB61}">
      <dgm:prSet phldrT="[文本]"/>
      <dgm:spPr/>
      <dgm:t>
        <a:bodyPr/>
        <a:lstStyle/>
        <a:p>
          <a:r>
            <a:rPr lang="zh-CN" altLang="en-US" dirty="0"/>
            <a:t>打通可回溯的交易环节</a:t>
          </a:r>
        </a:p>
      </dgm:t>
    </dgm:pt>
    <dgm:pt modelId="{34FF727D-6195-4883-BFE8-D8DBE21E2992}" type="parTrans" cxnId="{F17CFD0D-D4DC-4244-B901-98C87CD213CA}">
      <dgm:prSet/>
      <dgm:spPr/>
      <dgm:t>
        <a:bodyPr/>
        <a:lstStyle/>
        <a:p>
          <a:endParaRPr lang="zh-CN" altLang="en-US"/>
        </a:p>
      </dgm:t>
    </dgm:pt>
    <dgm:pt modelId="{10C59545-B96A-492B-86B8-33A7015D36F2}" type="sibTrans" cxnId="{F17CFD0D-D4DC-4244-B901-98C87CD213CA}">
      <dgm:prSet/>
      <dgm:spPr/>
      <dgm:t>
        <a:bodyPr/>
        <a:lstStyle/>
        <a:p>
          <a:endParaRPr lang="zh-CN" altLang="en-US"/>
        </a:p>
      </dgm:t>
    </dgm:pt>
    <dgm:pt modelId="{C6C31234-A260-4DD3-92DB-740896BE1DC7}" type="pres">
      <dgm:prSet presAssocID="{E7A94FBA-667E-48DB-9791-A30856D0EB73}" presName="Name0" presStyleCnt="0">
        <dgm:presLayoutVars>
          <dgm:dir/>
          <dgm:animLvl val="lvl"/>
          <dgm:resizeHandles val="exact"/>
        </dgm:presLayoutVars>
      </dgm:prSet>
      <dgm:spPr/>
    </dgm:pt>
    <dgm:pt modelId="{DA955894-3F30-4BE0-91CB-B69A5B3236AB}" type="pres">
      <dgm:prSet presAssocID="{2561BD51-6339-4842-8B8B-3C0C8BA296B8}" presName="boxAndChildren" presStyleCnt="0"/>
      <dgm:spPr/>
    </dgm:pt>
    <dgm:pt modelId="{85B276A2-48B6-4E4D-8E49-C8B14BF98623}" type="pres">
      <dgm:prSet presAssocID="{2561BD51-6339-4842-8B8B-3C0C8BA296B8}" presName="parentTextBox" presStyleLbl="node1" presStyleIdx="0" presStyleCnt="3"/>
      <dgm:spPr/>
    </dgm:pt>
    <dgm:pt modelId="{ED1E7190-B668-46B2-84F9-EFAB7EC8944E}" type="pres">
      <dgm:prSet presAssocID="{2561BD51-6339-4842-8B8B-3C0C8BA296B8}" presName="entireBox" presStyleLbl="node1" presStyleIdx="0" presStyleCnt="3"/>
      <dgm:spPr/>
    </dgm:pt>
    <dgm:pt modelId="{1F747520-9792-45CB-840D-F8BE88AD1E0D}" type="pres">
      <dgm:prSet presAssocID="{2561BD51-6339-4842-8B8B-3C0C8BA296B8}" presName="descendantBox" presStyleCnt="0"/>
      <dgm:spPr/>
    </dgm:pt>
    <dgm:pt modelId="{CCBBF09E-5EE2-4564-B21F-1CA4B94A7B84}" type="pres">
      <dgm:prSet presAssocID="{60E1B7A0-5E83-4360-B932-1FAE9AE91F1B}" presName="childTextBox" presStyleLbl="fgAccFollowNode1" presStyleIdx="0" presStyleCnt="6">
        <dgm:presLayoutVars>
          <dgm:bulletEnabled val="1"/>
        </dgm:presLayoutVars>
      </dgm:prSet>
      <dgm:spPr/>
    </dgm:pt>
    <dgm:pt modelId="{F9661BF6-942F-4782-AD9B-613F7BD9DEF6}" type="pres">
      <dgm:prSet presAssocID="{0F2FFBE5-1C25-45AE-8FC6-46636B5FDB61}" presName="childTextBox" presStyleLbl="fgAccFollowNode1" presStyleIdx="1" presStyleCnt="6">
        <dgm:presLayoutVars>
          <dgm:bulletEnabled val="1"/>
        </dgm:presLayoutVars>
      </dgm:prSet>
      <dgm:spPr/>
    </dgm:pt>
    <dgm:pt modelId="{8B1F1977-B9FC-4074-9F06-185C72086648}" type="pres">
      <dgm:prSet presAssocID="{07295B0A-C9CD-43E3-AE05-A183CFA75505}" presName="sp" presStyleCnt="0"/>
      <dgm:spPr/>
    </dgm:pt>
    <dgm:pt modelId="{645AA125-56EB-4480-B5D2-D41E58C1F559}" type="pres">
      <dgm:prSet presAssocID="{0A2766D2-3745-421D-99A5-F8DEDB512538}" presName="arrowAndChildren" presStyleCnt="0"/>
      <dgm:spPr/>
    </dgm:pt>
    <dgm:pt modelId="{749E5161-FF1A-4B91-8540-454FD5BF5DD3}" type="pres">
      <dgm:prSet presAssocID="{0A2766D2-3745-421D-99A5-F8DEDB512538}" presName="parentTextArrow" presStyleLbl="node1" presStyleIdx="0" presStyleCnt="3"/>
      <dgm:spPr/>
    </dgm:pt>
    <dgm:pt modelId="{3094E8CE-21AB-445F-91BA-1A665BF575D2}" type="pres">
      <dgm:prSet presAssocID="{0A2766D2-3745-421D-99A5-F8DEDB512538}" presName="arrow" presStyleLbl="node1" presStyleIdx="1" presStyleCnt="3"/>
      <dgm:spPr/>
    </dgm:pt>
    <dgm:pt modelId="{718B6596-D8E0-4ADC-B24D-A478B48F5646}" type="pres">
      <dgm:prSet presAssocID="{0A2766D2-3745-421D-99A5-F8DEDB512538}" presName="descendantArrow" presStyleCnt="0"/>
      <dgm:spPr/>
    </dgm:pt>
    <dgm:pt modelId="{C6A4DC78-FD4B-4A0C-895D-44DCEE6C800F}" type="pres">
      <dgm:prSet presAssocID="{38A831FC-8360-4A9C-AD86-A723DBC880CD}" presName="childTextArrow" presStyleLbl="fgAccFollowNode1" presStyleIdx="2" presStyleCnt="6">
        <dgm:presLayoutVars>
          <dgm:bulletEnabled val="1"/>
        </dgm:presLayoutVars>
      </dgm:prSet>
      <dgm:spPr/>
    </dgm:pt>
    <dgm:pt modelId="{3B7B91AC-D89E-47DB-87A8-BB7F3C41A111}" type="pres">
      <dgm:prSet presAssocID="{FB8ED4EA-FE04-4E9F-9F26-772B5F1BAA69}" presName="childTextArrow" presStyleLbl="fgAccFollowNode1" presStyleIdx="3" presStyleCnt="6">
        <dgm:presLayoutVars>
          <dgm:bulletEnabled val="1"/>
        </dgm:presLayoutVars>
      </dgm:prSet>
      <dgm:spPr/>
    </dgm:pt>
    <dgm:pt modelId="{9C6880AE-21AF-4689-ACE9-5824723FF153}" type="pres">
      <dgm:prSet presAssocID="{047BB963-5BE1-4591-91EE-CF70CFFE638D}" presName="sp" presStyleCnt="0"/>
      <dgm:spPr/>
    </dgm:pt>
    <dgm:pt modelId="{2F1043D5-8C33-4E40-AF99-1A434A31A426}" type="pres">
      <dgm:prSet presAssocID="{5E5F9575-F1B4-4360-BE0B-920C61BEFEC5}" presName="arrowAndChildren" presStyleCnt="0"/>
      <dgm:spPr/>
    </dgm:pt>
    <dgm:pt modelId="{1DF9D4D5-A03B-484E-9A55-9921DE1B853E}" type="pres">
      <dgm:prSet presAssocID="{5E5F9575-F1B4-4360-BE0B-920C61BEFEC5}" presName="parentTextArrow" presStyleLbl="node1" presStyleIdx="1" presStyleCnt="3"/>
      <dgm:spPr/>
    </dgm:pt>
    <dgm:pt modelId="{E83B4832-E75C-487C-8898-527D33AB41F6}" type="pres">
      <dgm:prSet presAssocID="{5E5F9575-F1B4-4360-BE0B-920C61BEFEC5}" presName="arrow" presStyleLbl="node1" presStyleIdx="2" presStyleCnt="3"/>
      <dgm:spPr/>
    </dgm:pt>
    <dgm:pt modelId="{AC934F59-DAA6-418D-8B09-AD41F1959DBE}" type="pres">
      <dgm:prSet presAssocID="{5E5F9575-F1B4-4360-BE0B-920C61BEFEC5}" presName="descendantArrow" presStyleCnt="0"/>
      <dgm:spPr/>
    </dgm:pt>
    <dgm:pt modelId="{1E089A14-46CE-4BE2-8CE0-36751A90AF3D}" type="pres">
      <dgm:prSet presAssocID="{15A19ADE-DCEB-4C1D-98D2-0301869F059E}" presName="childTextArrow" presStyleLbl="fgAccFollowNode1" presStyleIdx="4" presStyleCnt="6">
        <dgm:presLayoutVars>
          <dgm:bulletEnabled val="1"/>
        </dgm:presLayoutVars>
      </dgm:prSet>
      <dgm:spPr/>
    </dgm:pt>
    <dgm:pt modelId="{4831FF89-2853-41B0-AC46-71D51DDAB6F5}" type="pres">
      <dgm:prSet presAssocID="{ACA74B29-A5FE-422B-B039-81CE7FFC8165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A58330B-4F29-416C-AB36-DF538A31D866}" srcId="{E7A94FBA-667E-48DB-9791-A30856D0EB73}" destId="{5E5F9575-F1B4-4360-BE0B-920C61BEFEC5}" srcOrd="0" destOrd="0" parTransId="{49439D3F-2426-40B0-A9A8-AADE37A05BF8}" sibTransId="{047BB963-5BE1-4591-91EE-CF70CFFE638D}"/>
    <dgm:cxn modelId="{8D9FE00B-E01F-42AE-8347-C619E71E7325}" type="presOf" srcId="{15A19ADE-DCEB-4C1D-98D2-0301869F059E}" destId="{1E089A14-46CE-4BE2-8CE0-36751A90AF3D}" srcOrd="0" destOrd="0" presId="urn:microsoft.com/office/officeart/2005/8/layout/process4"/>
    <dgm:cxn modelId="{F17CFD0D-D4DC-4244-B901-98C87CD213CA}" srcId="{2561BD51-6339-4842-8B8B-3C0C8BA296B8}" destId="{0F2FFBE5-1C25-45AE-8FC6-46636B5FDB61}" srcOrd="1" destOrd="0" parTransId="{34FF727D-6195-4883-BFE8-D8DBE21E2992}" sibTransId="{10C59545-B96A-492B-86B8-33A7015D36F2}"/>
    <dgm:cxn modelId="{DE34CD0F-EAC4-474C-AEAD-BE506E3F1A1C}" srcId="{E7A94FBA-667E-48DB-9791-A30856D0EB73}" destId="{2561BD51-6339-4842-8B8B-3C0C8BA296B8}" srcOrd="2" destOrd="0" parTransId="{61F639F7-FFBC-425D-9B13-5B68FBD8E488}" sibTransId="{C2BBAAAE-2CF3-48D7-BDBA-8DDEB422C941}"/>
    <dgm:cxn modelId="{7F0B011E-F8B9-4F01-816E-CC7DD341721D}" srcId="{5E5F9575-F1B4-4360-BE0B-920C61BEFEC5}" destId="{15A19ADE-DCEB-4C1D-98D2-0301869F059E}" srcOrd="0" destOrd="0" parTransId="{329E5CCD-9B26-48F1-A4E6-9AF2E4F17CF9}" sibTransId="{14DBDA4A-6C2F-483D-93A4-97D06BFA0756}"/>
    <dgm:cxn modelId="{FC1EDC27-6A38-45EC-B5F5-B87D2E268AC7}" type="presOf" srcId="{5E5F9575-F1B4-4360-BE0B-920C61BEFEC5}" destId="{1DF9D4D5-A03B-484E-9A55-9921DE1B853E}" srcOrd="0" destOrd="0" presId="urn:microsoft.com/office/officeart/2005/8/layout/process4"/>
    <dgm:cxn modelId="{9C85C632-ACCF-4234-A412-D3609C379071}" type="presOf" srcId="{E7A94FBA-667E-48DB-9791-A30856D0EB73}" destId="{C6C31234-A260-4DD3-92DB-740896BE1DC7}" srcOrd="0" destOrd="0" presId="urn:microsoft.com/office/officeart/2005/8/layout/process4"/>
    <dgm:cxn modelId="{3B11EC33-41C6-4E5E-83CE-69F613181767}" srcId="{0A2766D2-3745-421D-99A5-F8DEDB512538}" destId="{FB8ED4EA-FE04-4E9F-9F26-772B5F1BAA69}" srcOrd="1" destOrd="0" parTransId="{EC837017-EAF0-4A89-A6CD-751A49278E74}" sibTransId="{F1E5BBC9-E9C5-44A6-9829-E16435187C53}"/>
    <dgm:cxn modelId="{66032135-D43A-4D7A-91BE-6CBC6D2E5909}" type="presOf" srcId="{2561BD51-6339-4842-8B8B-3C0C8BA296B8}" destId="{ED1E7190-B668-46B2-84F9-EFAB7EC8944E}" srcOrd="1" destOrd="0" presId="urn:microsoft.com/office/officeart/2005/8/layout/process4"/>
    <dgm:cxn modelId="{0A9E925E-35DC-45A8-A4B7-D3E616638155}" srcId="{2561BD51-6339-4842-8B8B-3C0C8BA296B8}" destId="{60E1B7A0-5E83-4360-B932-1FAE9AE91F1B}" srcOrd="0" destOrd="0" parTransId="{19CA4ACD-D81E-42AA-9155-0E08F7A9BE96}" sibTransId="{F31D91A3-8419-480D-963A-94A5FBEBBA4C}"/>
    <dgm:cxn modelId="{AA614945-08F6-4F4D-B079-A655C5D8432A}" type="presOf" srcId="{60E1B7A0-5E83-4360-B932-1FAE9AE91F1B}" destId="{CCBBF09E-5EE2-4564-B21F-1CA4B94A7B84}" srcOrd="0" destOrd="0" presId="urn:microsoft.com/office/officeart/2005/8/layout/process4"/>
    <dgm:cxn modelId="{C3493576-E0DF-4984-A2A4-4BCF96C948B4}" type="presOf" srcId="{0F2FFBE5-1C25-45AE-8FC6-46636B5FDB61}" destId="{F9661BF6-942F-4782-AD9B-613F7BD9DEF6}" srcOrd="0" destOrd="0" presId="urn:microsoft.com/office/officeart/2005/8/layout/process4"/>
    <dgm:cxn modelId="{B1987079-85FA-4B2C-9104-4723CB3A44F0}" type="presOf" srcId="{5E5F9575-F1B4-4360-BE0B-920C61BEFEC5}" destId="{E83B4832-E75C-487C-8898-527D33AB41F6}" srcOrd="1" destOrd="0" presId="urn:microsoft.com/office/officeart/2005/8/layout/process4"/>
    <dgm:cxn modelId="{BA2F5E80-8D87-4B6B-B83A-5217171885D1}" type="presOf" srcId="{2561BD51-6339-4842-8B8B-3C0C8BA296B8}" destId="{85B276A2-48B6-4E4D-8E49-C8B14BF98623}" srcOrd="0" destOrd="0" presId="urn:microsoft.com/office/officeart/2005/8/layout/process4"/>
    <dgm:cxn modelId="{4BE0DE83-F69D-4203-BE22-215DFBBC1C41}" type="presOf" srcId="{0A2766D2-3745-421D-99A5-F8DEDB512538}" destId="{3094E8CE-21AB-445F-91BA-1A665BF575D2}" srcOrd="1" destOrd="0" presId="urn:microsoft.com/office/officeart/2005/8/layout/process4"/>
    <dgm:cxn modelId="{A6E153A3-50BD-4095-9037-C2249C9DD701}" srcId="{0A2766D2-3745-421D-99A5-F8DEDB512538}" destId="{38A831FC-8360-4A9C-AD86-A723DBC880CD}" srcOrd="0" destOrd="0" parTransId="{1ABFAF5D-3CC8-4C19-AE23-4D2FBD315B96}" sibTransId="{86CCB704-2F61-4D5D-A2A0-7204F4F83FFE}"/>
    <dgm:cxn modelId="{241493A4-C993-4283-9C9D-3F1C8FE1269F}" type="presOf" srcId="{0A2766D2-3745-421D-99A5-F8DEDB512538}" destId="{749E5161-FF1A-4B91-8540-454FD5BF5DD3}" srcOrd="0" destOrd="0" presId="urn:microsoft.com/office/officeart/2005/8/layout/process4"/>
    <dgm:cxn modelId="{5F6280B5-E610-4FA0-AE83-5ABF5E9412A7}" type="presOf" srcId="{FB8ED4EA-FE04-4E9F-9F26-772B5F1BAA69}" destId="{3B7B91AC-D89E-47DB-87A8-BB7F3C41A111}" srcOrd="0" destOrd="0" presId="urn:microsoft.com/office/officeart/2005/8/layout/process4"/>
    <dgm:cxn modelId="{38DAA0E6-3592-43AB-B47D-7DF41E785610}" srcId="{E7A94FBA-667E-48DB-9791-A30856D0EB73}" destId="{0A2766D2-3745-421D-99A5-F8DEDB512538}" srcOrd="1" destOrd="0" parTransId="{E68D3610-4FF3-4E3C-BAA2-ABD4FC5F2390}" sibTransId="{07295B0A-C9CD-43E3-AE05-A183CFA75505}"/>
    <dgm:cxn modelId="{89E20DF0-414A-4482-B204-46045878A14C}" type="presOf" srcId="{38A831FC-8360-4A9C-AD86-A723DBC880CD}" destId="{C6A4DC78-FD4B-4A0C-895D-44DCEE6C800F}" srcOrd="0" destOrd="0" presId="urn:microsoft.com/office/officeart/2005/8/layout/process4"/>
    <dgm:cxn modelId="{D42483F3-650B-44BF-91A5-D5E96836D508}" srcId="{5E5F9575-F1B4-4360-BE0B-920C61BEFEC5}" destId="{ACA74B29-A5FE-422B-B039-81CE7FFC8165}" srcOrd="1" destOrd="0" parTransId="{E9A6A789-4F74-4AAE-A6DE-A93EE8019D02}" sibTransId="{7BC78336-03C7-4FAD-900B-129CAB29F3F8}"/>
    <dgm:cxn modelId="{F933FCF4-4655-4DB5-BF5E-B0DE6A6EF347}" type="presOf" srcId="{ACA74B29-A5FE-422B-B039-81CE7FFC8165}" destId="{4831FF89-2853-41B0-AC46-71D51DDAB6F5}" srcOrd="0" destOrd="0" presId="urn:microsoft.com/office/officeart/2005/8/layout/process4"/>
    <dgm:cxn modelId="{80D11ED9-F106-4CEA-BED7-3DA5A411F453}" type="presParOf" srcId="{C6C31234-A260-4DD3-92DB-740896BE1DC7}" destId="{DA955894-3F30-4BE0-91CB-B69A5B3236AB}" srcOrd="0" destOrd="0" presId="urn:microsoft.com/office/officeart/2005/8/layout/process4"/>
    <dgm:cxn modelId="{CAD679D9-C172-411D-BB05-C446584662B8}" type="presParOf" srcId="{DA955894-3F30-4BE0-91CB-B69A5B3236AB}" destId="{85B276A2-48B6-4E4D-8E49-C8B14BF98623}" srcOrd="0" destOrd="0" presId="urn:microsoft.com/office/officeart/2005/8/layout/process4"/>
    <dgm:cxn modelId="{DC834E5A-51C3-4820-89C8-81A67A8EFE48}" type="presParOf" srcId="{DA955894-3F30-4BE0-91CB-B69A5B3236AB}" destId="{ED1E7190-B668-46B2-84F9-EFAB7EC8944E}" srcOrd="1" destOrd="0" presId="urn:microsoft.com/office/officeart/2005/8/layout/process4"/>
    <dgm:cxn modelId="{CE0F4D32-0748-4621-82C0-797F8195198D}" type="presParOf" srcId="{DA955894-3F30-4BE0-91CB-B69A5B3236AB}" destId="{1F747520-9792-45CB-840D-F8BE88AD1E0D}" srcOrd="2" destOrd="0" presId="urn:microsoft.com/office/officeart/2005/8/layout/process4"/>
    <dgm:cxn modelId="{B1BE7234-DAA2-4692-B5F8-4294DB16EEE4}" type="presParOf" srcId="{1F747520-9792-45CB-840D-F8BE88AD1E0D}" destId="{CCBBF09E-5EE2-4564-B21F-1CA4B94A7B84}" srcOrd="0" destOrd="0" presId="urn:microsoft.com/office/officeart/2005/8/layout/process4"/>
    <dgm:cxn modelId="{FC066104-1DF0-4F25-B943-F51AB72A9300}" type="presParOf" srcId="{1F747520-9792-45CB-840D-F8BE88AD1E0D}" destId="{F9661BF6-942F-4782-AD9B-613F7BD9DEF6}" srcOrd="1" destOrd="0" presId="urn:microsoft.com/office/officeart/2005/8/layout/process4"/>
    <dgm:cxn modelId="{F832FDCE-3992-4315-B7AB-A273A9973015}" type="presParOf" srcId="{C6C31234-A260-4DD3-92DB-740896BE1DC7}" destId="{8B1F1977-B9FC-4074-9F06-185C72086648}" srcOrd="1" destOrd="0" presId="urn:microsoft.com/office/officeart/2005/8/layout/process4"/>
    <dgm:cxn modelId="{EEBA2F81-7F02-47FF-B74B-E4D324E453F0}" type="presParOf" srcId="{C6C31234-A260-4DD3-92DB-740896BE1DC7}" destId="{645AA125-56EB-4480-B5D2-D41E58C1F559}" srcOrd="2" destOrd="0" presId="urn:microsoft.com/office/officeart/2005/8/layout/process4"/>
    <dgm:cxn modelId="{CBE61415-4D7E-489B-8A75-7D4A89525B1B}" type="presParOf" srcId="{645AA125-56EB-4480-B5D2-D41E58C1F559}" destId="{749E5161-FF1A-4B91-8540-454FD5BF5DD3}" srcOrd="0" destOrd="0" presId="urn:microsoft.com/office/officeart/2005/8/layout/process4"/>
    <dgm:cxn modelId="{4F12F23F-265A-4659-A74F-D2B6541427DB}" type="presParOf" srcId="{645AA125-56EB-4480-B5D2-D41E58C1F559}" destId="{3094E8CE-21AB-445F-91BA-1A665BF575D2}" srcOrd="1" destOrd="0" presId="urn:microsoft.com/office/officeart/2005/8/layout/process4"/>
    <dgm:cxn modelId="{71E55D76-FE58-4BE6-BE43-DE7E03E096B5}" type="presParOf" srcId="{645AA125-56EB-4480-B5D2-D41E58C1F559}" destId="{718B6596-D8E0-4ADC-B24D-A478B48F5646}" srcOrd="2" destOrd="0" presId="urn:microsoft.com/office/officeart/2005/8/layout/process4"/>
    <dgm:cxn modelId="{EC11A62B-1D9A-44CA-AD5C-D03F1FD26CC0}" type="presParOf" srcId="{718B6596-D8E0-4ADC-B24D-A478B48F5646}" destId="{C6A4DC78-FD4B-4A0C-895D-44DCEE6C800F}" srcOrd="0" destOrd="0" presId="urn:microsoft.com/office/officeart/2005/8/layout/process4"/>
    <dgm:cxn modelId="{EB7981C4-85A6-4787-9800-66E27FE1F622}" type="presParOf" srcId="{718B6596-D8E0-4ADC-B24D-A478B48F5646}" destId="{3B7B91AC-D89E-47DB-87A8-BB7F3C41A111}" srcOrd="1" destOrd="0" presId="urn:microsoft.com/office/officeart/2005/8/layout/process4"/>
    <dgm:cxn modelId="{22BDB82C-0768-4272-AA99-A10AA8B9882C}" type="presParOf" srcId="{C6C31234-A260-4DD3-92DB-740896BE1DC7}" destId="{9C6880AE-21AF-4689-ACE9-5824723FF153}" srcOrd="3" destOrd="0" presId="urn:microsoft.com/office/officeart/2005/8/layout/process4"/>
    <dgm:cxn modelId="{77528CC9-791C-4FF5-8DB9-53351AD62AD9}" type="presParOf" srcId="{C6C31234-A260-4DD3-92DB-740896BE1DC7}" destId="{2F1043D5-8C33-4E40-AF99-1A434A31A426}" srcOrd="4" destOrd="0" presId="urn:microsoft.com/office/officeart/2005/8/layout/process4"/>
    <dgm:cxn modelId="{741CE176-75E9-491C-94CB-24AF9C4A7533}" type="presParOf" srcId="{2F1043D5-8C33-4E40-AF99-1A434A31A426}" destId="{1DF9D4D5-A03B-484E-9A55-9921DE1B853E}" srcOrd="0" destOrd="0" presId="urn:microsoft.com/office/officeart/2005/8/layout/process4"/>
    <dgm:cxn modelId="{CF3ECE40-0797-491F-81A6-6D04B7D07107}" type="presParOf" srcId="{2F1043D5-8C33-4E40-AF99-1A434A31A426}" destId="{E83B4832-E75C-487C-8898-527D33AB41F6}" srcOrd="1" destOrd="0" presId="urn:microsoft.com/office/officeart/2005/8/layout/process4"/>
    <dgm:cxn modelId="{BF963510-E43E-4487-8A71-50D60E0D0EA2}" type="presParOf" srcId="{2F1043D5-8C33-4E40-AF99-1A434A31A426}" destId="{AC934F59-DAA6-418D-8B09-AD41F1959DBE}" srcOrd="2" destOrd="0" presId="urn:microsoft.com/office/officeart/2005/8/layout/process4"/>
    <dgm:cxn modelId="{208E7F15-6E1F-4FB4-B852-B5F6D05C2D44}" type="presParOf" srcId="{AC934F59-DAA6-418D-8B09-AD41F1959DBE}" destId="{1E089A14-46CE-4BE2-8CE0-36751A90AF3D}" srcOrd="0" destOrd="0" presId="urn:microsoft.com/office/officeart/2005/8/layout/process4"/>
    <dgm:cxn modelId="{813CB9B0-F37F-4C7F-9D81-2F7F66B2185C}" type="presParOf" srcId="{AC934F59-DAA6-418D-8B09-AD41F1959DBE}" destId="{4831FF89-2853-41B0-AC46-71D51DDAB6F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CBA01-2F18-454B-A26E-FDE3D80DB3A1}">
      <dsp:nvSpPr>
        <dsp:cNvPr id="0" name=""/>
        <dsp:cNvSpPr/>
      </dsp:nvSpPr>
      <dsp:spPr>
        <a:xfrm>
          <a:off x="157261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商品</a:t>
          </a:r>
        </a:p>
      </dsp:txBody>
      <dsp:txXfrm>
        <a:off x="157261" y="729"/>
        <a:ext cx="3681248" cy="2208749"/>
      </dsp:txXfrm>
    </dsp:sp>
    <dsp:sp modelId="{3E63783E-8AB3-4E52-990F-416CAB2E0B3A}">
      <dsp:nvSpPr>
        <dsp:cNvPr id="0" name=""/>
        <dsp:cNvSpPr/>
      </dsp:nvSpPr>
      <dsp:spPr>
        <a:xfrm>
          <a:off x="4206634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类目</a:t>
          </a:r>
        </a:p>
      </dsp:txBody>
      <dsp:txXfrm>
        <a:off x="4206634" y="729"/>
        <a:ext cx="3681248" cy="2208749"/>
      </dsp:txXfrm>
    </dsp:sp>
    <dsp:sp modelId="{4D26E28E-D563-470C-9248-D8758A61E10F}">
      <dsp:nvSpPr>
        <dsp:cNvPr id="0" name=""/>
        <dsp:cNvSpPr/>
      </dsp:nvSpPr>
      <dsp:spPr>
        <a:xfrm>
          <a:off x="8256007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选项</a:t>
          </a:r>
        </a:p>
      </dsp:txBody>
      <dsp:txXfrm>
        <a:off x="8256007" y="729"/>
        <a:ext cx="3681248" cy="2208749"/>
      </dsp:txXfrm>
    </dsp:sp>
    <dsp:sp modelId="{389686C3-76B9-46EE-8C8D-7466AE7E4B8A}">
      <dsp:nvSpPr>
        <dsp:cNvPr id="0" name=""/>
        <dsp:cNvSpPr/>
      </dsp:nvSpPr>
      <dsp:spPr>
        <a:xfrm>
          <a:off x="12305380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渠道</a:t>
          </a:r>
        </a:p>
      </dsp:txBody>
      <dsp:txXfrm>
        <a:off x="12305380" y="729"/>
        <a:ext cx="3681248" cy="2208749"/>
      </dsp:txXfrm>
    </dsp:sp>
    <dsp:sp modelId="{04C43D77-0D55-4103-98CD-615F12C558A8}">
      <dsp:nvSpPr>
        <dsp:cNvPr id="0" name=""/>
        <dsp:cNvSpPr/>
      </dsp:nvSpPr>
      <dsp:spPr>
        <a:xfrm>
          <a:off x="157261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估值模型</a:t>
          </a:r>
        </a:p>
      </dsp:txBody>
      <dsp:txXfrm>
        <a:off x="157261" y="2577603"/>
        <a:ext cx="3681248" cy="2208749"/>
      </dsp:txXfrm>
    </dsp:sp>
    <dsp:sp modelId="{6A785DFF-58B2-446C-B676-EC53B33F2434}">
      <dsp:nvSpPr>
        <dsp:cNvPr id="0" name=""/>
        <dsp:cNvSpPr/>
      </dsp:nvSpPr>
      <dsp:spPr>
        <a:xfrm>
          <a:off x="4206634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映射</a:t>
          </a:r>
        </a:p>
      </dsp:txBody>
      <dsp:txXfrm>
        <a:off x="4206634" y="2577603"/>
        <a:ext cx="3681248" cy="2208749"/>
      </dsp:txXfrm>
    </dsp:sp>
    <dsp:sp modelId="{C64C7AA5-ECB2-4481-8308-08066066EFCE}">
      <dsp:nvSpPr>
        <dsp:cNvPr id="0" name=""/>
        <dsp:cNvSpPr/>
      </dsp:nvSpPr>
      <dsp:spPr>
        <a:xfrm>
          <a:off x="8256007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接口</a:t>
          </a:r>
        </a:p>
      </dsp:txBody>
      <dsp:txXfrm>
        <a:off x="8256007" y="2577603"/>
        <a:ext cx="3681248" cy="2208749"/>
      </dsp:txXfrm>
    </dsp:sp>
    <dsp:sp modelId="{8E820AD9-C261-4FC0-A848-BB37179480C1}">
      <dsp:nvSpPr>
        <dsp:cNvPr id="0" name=""/>
        <dsp:cNvSpPr/>
      </dsp:nvSpPr>
      <dsp:spPr>
        <a:xfrm>
          <a:off x="12305380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检测</a:t>
          </a:r>
        </a:p>
      </dsp:txBody>
      <dsp:txXfrm>
        <a:off x="12305380" y="2577603"/>
        <a:ext cx="3681248" cy="2208749"/>
      </dsp:txXfrm>
    </dsp:sp>
    <dsp:sp modelId="{3E567B24-6B7C-40DA-97D7-951857ED0820}">
      <dsp:nvSpPr>
        <dsp:cNvPr id="0" name=""/>
        <dsp:cNvSpPr/>
      </dsp:nvSpPr>
      <dsp:spPr>
        <a:xfrm>
          <a:off x="227075" y="5154477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数仓</a:t>
          </a:r>
        </a:p>
      </dsp:txBody>
      <dsp:txXfrm>
        <a:off x="227075" y="5154477"/>
        <a:ext cx="3681248" cy="2208749"/>
      </dsp:txXfrm>
    </dsp:sp>
    <dsp:sp modelId="{18E5B4B4-EC68-4139-8131-DFE842907D85}">
      <dsp:nvSpPr>
        <dsp:cNvPr id="0" name=""/>
        <dsp:cNvSpPr/>
      </dsp:nvSpPr>
      <dsp:spPr>
        <a:xfrm>
          <a:off x="4276449" y="5154477"/>
          <a:ext cx="11640364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架构优化（数据迁移）</a:t>
          </a:r>
        </a:p>
      </dsp:txBody>
      <dsp:txXfrm>
        <a:off x="4276449" y="5154477"/>
        <a:ext cx="11640364" cy="220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C551-24FD-4200-82CC-F0977E526256}">
      <dsp:nvSpPr>
        <dsp:cNvPr id="0" name=""/>
        <dsp:cNvSpPr/>
      </dsp:nvSpPr>
      <dsp:spPr>
        <a:xfrm rot="5400000">
          <a:off x="266210" y="494577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5ECED0-817F-4433-B515-0987F849AF6D}">
      <dsp:nvSpPr>
        <dsp:cNvPr id="0" name=""/>
        <dsp:cNvSpPr/>
      </dsp:nvSpPr>
      <dsp:spPr>
        <a:xfrm>
          <a:off x="136207" y="53329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</a:t>
          </a:r>
          <a:endParaRPr lang="zh-CN" altLang="en-US" sz="4700" kern="1200" dirty="0"/>
        </a:p>
      </dsp:txBody>
      <dsp:txXfrm>
        <a:off x="136207" y="5332979"/>
        <a:ext cx="1169968" cy="1025545"/>
      </dsp:txXfrm>
    </dsp:sp>
    <dsp:sp modelId="{FBECD53B-357A-48E7-AF43-1EDB45C07E2E}">
      <dsp:nvSpPr>
        <dsp:cNvPr id="0" name=""/>
        <dsp:cNvSpPr/>
      </dsp:nvSpPr>
      <dsp:spPr>
        <a:xfrm>
          <a:off x="1085427" y="48503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AA3D77-4EC6-4139-B7A0-014A863595F1}">
      <dsp:nvSpPr>
        <dsp:cNvPr id="0" name=""/>
        <dsp:cNvSpPr/>
      </dsp:nvSpPr>
      <dsp:spPr>
        <a:xfrm rot="5400000">
          <a:off x="1698480" y="45913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674F06-6614-4326-88DB-F64075D2CD75}">
      <dsp:nvSpPr>
        <dsp:cNvPr id="0" name=""/>
        <dsp:cNvSpPr/>
      </dsp:nvSpPr>
      <dsp:spPr>
        <a:xfrm>
          <a:off x="1568477" y="49785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2</a:t>
          </a:r>
          <a:endParaRPr lang="zh-CN" altLang="en-US" sz="4700" kern="1200" dirty="0"/>
        </a:p>
      </dsp:txBody>
      <dsp:txXfrm>
        <a:off x="1568477" y="4978562"/>
        <a:ext cx="1169968" cy="1025545"/>
      </dsp:txXfrm>
    </dsp:sp>
    <dsp:sp modelId="{A8426015-A03C-49C6-9316-7ED456A9D75F}">
      <dsp:nvSpPr>
        <dsp:cNvPr id="0" name=""/>
        <dsp:cNvSpPr/>
      </dsp:nvSpPr>
      <dsp:spPr>
        <a:xfrm>
          <a:off x="2517697" y="449595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F4EDA9-ED40-4DFE-9637-5AA6479511CD}">
      <dsp:nvSpPr>
        <dsp:cNvPr id="0" name=""/>
        <dsp:cNvSpPr/>
      </dsp:nvSpPr>
      <dsp:spPr>
        <a:xfrm rot="5400000">
          <a:off x="3130750" y="42369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FDE183-4334-439A-A3CF-F388C3DC9770}">
      <dsp:nvSpPr>
        <dsp:cNvPr id="0" name=""/>
        <dsp:cNvSpPr/>
      </dsp:nvSpPr>
      <dsp:spPr>
        <a:xfrm>
          <a:off x="3000747" y="46241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3</a:t>
          </a:r>
          <a:endParaRPr lang="zh-CN" altLang="en-US" sz="4700" kern="1200" dirty="0"/>
        </a:p>
      </dsp:txBody>
      <dsp:txXfrm>
        <a:off x="3000747" y="4624146"/>
        <a:ext cx="1169968" cy="1025545"/>
      </dsp:txXfrm>
    </dsp:sp>
    <dsp:sp modelId="{EEE876EB-7438-474A-830F-6EF182893C02}">
      <dsp:nvSpPr>
        <dsp:cNvPr id="0" name=""/>
        <dsp:cNvSpPr/>
      </dsp:nvSpPr>
      <dsp:spPr>
        <a:xfrm>
          <a:off x="3949967" y="41415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7A8CF-E17F-480D-8F8D-F63F6DBF1DFB}">
      <dsp:nvSpPr>
        <dsp:cNvPr id="0" name=""/>
        <dsp:cNvSpPr/>
      </dsp:nvSpPr>
      <dsp:spPr>
        <a:xfrm rot="5400000">
          <a:off x="4563020" y="388252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878A0-A319-447C-8AF1-C0ECC4065AAD}">
      <dsp:nvSpPr>
        <dsp:cNvPr id="0" name=""/>
        <dsp:cNvSpPr/>
      </dsp:nvSpPr>
      <dsp:spPr>
        <a:xfrm>
          <a:off x="4433017" y="42697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4</a:t>
          </a:r>
          <a:endParaRPr lang="zh-CN" altLang="en-US" sz="4700" kern="1200" dirty="0"/>
        </a:p>
      </dsp:txBody>
      <dsp:txXfrm>
        <a:off x="4433017" y="4269729"/>
        <a:ext cx="1169968" cy="1025545"/>
      </dsp:txXfrm>
    </dsp:sp>
    <dsp:sp modelId="{1D6C3344-1873-467D-A735-2F8410AF2713}">
      <dsp:nvSpPr>
        <dsp:cNvPr id="0" name=""/>
        <dsp:cNvSpPr/>
      </dsp:nvSpPr>
      <dsp:spPr>
        <a:xfrm>
          <a:off x="5382237" y="37871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8251F1-F70B-43DA-B166-F6FD5AE5F34E}">
      <dsp:nvSpPr>
        <dsp:cNvPr id="0" name=""/>
        <dsp:cNvSpPr/>
      </dsp:nvSpPr>
      <dsp:spPr>
        <a:xfrm rot="5400000">
          <a:off x="5995290" y="35281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81BD0-D329-4104-9223-CD5779E8BBC6}">
      <dsp:nvSpPr>
        <dsp:cNvPr id="0" name=""/>
        <dsp:cNvSpPr/>
      </dsp:nvSpPr>
      <dsp:spPr>
        <a:xfrm>
          <a:off x="5865287" y="391531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5</a:t>
          </a:r>
          <a:endParaRPr lang="zh-CN" altLang="en-US" sz="4700" kern="1200" dirty="0"/>
        </a:p>
      </dsp:txBody>
      <dsp:txXfrm>
        <a:off x="5865287" y="3915312"/>
        <a:ext cx="1169968" cy="1025545"/>
      </dsp:txXfrm>
    </dsp:sp>
    <dsp:sp modelId="{46D3F814-A2AD-4444-ABA8-A3E14535CD79}">
      <dsp:nvSpPr>
        <dsp:cNvPr id="0" name=""/>
        <dsp:cNvSpPr/>
      </dsp:nvSpPr>
      <dsp:spPr>
        <a:xfrm>
          <a:off x="6814507" y="343270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E07DB-EA12-4EE8-A61F-49399E3C16B8}">
      <dsp:nvSpPr>
        <dsp:cNvPr id="0" name=""/>
        <dsp:cNvSpPr/>
      </dsp:nvSpPr>
      <dsp:spPr>
        <a:xfrm rot="5400000">
          <a:off x="7427560" y="31736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0C58A4-D513-4404-84F2-DC90CC8D4ACC}">
      <dsp:nvSpPr>
        <dsp:cNvPr id="0" name=""/>
        <dsp:cNvSpPr/>
      </dsp:nvSpPr>
      <dsp:spPr>
        <a:xfrm>
          <a:off x="7297557" y="35608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6</a:t>
          </a:r>
          <a:endParaRPr lang="zh-CN" altLang="en-US" sz="4700" kern="1200" dirty="0"/>
        </a:p>
      </dsp:txBody>
      <dsp:txXfrm>
        <a:off x="7297557" y="3560896"/>
        <a:ext cx="1169968" cy="1025545"/>
      </dsp:txXfrm>
    </dsp:sp>
    <dsp:sp modelId="{AAF71848-B180-467D-863B-D3D036930422}">
      <dsp:nvSpPr>
        <dsp:cNvPr id="0" name=""/>
        <dsp:cNvSpPr/>
      </dsp:nvSpPr>
      <dsp:spPr>
        <a:xfrm>
          <a:off x="8246777" y="307828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DC7B61-DB2B-470A-A163-B55041C2DA12}">
      <dsp:nvSpPr>
        <dsp:cNvPr id="0" name=""/>
        <dsp:cNvSpPr/>
      </dsp:nvSpPr>
      <dsp:spPr>
        <a:xfrm rot="5400000">
          <a:off x="8859830" y="281927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51BAC9-76F1-4C1C-8DF8-9F0480553A1B}">
      <dsp:nvSpPr>
        <dsp:cNvPr id="0" name=""/>
        <dsp:cNvSpPr/>
      </dsp:nvSpPr>
      <dsp:spPr>
        <a:xfrm>
          <a:off x="8729827" y="32064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7</a:t>
          </a:r>
          <a:endParaRPr lang="zh-CN" altLang="en-US" sz="4700" kern="1200" dirty="0"/>
        </a:p>
      </dsp:txBody>
      <dsp:txXfrm>
        <a:off x="8729827" y="3206479"/>
        <a:ext cx="1169968" cy="1025545"/>
      </dsp:txXfrm>
    </dsp:sp>
    <dsp:sp modelId="{6F5D3AF2-B554-4818-9B18-E59868442222}">
      <dsp:nvSpPr>
        <dsp:cNvPr id="0" name=""/>
        <dsp:cNvSpPr/>
      </dsp:nvSpPr>
      <dsp:spPr>
        <a:xfrm>
          <a:off x="9679047" y="27238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BA1EC-E956-46AA-9BC7-ABC289655810}">
      <dsp:nvSpPr>
        <dsp:cNvPr id="0" name=""/>
        <dsp:cNvSpPr/>
      </dsp:nvSpPr>
      <dsp:spPr>
        <a:xfrm rot="5400000">
          <a:off x="10292100" y="24648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EE8E4B-D99F-48A0-AA57-CC238B025254}">
      <dsp:nvSpPr>
        <dsp:cNvPr id="0" name=""/>
        <dsp:cNvSpPr/>
      </dsp:nvSpPr>
      <dsp:spPr>
        <a:xfrm>
          <a:off x="10162097" y="28520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8</a:t>
          </a:r>
          <a:endParaRPr lang="zh-CN" altLang="en-US" sz="4700" kern="1200" dirty="0"/>
        </a:p>
      </dsp:txBody>
      <dsp:txXfrm>
        <a:off x="10162097" y="2852062"/>
        <a:ext cx="1169968" cy="1025545"/>
      </dsp:txXfrm>
    </dsp:sp>
    <dsp:sp modelId="{BB600DE2-D2F8-4A2D-8566-C3A37EF163D9}">
      <dsp:nvSpPr>
        <dsp:cNvPr id="0" name=""/>
        <dsp:cNvSpPr/>
      </dsp:nvSpPr>
      <dsp:spPr>
        <a:xfrm>
          <a:off x="11111317" y="236945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4B86DF-7F8D-4237-99B9-160F87D47F54}">
      <dsp:nvSpPr>
        <dsp:cNvPr id="0" name=""/>
        <dsp:cNvSpPr/>
      </dsp:nvSpPr>
      <dsp:spPr>
        <a:xfrm rot="5400000">
          <a:off x="11724370" y="21104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A0F500-1F51-4C5D-B92B-9374ED32B4B0}">
      <dsp:nvSpPr>
        <dsp:cNvPr id="0" name=""/>
        <dsp:cNvSpPr/>
      </dsp:nvSpPr>
      <dsp:spPr>
        <a:xfrm>
          <a:off x="11594367" y="24976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9</a:t>
          </a:r>
          <a:endParaRPr lang="zh-CN" altLang="en-US" sz="4700" kern="1200" dirty="0"/>
        </a:p>
      </dsp:txBody>
      <dsp:txXfrm>
        <a:off x="11594367" y="2497646"/>
        <a:ext cx="1169968" cy="1025545"/>
      </dsp:txXfrm>
    </dsp:sp>
    <dsp:sp modelId="{14120554-43BA-49FB-B56C-B38EB601C088}">
      <dsp:nvSpPr>
        <dsp:cNvPr id="0" name=""/>
        <dsp:cNvSpPr/>
      </dsp:nvSpPr>
      <dsp:spPr>
        <a:xfrm>
          <a:off x="12543587" y="20150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36451E-1188-48C8-8784-76E51A0A243C}">
      <dsp:nvSpPr>
        <dsp:cNvPr id="0" name=""/>
        <dsp:cNvSpPr/>
      </dsp:nvSpPr>
      <dsp:spPr>
        <a:xfrm rot="5400000">
          <a:off x="13156640" y="175602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85B239-97CD-4248-88F7-12FB1322EECD}">
      <dsp:nvSpPr>
        <dsp:cNvPr id="0" name=""/>
        <dsp:cNvSpPr/>
      </dsp:nvSpPr>
      <dsp:spPr>
        <a:xfrm>
          <a:off x="13026637" y="21432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10</a:t>
          </a:r>
          <a:endParaRPr lang="zh-CN" altLang="en-US" sz="4700" kern="1200" dirty="0"/>
        </a:p>
      </dsp:txBody>
      <dsp:txXfrm>
        <a:off x="13026637" y="2143229"/>
        <a:ext cx="1169968" cy="1025545"/>
      </dsp:txXfrm>
    </dsp:sp>
    <dsp:sp modelId="{5B048CCB-4CD8-41A7-9C31-9118A00099D7}">
      <dsp:nvSpPr>
        <dsp:cNvPr id="0" name=""/>
        <dsp:cNvSpPr/>
      </dsp:nvSpPr>
      <dsp:spPr>
        <a:xfrm>
          <a:off x="13975857" y="16606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96CE41-1DF8-4752-B1E5-5DEA2AD04DC6}">
      <dsp:nvSpPr>
        <dsp:cNvPr id="0" name=""/>
        <dsp:cNvSpPr/>
      </dsp:nvSpPr>
      <dsp:spPr>
        <a:xfrm rot="5400000">
          <a:off x="14588910" y="14016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1C2A57-9432-435C-91BE-D7874319F5F4}">
      <dsp:nvSpPr>
        <dsp:cNvPr id="0" name=""/>
        <dsp:cNvSpPr/>
      </dsp:nvSpPr>
      <dsp:spPr>
        <a:xfrm>
          <a:off x="14458907" y="1788813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11</a:t>
          </a:r>
          <a:endParaRPr lang="zh-CN" altLang="en-US" sz="4700" kern="1200" dirty="0"/>
        </a:p>
      </dsp:txBody>
      <dsp:txXfrm>
        <a:off x="14458907" y="1788813"/>
        <a:ext cx="1169968" cy="1025545"/>
      </dsp:txXfrm>
    </dsp:sp>
    <dsp:sp modelId="{A7840550-18EA-4AFD-9996-BABBAC0D80C9}">
      <dsp:nvSpPr>
        <dsp:cNvPr id="0" name=""/>
        <dsp:cNvSpPr/>
      </dsp:nvSpPr>
      <dsp:spPr>
        <a:xfrm>
          <a:off x="15408127" y="130620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75FD3-0293-48B9-8C66-A94420E8F677}">
      <dsp:nvSpPr>
        <dsp:cNvPr id="0" name=""/>
        <dsp:cNvSpPr/>
      </dsp:nvSpPr>
      <dsp:spPr>
        <a:xfrm rot="5400000">
          <a:off x="16021180" y="10471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C5F44-F3AE-4B5D-B633-265052AEDE76}">
      <dsp:nvSpPr>
        <dsp:cNvPr id="0" name=""/>
        <dsp:cNvSpPr/>
      </dsp:nvSpPr>
      <dsp:spPr>
        <a:xfrm>
          <a:off x="15891177" y="14343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12</a:t>
          </a:r>
          <a:endParaRPr lang="zh-CN" altLang="en-US" sz="4700" kern="1200" dirty="0"/>
        </a:p>
      </dsp:txBody>
      <dsp:txXfrm>
        <a:off x="15891177" y="1434396"/>
        <a:ext cx="1169968" cy="102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B6D9-7186-4AE6-A513-150F595D031D}">
      <dsp:nvSpPr>
        <dsp:cNvPr id="0" name=""/>
        <dsp:cNvSpPr/>
      </dsp:nvSpPr>
      <dsp:spPr>
        <a:xfrm>
          <a:off x="2071453" y="1511965"/>
          <a:ext cx="3766652" cy="3766652"/>
        </a:xfrm>
        <a:prstGeom prst="ellipse">
          <a:avLst/>
        </a:prstGeom>
        <a:solidFill>
          <a:srgbClr val="FB6C45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商品价格</a:t>
          </a:r>
        </a:p>
      </dsp:txBody>
      <dsp:txXfrm>
        <a:off x="2623066" y="2063578"/>
        <a:ext cx="2663426" cy="2663426"/>
      </dsp:txXfrm>
    </dsp:sp>
    <dsp:sp modelId="{F0E2AACC-47BE-447F-BF1B-D1DE61F17F07}">
      <dsp:nvSpPr>
        <dsp:cNvPr id="0" name=""/>
        <dsp:cNvSpPr/>
      </dsp:nvSpPr>
      <dsp:spPr>
        <a:xfrm>
          <a:off x="3013116" y="672"/>
          <a:ext cx="1883326" cy="1883326"/>
        </a:xfrm>
        <a:prstGeom prst="ellipse">
          <a:avLst/>
        </a:prstGeom>
        <a:solidFill>
          <a:srgbClr val="FFC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回收</a:t>
          </a:r>
        </a:p>
      </dsp:txBody>
      <dsp:txXfrm>
        <a:off x="3288923" y="276479"/>
        <a:ext cx="1331712" cy="1331712"/>
      </dsp:txXfrm>
    </dsp:sp>
    <dsp:sp modelId="{88349827-7241-40EB-B5A7-D3BDC722BE88}">
      <dsp:nvSpPr>
        <dsp:cNvPr id="0" name=""/>
        <dsp:cNvSpPr/>
      </dsp:nvSpPr>
      <dsp:spPr>
        <a:xfrm>
          <a:off x="5466073" y="2453628"/>
          <a:ext cx="1883326" cy="1883326"/>
        </a:xfrm>
        <a:prstGeom prst="ellipse">
          <a:avLst/>
        </a:prstGeom>
        <a:solidFill>
          <a:srgbClr val="FF0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检测</a:t>
          </a:r>
        </a:p>
      </dsp:txBody>
      <dsp:txXfrm>
        <a:off x="5741880" y="2729435"/>
        <a:ext cx="1331712" cy="1331712"/>
      </dsp:txXfrm>
    </dsp:sp>
    <dsp:sp modelId="{8E90AEB5-1396-42E9-99DA-D2C3142CA8D4}">
      <dsp:nvSpPr>
        <dsp:cNvPr id="0" name=""/>
        <dsp:cNvSpPr/>
      </dsp:nvSpPr>
      <dsp:spPr>
        <a:xfrm>
          <a:off x="3013116" y="4906585"/>
          <a:ext cx="1883326" cy="1883326"/>
        </a:xfrm>
        <a:prstGeom prst="ellipse">
          <a:avLst/>
        </a:prstGeom>
        <a:solidFill>
          <a:srgbClr val="FFC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运营</a:t>
          </a:r>
        </a:p>
      </dsp:txBody>
      <dsp:txXfrm>
        <a:off x="3288923" y="5182392"/>
        <a:ext cx="1331712" cy="1331712"/>
      </dsp:txXfrm>
    </dsp:sp>
    <dsp:sp modelId="{810F13AB-2D19-4F44-ACFF-329658096C07}">
      <dsp:nvSpPr>
        <dsp:cNvPr id="0" name=""/>
        <dsp:cNvSpPr/>
      </dsp:nvSpPr>
      <dsp:spPr>
        <a:xfrm>
          <a:off x="560160" y="2453628"/>
          <a:ext cx="1883326" cy="188332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销售</a:t>
          </a:r>
        </a:p>
      </dsp:txBody>
      <dsp:txXfrm>
        <a:off x="835967" y="2729435"/>
        <a:ext cx="1331712" cy="133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E7190-B668-46B2-84F9-EFAB7EC8944E}">
      <dsp:nvSpPr>
        <dsp:cNvPr id="0" name=""/>
        <dsp:cNvSpPr/>
      </dsp:nvSpPr>
      <dsp:spPr>
        <a:xfrm>
          <a:off x="0" y="5806564"/>
          <a:ext cx="16217660" cy="19058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第三步：确保行业参考价的可靠（可参考并可执行）</a:t>
          </a:r>
        </a:p>
      </dsp:txBody>
      <dsp:txXfrm>
        <a:off x="0" y="5806564"/>
        <a:ext cx="16217660" cy="1029155"/>
      </dsp:txXfrm>
    </dsp:sp>
    <dsp:sp modelId="{CCBBF09E-5EE2-4564-B21F-1CA4B94A7B84}">
      <dsp:nvSpPr>
        <dsp:cNvPr id="0" name=""/>
        <dsp:cNvSpPr/>
      </dsp:nvSpPr>
      <dsp:spPr>
        <a:xfrm>
          <a:off x="0" y="6797603"/>
          <a:ext cx="8108830" cy="8766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整合下游服务商数据</a:t>
          </a:r>
        </a:p>
      </dsp:txBody>
      <dsp:txXfrm>
        <a:off x="0" y="6797603"/>
        <a:ext cx="8108830" cy="876688"/>
      </dsp:txXfrm>
    </dsp:sp>
    <dsp:sp modelId="{F9661BF6-942F-4782-AD9B-613F7BD9DEF6}">
      <dsp:nvSpPr>
        <dsp:cNvPr id="0" name=""/>
        <dsp:cNvSpPr/>
      </dsp:nvSpPr>
      <dsp:spPr>
        <a:xfrm>
          <a:off x="8108830" y="6797603"/>
          <a:ext cx="8108830" cy="8766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打通可回溯的交易环节</a:t>
          </a:r>
        </a:p>
      </dsp:txBody>
      <dsp:txXfrm>
        <a:off x="8108830" y="6797603"/>
        <a:ext cx="8108830" cy="876688"/>
      </dsp:txXfrm>
    </dsp:sp>
    <dsp:sp modelId="{3094E8CE-21AB-445F-91BA-1A665BF575D2}">
      <dsp:nvSpPr>
        <dsp:cNvPr id="0" name=""/>
        <dsp:cNvSpPr/>
      </dsp:nvSpPr>
      <dsp:spPr>
        <a:xfrm rot="10800000">
          <a:off x="0" y="2903963"/>
          <a:ext cx="16217660" cy="293118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第二步：输出商品描述与价格预测能力（获取流量）</a:t>
          </a:r>
        </a:p>
      </dsp:txBody>
      <dsp:txXfrm rot="-10800000">
        <a:off x="0" y="2903963"/>
        <a:ext cx="16217660" cy="1028847"/>
      </dsp:txXfrm>
    </dsp:sp>
    <dsp:sp modelId="{C6A4DC78-FD4B-4A0C-895D-44DCEE6C800F}">
      <dsp:nvSpPr>
        <dsp:cNvPr id="0" name=""/>
        <dsp:cNvSpPr/>
      </dsp:nvSpPr>
      <dsp:spPr>
        <a:xfrm>
          <a:off x="0" y="3932811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估价模型推导</a:t>
          </a:r>
        </a:p>
      </dsp:txBody>
      <dsp:txXfrm>
        <a:off x="0" y="3932811"/>
        <a:ext cx="8108830" cy="876425"/>
      </dsp:txXfrm>
    </dsp:sp>
    <dsp:sp modelId="{3B7B91AC-D89E-47DB-87A8-BB7F3C41A111}">
      <dsp:nvSpPr>
        <dsp:cNvPr id="0" name=""/>
        <dsp:cNvSpPr/>
      </dsp:nvSpPr>
      <dsp:spPr>
        <a:xfrm>
          <a:off x="8108830" y="3932811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商品描述标准化</a:t>
          </a:r>
        </a:p>
      </dsp:txBody>
      <dsp:txXfrm>
        <a:off x="8108830" y="3932811"/>
        <a:ext cx="8108830" cy="876425"/>
      </dsp:txXfrm>
    </dsp:sp>
    <dsp:sp modelId="{E83B4832-E75C-487C-8898-527D33AB41F6}">
      <dsp:nvSpPr>
        <dsp:cNvPr id="0" name=""/>
        <dsp:cNvSpPr/>
      </dsp:nvSpPr>
      <dsp:spPr>
        <a:xfrm rot="10800000">
          <a:off x="0" y="1363"/>
          <a:ext cx="16217660" cy="293118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第一步：确保参考价的可靠性（保障设定的毛利率）</a:t>
          </a:r>
        </a:p>
      </dsp:txBody>
      <dsp:txXfrm rot="-10800000">
        <a:off x="0" y="1363"/>
        <a:ext cx="16217660" cy="1028847"/>
      </dsp:txXfrm>
    </dsp:sp>
    <dsp:sp modelId="{1E089A14-46CE-4BE2-8CE0-36751A90AF3D}">
      <dsp:nvSpPr>
        <dsp:cNvPr id="0" name=""/>
        <dsp:cNvSpPr/>
      </dsp:nvSpPr>
      <dsp:spPr>
        <a:xfrm>
          <a:off x="0" y="1030210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销售主导数据辅助</a:t>
          </a:r>
        </a:p>
      </dsp:txBody>
      <dsp:txXfrm>
        <a:off x="0" y="1030210"/>
        <a:ext cx="8108830" cy="876425"/>
      </dsp:txXfrm>
    </dsp:sp>
    <dsp:sp modelId="{4831FF89-2853-41B0-AC46-71D51DDAB6F5}">
      <dsp:nvSpPr>
        <dsp:cNvPr id="0" name=""/>
        <dsp:cNvSpPr/>
      </dsp:nvSpPr>
      <dsp:spPr>
        <a:xfrm>
          <a:off x="8108830" y="1030210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识别区分运营成本</a:t>
          </a:r>
        </a:p>
      </dsp:txBody>
      <dsp:txXfrm>
        <a:off x="8108830" y="1030210"/>
        <a:ext cx="8108830" cy="876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、商品价格的现状与年度总结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、商品价格的定位与工作范围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、关键动作与相关的人力配置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毛利，调价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ROI:</a:t>
            </a:r>
            <a:r>
              <a:rPr lang="zh-CN" altLang="en-US" dirty="0"/>
              <a:t>获取流量，用什么获取流量？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意愿、渠道、便捷、安全、价格、逼格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1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物品回收、价值重塑、再次流通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8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商品价格与</a:t>
            </a:r>
            <a:r>
              <a:rPr lang="en-US" altLang="zh-CN" dirty="0"/>
              <a:t>BI</a:t>
            </a:r>
            <a:r>
              <a:rPr lang="zh-CN" altLang="en-US" dirty="0"/>
              <a:t>系统规划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2019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BF9AF4-3065-4CAB-9564-EE36E730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36911"/>
            <a:ext cx="12463033" cy="9261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840790-AF7C-4A10-8925-6E107F8B2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23" y="26567"/>
            <a:ext cx="12463032" cy="92819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20BE27-7AEC-4ECC-9294-F4DBDE8C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895" y="344897"/>
            <a:ext cx="12463032" cy="9256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0CBF2F-7907-4A4B-B81A-E17409DB4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484" y="720695"/>
            <a:ext cx="12474894" cy="9256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97FEC8-5808-4ECE-9D39-C06D5C5F4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178" y="1856935"/>
            <a:ext cx="12472761" cy="9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0F28FAA-74D2-4A2F-8AF1-B3757A91C111}"/>
              </a:ext>
            </a:extLst>
          </p:cNvPr>
          <p:cNvSpPr/>
          <p:nvPr/>
        </p:nvSpPr>
        <p:spPr>
          <a:xfrm>
            <a:off x="1491508" y="4343400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二手手机估值专家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A4D02CD7-ADE2-46A9-98B6-7E0FA1BB7855}"/>
              </a:ext>
            </a:extLst>
          </p:cNvPr>
          <p:cNvSpPr/>
          <p:nvPr/>
        </p:nvSpPr>
        <p:spPr>
          <a:xfrm>
            <a:off x="185078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手机机型</a:t>
            </a: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9BEFCC7-5160-46E1-B989-D576DCCAB69B}"/>
              </a:ext>
            </a:extLst>
          </p:cNvPr>
          <p:cNvSpPr/>
          <p:nvPr/>
        </p:nvSpPr>
        <p:spPr>
          <a:xfrm>
            <a:off x="4673402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新机价格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6990851A-5ED8-4E76-99DA-BAA6989A1246}"/>
              </a:ext>
            </a:extLst>
          </p:cNvPr>
          <p:cNvSpPr/>
          <p:nvPr/>
        </p:nvSpPr>
        <p:spPr>
          <a:xfrm>
            <a:off x="740372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二手回收价格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2CD4B45A-BD4C-4D63-8558-C77C2B555133}"/>
              </a:ext>
            </a:extLst>
          </p:cNvPr>
          <p:cNvSpPr/>
          <p:nvPr/>
        </p:nvSpPr>
        <p:spPr>
          <a:xfrm>
            <a:off x="1022419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二手销售价格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F554DC8E-197D-4456-B3D4-AC188ABCB9A8}"/>
              </a:ext>
            </a:extLst>
          </p:cNvPr>
          <p:cNvSpPr/>
          <p:nvPr/>
        </p:nvSpPr>
        <p:spPr>
          <a:xfrm>
            <a:off x="1304681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二手估值模型</a:t>
            </a:r>
          </a:p>
        </p:txBody>
      </p:sp>
      <p:sp>
        <p:nvSpPr>
          <p:cNvPr id="9" name="星形: 八角 8">
            <a:extLst>
              <a:ext uri="{FF2B5EF4-FFF2-40B4-BE49-F238E27FC236}">
                <a16:creationId xmlns:a16="http://schemas.microsoft.com/office/drawing/2014/main" id="{10CACD0C-9FBE-4DB7-8947-AA236CEA9C6F}"/>
              </a:ext>
            </a:extLst>
          </p:cNvPr>
          <p:cNvSpPr/>
          <p:nvPr/>
        </p:nvSpPr>
        <p:spPr>
          <a:xfrm>
            <a:off x="1491507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最全的产品库</a:t>
            </a:r>
          </a:p>
        </p:txBody>
      </p:sp>
      <p:sp>
        <p:nvSpPr>
          <p:cNvPr id="10" name="星形: 八角 9">
            <a:extLst>
              <a:ext uri="{FF2B5EF4-FFF2-40B4-BE49-F238E27FC236}">
                <a16:creationId xmlns:a16="http://schemas.microsoft.com/office/drawing/2014/main" id="{327DF373-BD1C-4FBD-A902-0B6958A7D400}"/>
              </a:ext>
            </a:extLst>
          </p:cNvPr>
          <p:cNvSpPr/>
          <p:nvPr/>
        </p:nvSpPr>
        <p:spPr>
          <a:xfrm>
            <a:off x="5382802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最具说服力的估值模型</a:t>
            </a:r>
          </a:p>
        </p:txBody>
      </p:sp>
      <p:sp>
        <p:nvSpPr>
          <p:cNvPr id="11" name="星形: 八角 10">
            <a:extLst>
              <a:ext uri="{FF2B5EF4-FFF2-40B4-BE49-F238E27FC236}">
                <a16:creationId xmlns:a16="http://schemas.microsoft.com/office/drawing/2014/main" id="{1ADB70C3-00B0-4347-987B-77AAA83E1C9B}"/>
              </a:ext>
            </a:extLst>
          </p:cNvPr>
          <p:cNvSpPr/>
          <p:nvPr/>
        </p:nvSpPr>
        <p:spPr>
          <a:xfrm>
            <a:off x="9274097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最准确的价格预测</a:t>
            </a:r>
          </a:p>
        </p:txBody>
      </p:sp>
      <p:sp>
        <p:nvSpPr>
          <p:cNvPr id="13" name="星形: 八角 12">
            <a:extLst>
              <a:ext uri="{FF2B5EF4-FFF2-40B4-BE49-F238E27FC236}">
                <a16:creationId xmlns:a16="http://schemas.microsoft.com/office/drawing/2014/main" id="{2FB00502-6251-4888-934A-E88B12E86F73}"/>
              </a:ext>
            </a:extLst>
          </p:cNvPr>
          <p:cNvSpPr/>
          <p:nvPr/>
        </p:nvSpPr>
        <p:spPr>
          <a:xfrm>
            <a:off x="13165392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最完整的采销体系</a:t>
            </a:r>
          </a:p>
        </p:txBody>
      </p:sp>
    </p:spTree>
    <p:extLst>
      <p:ext uri="{BB962C8B-B14F-4D97-AF65-F5344CB8AC3E}">
        <p14:creationId xmlns:p14="http://schemas.microsoft.com/office/powerpoint/2010/main" val="18830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36600D-84B1-451A-920A-2BE45756571E}"/>
              </a:ext>
            </a:extLst>
          </p:cNvPr>
          <p:cNvSpPr/>
          <p:nvPr/>
        </p:nvSpPr>
        <p:spPr>
          <a:xfrm>
            <a:off x="1491508" y="4343400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流量</a:t>
            </a:r>
            <a:r>
              <a:rPr lang="en-US" altLang="zh-CN" sz="3600" dirty="0"/>
              <a:t>ROI</a:t>
            </a:r>
            <a:endParaRPr lang="zh-CN" altLang="en-US" sz="3600" dirty="0"/>
          </a:p>
        </p:txBody>
      </p:sp>
      <p:sp>
        <p:nvSpPr>
          <p:cNvPr id="3" name="星形: 八角 2">
            <a:extLst>
              <a:ext uri="{FF2B5EF4-FFF2-40B4-BE49-F238E27FC236}">
                <a16:creationId xmlns:a16="http://schemas.microsoft.com/office/drawing/2014/main" id="{A6FFC06B-02E5-4476-B35D-483FB71FDD91}"/>
              </a:ext>
            </a:extLst>
          </p:cNvPr>
          <p:cNvSpPr/>
          <p:nvPr/>
        </p:nvSpPr>
        <p:spPr>
          <a:xfrm>
            <a:off x="1491507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比价网</a:t>
            </a:r>
          </a:p>
        </p:txBody>
      </p:sp>
      <p:sp>
        <p:nvSpPr>
          <p:cNvPr id="4" name="星形: 八角 3">
            <a:extLst>
              <a:ext uri="{FF2B5EF4-FFF2-40B4-BE49-F238E27FC236}">
                <a16:creationId xmlns:a16="http://schemas.microsoft.com/office/drawing/2014/main" id="{10436B9A-C1D8-4562-8899-997D98C9781A}"/>
              </a:ext>
            </a:extLst>
          </p:cNvPr>
          <p:cNvSpPr/>
          <p:nvPr/>
        </p:nvSpPr>
        <p:spPr>
          <a:xfrm>
            <a:off x="5382802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辅助卖家的</a:t>
            </a:r>
            <a:endParaRPr lang="en-US" altLang="zh-CN" dirty="0"/>
          </a:p>
          <a:p>
            <a:pPr algn="ctr"/>
            <a:r>
              <a:rPr lang="zh-CN" altLang="en-US" dirty="0"/>
              <a:t>闲鱼外挂</a:t>
            </a:r>
          </a:p>
        </p:txBody>
      </p:sp>
      <p:sp>
        <p:nvSpPr>
          <p:cNvPr id="5" name="星形: 八角 4">
            <a:extLst>
              <a:ext uri="{FF2B5EF4-FFF2-40B4-BE49-F238E27FC236}">
                <a16:creationId xmlns:a16="http://schemas.microsoft.com/office/drawing/2014/main" id="{A5D78F1D-828A-4499-A5C8-68235D1783B2}"/>
              </a:ext>
            </a:extLst>
          </p:cNvPr>
          <p:cNvSpPr/>
          <p:nvPr/>
        </p:nvSpPr>
        <p:spPr>
          <a:xfrm>
            <a:off x="9274097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辅助买家的</a:t>
            </a:r>
            <a:endParaRPr lang="en-US" altLang="zh-CN" dirty="0"/>
          </a:p>
          <a:p>
            <a:pPr algn="ctr"/>
            <a:r>
              <a:rPr lang="zh-CN" altLang="en-US" dirty="0"/>
              <a:t>咨询站点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E97850BD-6705-4B4B-9EAE-BBBCCC082170}"/>
              </a:ext>
            </a:extLst>
          </p:cNvPr>
          <p:cNvSpPr/>
          <p:nvPr/>
        </p:nvSpPr>
        <p:spPr>
          <a:xfrm>
            <a:off x="13165392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二手手机的</a:t>
            </a:r>
            <a:endParaRPr lang="en-US" altLang="zh-CN" dirty="0"/>
          </a:p>
          <a:p>
            <a:pPr algn="ctr"/>
            <a:r>
              <a:rPr lang="zh-CN" altLang="en-US" dirty="0"/>
              <a:t>必备工具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197FB59C-37DB-4FA2-8EE3-AC0A4085B5B7}"/>
              </a:ext>
            </a:extLst>
          </p:cNvPr>
          <p:cNvSpPr/>
          <p:nvPr/>
        </p:nvSpPr>
        <p:spPr>
          <a:xfrm>
            <a:off x="185078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检测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56053020-0BA8-4E07-A28A-4339E62CC262}"/>
              </a:ext>
            </a:extLst>
          </p:cNvPr>
          <p:cNvSpPr/>
          <p:nvPr/>
        </p:nvSpPr>
        <p:spPr>
          <a:xfrm>
            <a:off x="4673402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A4AA3447-754F-4E9C-A829-22E45A0A6595}"/>
              </a:ext>
            </a:extLst>
          </p:cNvPr>
          <p:cNvSpPr/>
          <p:nvPr/>
        </p:nvSpPr>
        <p:spPr>
          <a:xfrm>
            <a:off x="740372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元器件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6A578394-B488-4EA6-B4D5-76C5A49C1082}"/>
              </a:ext>
            </a:extLst>
          </p:cNvPr>
          <p:cNvSpPr/>
          <p:nvPr/>
        </p:nvSpPr>
        <p:spPr>
          <a:xfrm>
            <a:off x="1022419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F5DF3DD4-E30A-4E1C-9F19-DA86C81F825D}"/>
              </a:ext>
            </a:extLst>
          </p:cNvPr>
          <p:cNvSpPr/>
          <p:nvPr/>
        </p:nvSpPr>
        <p:spPr>
          <a:xfrm>
            <a:off x="1304681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模型分析能力</a:t>
            </a:r>
          </a:p>
        </p:txBody>
      </p:sp>
    </p:spTree>
    <p:extLst>
      <p:ext uri="{BB962C8B-B14F-4D97-AF65-F5344CB8AC3E}">
        <p14:creationId xmlns:p14="http://schemas.microsoft.com/office/powerpoint/2010/main" val="142890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B96B3-2167-4483-84FD-F2890BC22769}"/>
              </a:ext>
            </a:extLst>
          </p:cNvPr>
          <p:cNvSpPr/>
          <p:nvPr/>
        </p:nvSpPr>
        <p:spPr>
          <a:xfrm>
            <a:off x="1475741" y="3931920"/>
            <a:ext cx="14136554" cy="2087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商品价格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979144-70D7-402B-93F7-CC5FA9202744}"/>
              </a:ext>
            </a:extLst>
          </p:cNvPr>
          <p:cNvSpPr/>
          <p:nvPr/>
        </p:nvSpPr>
        <p:spPr>
          <a:xfrm>
            <a:off x="1475740" y="807720"/>
            <a:ext cx="4506361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回收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A7D56F-79C1-426C-BBCC-10F866BBC4A8}"/>
              </a:ext>
            </a:extLst>
          </p:cNvPr>
          <p:cNvSpPr/>
          <p:nvPr/>
        </p:nvSpPr>
        <p:spPr>
          <a:xfrm>
            <a:off x="6185039" y="807720"/>
            <a:ext cx="4692310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检测</a:t>
            </a:r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sz="4000" dirty="0"/>
              <a:t>运营客服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45DB7-DE58-45DE-8859-9002881B38EB}"/>
              </a:ext>
            </a:extLst>
          </p:cNvPr>
          <p:cNvSpPr/>
          <p:nvPr/>
        </p:nvSpPr>
        <p:spPr>
          <a:xfrm>
            <a:off x="11080285" y="807720"/>
            <a:ext cx="4532010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销售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D85CD-4E21-4790-972B-139CFC32CC23}"/>
              </a:ext>
            </a:extLst>
          </p:cNvPr>
          <p:cNvSpPr txBox="1"/>
          <p:nvPr/>
        </p:nvSpPr>
        <p:spPr>
          <a:xfrm>
            <a:off x="1475741" y="6659880"/>
            <a:ext cx="4506362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、收那些商品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、按卖方视角描述商品</a:t>
            </a:r>
            <a:r>
              <a:rPr lang="en-US" altLang="zh-CN" sz="2800" dirty="0"/>
              <a:t>(A)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、公司认同的回收参考价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、行业认同的回收参考价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B921C-C711-453E-B93F-DE902644CE81}"/>
              </a:ext>
            </a:extLst>
          </p:cNvPr>
          <p:cNvSpPr txBox="1"/>
          <p:nvPr/>
        </p:nvSpPr>
        <p:spPr>
          <a:xfrm>
            <a:off x="6185039" y="6659880"/>
            <a:ext cx="4692310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、如何客观描述商品</a:t>
            </a:r>
            <a:r>
              <a:rPr lang="en-US" altLang="zh-CN" sz="2800" dirty="0"/>
              <a:t>(B)</a:t>
            </a:r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、如何映射</a:t>
            </a:r>
            <a:r>
              <a:rPr lang="en-US" altLang="zh-CN" sz="2800" dirty="0"/>
              <a:t>A----B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、区分参考价与实际回收价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19A95F-670F-4D15-B4DE-D241B6692A95}"/>
              </a:ext>
            </a:extLst>
          </p:cNvPr>
          <p:cNvSpPr txBox="1"/>
          <p:nvPr/>
        </p:nvSpPr>
        <p:spPr>
          <a:xfrm>
            <a:off x="11080285" y="6659880"/>
            <a:ext cx="4532010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、按买方视角描述商品</a:t>
            </a:r>
            <a:r>
              <a:rPr lang="en-US" altLang="zh-CN" sz="2800" dirty="0"/>
              <a:t>(C)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、如何映射</a:t>
            </a:r>
            <a:r>
              <a:rPr lang="en-US" altLang="zh-CN" sz="2800" dirty="0"/>
              <a:t>C----B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、确保销售价格正确入库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、按销售视角制定参考价</a:t>
            </a:r>
            <a:endParaRPr lang="en-US" altLang="zh-CN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A0CB6-1C67-446B-AADD-AC0F951AE949}"/>
              </a:ext>
            </a:extLst>
          </p:cNvPr>
          <p:cNvSpPr/>
          <p:nvPr/>
        </p:nvSpPr>
        <p:spPr>
          <a:xfrm>
            <a:off x="11080285" y="6659880"/>
            <a:ext cx="4512774" cy="181588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8A577C-2ADC-49CD-8525-062563CF0C2C}"/>
              </a:ext>
            </a:extLst>
          </p:cNvPr>
          <p:cNvSpPr/>
          <p:nvPr/>
        </p:nvSpPr>
        <p:spPr>
          <a:xfrm>
            <a:off x="6185039" y="6659879"/>
            <a:ext cx="4692310" cy="132588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5652EC-351A-4865-A39B-8BDF7DBCFDB0}"/>
              </a:ext>
            </a:extLst>
          </p:cNvPr>
          <p:cNvSpPr/>
          <p:nvPr/>
        </p:nvSpPr>
        <p:spPr>
          <a:xfrm>
            <a:off x="1492729" y="7985759"/>
            <a:ext cx="4489372" cy="49000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D6D8B8-CD93-4A87-BD6A-8CD0FAF305DA}"/>
              </a:ext>
            </a:extLst>
          </p:cNvPr>
          <p:cNvSpPr/>
          <p:nvPr/>
        </p:nvSpPr>
        <p:spPr>
          <a:xfrm>
            <a:off x="1456505" y="7114758"/>
            <a:ext cx="4489372" cy="49000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1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E4A413-8CA8-4FA1-A6B2-78C99BF5A6D5}"/>
              </a:ext>
            </a:extLst>
          </p:cNvPr>
          <p:cNvSpPr/>
          <p:nvPr/>
        </p:nvSpPr>
        <p:spPr>
          <a:xfrm>
            <a:off x="2087591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销售价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3882BF-5A83-4F83-AF13-47A0F5DECA71}"/>
              </a:ext>
            </a:extLst>
          </p:cNvPr>
          <p:cNvSpPr/>
          <p:nvPr/>
        </p:nvSpPr>
        <p:spPr>
          <a:xfrm>
            <a:off x="2087590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回收价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338FFE-CBB4-4741-81EB-C1EE8953764D}"/>
              </a:ext>
            </a:extLst>
          </p:cNvPr>
          <p:cNvSpPr/>
          <p:nvPr/>
        </p:nvSpPr>
        <p:spPr>
          <a:xfrm>
            <a:off x="2087590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参考价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1C579-B43D-4079-8E9F-B0E51D35FE28}"/>
              </a:ext>
            </a:extLst>
          </p:cNvPr>
          <p:cNvSpPr/>
          <p:nvPr/>
        </p:nvSpPr>
        <p:spPr>
          <a:xfrm>
            <a:off x="7093788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客观检测</a:t>
            </a:r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D82144-3B3D-4E5A-A63B-FE91B1364743}"/>
              </a:ext>
            </a:extLst>
          </p:cNvPr>
          <p:cNvSpPr/>
          <p:nvPr/>
        </p:nvSpPr>
        <p:spPr>
          <a:xfrm>
            <a:off x="7093788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质检报告</a:t>
            </a:r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CD84F-7707-479B-AC80-B4F0D03C7E5C}"/>
              </a:ext>
            </a:extLst>
          </p:cNvPr>
          <p:cNvSpPr/>
          <p:nvPr/>
        </p:nvSpPr>
        <p:spPr>
          <a:xfrm>
            <a:off x="7079410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质检报告</a:t>
            </a:r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D744C-BF01-4D5C-A1FB-AC9BCEDC10D8}"/>
              </a:ext>
            </a:extLst>
          </p:cNvPr>
          <p:cNvSpPr/>
          <p:nvPr/>
        </p:nvSpPr>
        <p:spPr>
          <a:xfrm>
            <a:off x="12071229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检测选项</a:t>
            </a:r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F6D51-E4A0-42A5-943B-E536F41452DF}"/>
              </a:ext>
            </a:extLst>
          </p:cNvPr>
          <p:cNvSpPr/>
          <p:nvPr/>
        </p:nvSpPr>
        <p:spPr>
          <a:xfrm>
            <a:off x="12071229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回收选项</a:t>
            </a:r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C714B3-793A-4539-85FB-7F830AD48B0F}"/>
              </a:ext>
            </a:extLst>
          </p:cNvPr>
          <p:cNvSpPr/>
          <p:nvPr/>
        </p:nvSpPr>
        <p:spPr>
          <a:xfrm>
            <a:off x="12056851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销售选项</a:t>
            </a:r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35EFFD-1B66-492C-A4A4-5FBCCB5089F4}"/>
              </a:ext>
            </a:extLst>
          </p:cNvPr>
          <p:cNvSpPr txBox="1"/>
          <p:nvPr/>
        </p:nvSpPr>
        <p:spPr>
          <a:xfrm>
            <a:off x="8249728" y="1057060"/>
            <a:ext cx="511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</a:t>
            </a:r>
            <a:r>
              <a:rPr lang="zh-CN" altLang="en-US" sz="3600" dirty="0"/>
              <a:t>，</a:t>
            </a:r>
            <a:r>
              <a:rPr lang="en-US" altLang="zh-CN" sz="3600" dirty="0"/>
              <a:t>B</a:t>
            </a:r>
            <a:r>
              <a:rPr lang="zh-CN" altLang="en-US" sz="3600" dirty="0"/>
              <a:t>，</a:t>
            </a:r>
            <a:r>
              <a:rPr lang="en-US" altLang="zh-CN" sz="3600" dirty="0"/>
              <a:t>Online</a:t>
            </a:r>
            <a:r>
              <a:rPr lang="zh-CN" altLang="en-US" sz="3600" dirty="0"/>
              <a:t>，</a:t>
            </a:r>
            <a:r>
              <a:rPr lang="en-US" altLang="zh-CN" sz="3600" dirty="0"/>
              <a:t>Offline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14F7D-87E3-4E25-99DE-6F4627DEDADB}"/>
              </a:ext>
            </a:extLst>
          </p:cNvPr>
          <p:cNvSpPr txBox="1"/>
          <p:nvPr/>
        </p:nvSpPr>
        <p:spPr>
          <a:xfrm>
            <a:off x="8534399" y="8220974"/>
            <a:ext cx="511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</a:t>
            </a:r>
            <a:r>
              <a:rPr lang="zh-CN" altLang="en-US" sz="3600" dirty="0"/>
              <a:t>，</a:t>
            </a:r>
            <a:r>
              <a:rPr lang="en-US" altLang="zh-CN" sz="3600" dirty="0"/>
              <a:t>B</a:t>
            </a:r>
            <a:r>
              <a:rPr lang="zh-CN" altLang="en-US" sz="3600" dirty="0"/>
              <a:t>，</a:t>
            </a:r>
            <a:r>
              <a:rPr lang="en-US" altLang="zh-CN" sz="3600" dirty="0"/>
              <a:t>Online</a:t>
            </a:r>
            <a:r>
              <a:rPr lang="zh-CN" altLang="en-US" sz="3600" dirty="0"/>
              <a:t>，</a:t>
            </a:r>
            <a:r>
              <a:rPr lang="en-US" altLang="zh-CN" sz="3600" dirty="0"/>
              <a:t>Offline</a:t>
            </a:r>
            <a:endParaRPr lang="zh-CN" altLang="en-US" sz="36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2EF4D69-22D2-41D6-A954-E6DE89F1F51D}"/>
              </a:ext>
            </a:extLst>
          </p:cNvPr>
          <p:cNvSpPr/>
          <p:nvPr/>
        </p:nvSpPr>
        <p:spPr>
          <a:xfrm>
            <a:off x="13269524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8D1B1B1-2361-4B67-848F-151B816A84CD}"/>
              </a:ext>
            </a:extLst>
          </p:cNvPr>
          <p:cNvSpPr/>
          <p:nvPr/>
        </p:nvSpPr>
        <p:spPr>
          <a:xfrm>
            <a:off x="8292083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C90D17B-F72F-4226-B564-8755692483F6}"/>
              </a:ext>
            </a:extLst>
          </p:cNvPr>
          <p:cNvSpPr/>
          <p:nvPr/>
        </p:nvSpPr>
        <p:spPr>
          <a:xfrm>
            <a:off x="3285885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BC7913CD-B800-4468-BF4F-E05E9935BC1C}"/>
              </a:ext>
            </a:extLst>
          </p:cNvPr>
          <p:cNvSpPr/>
          <p:nvPr/>
        </p:nvSpPr>
        <p:spPr>
          <a:xfrm>
            <a:off x="13269524" y="3487572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AAE53365-5DD7-488C-A0A3-F2C1BE9F368B}"/>
              </a:ext>
            </a:extLst>
          </p:cNvPr>
          <p:cNvSpPr/>
          <p:nvPr/>
        </p:nvSpPr>
        <p:spPr>
          <a:xfrm>
            <a:off x="8292083" y="3474126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E08CDAE-0924-465B-BC3C-5A1D56C944E3}"/>
              </a:ext>
            </a:extLst>
          </p:cNvPr>
          <p:cNvSpPr/>
          <p:nvPr/>
        </p:nvSpPr>
        <p:spPr>
          <a:xfrm>
            <a:off x="3314642" y="3427186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1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A167D50-4535-4C8F-85A0-1CD1FDA92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16283"/>
              </p:ext>
            </p:extLst>
          </p:nvPr>
        </p:nvGraphicFramePr>
        <p:xfrm>
          <a:off x="448574" y="879895"/>
          <a:ext cx="16217660" cy="7713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2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92BCC45-DD98-4000-9A83-2D25D4E9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48213"/>
              </p:ext>
            </p:extLst>
          </p:nvPr>
        </p:nvGraphicFramePr>
        <p:xfrm>
          <a:off x="611516" y="343097"/>
          <a:ext cx="15845767" cy="88653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043">
                  <a:extLst>
                    <a:ext uri="{9D8B030D-6E8A-4147-A177-3AD203B41FA5}">
                      <a16:colId xmlns:a16="http://schemas.microsoft.com/office/drawing/2014/main" val="727853611"/>
                    </a:ext>
                  </a:extLst>
                </a:gridCol>
                <a:gridCol w="6536862">
                  <a:extLst>
                    <a:ext uri="{9D8B030D-6E8A-4147-A177-3AD203B41FA5}">
                      <a16:colId xmlns:a16="http://schemas.microsoft.com/office/drawing/2014/main" val="2502354079"/>
                    </a:ext>
                  </a:extLst>
                </a:gridCol>
                <a:gridCol w="6536862">
                  <a:extLst>
                    <a:ext uri="{9D8B030D-6E8A-4147-A177-3AD203B41FA5}">
                      <a16:colId xmlns:a16="http://schemas.microsoft.com/office/drawing/2014/main" val="291817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2+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系统的维护与新需求开发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（初级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系统的维护与新需求开发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1+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数据采集、清洗、存储、分析与呈现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9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CXO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整体运营负责人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负责工作界面的切分与调整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22314"/>
                  </a:ext>
                </a:extLst>
              </a:tr>
              <a:tr h="489413"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例行输出报价单（体现预测），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策略诉求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5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运营团队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例行输出友商列表，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策略诉求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策略诉求，确保技能储备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1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模型分析师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给予数据推演友商价格模型，并实例化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优化己方价格模型，并实例化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（后端</a:t>
                      </a:r>
                      <a:r>
                        <a:rPr lang="en-US" altLang="zh-CN" dirty="0"/>
                        <a:t>0.5+</a:t>
                      </a:r>
                      <a:r>
                        <a:rPr lang="zh-CN" altLang="en-US" dirty="0"/>
                        <a:t>前端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运营工具的设计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对外部客户的商品描述与价格工具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工程师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设计小程序、公众号、</a:t>
                      </a:r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的交互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小程序、公众号等的开发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9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ios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检测、数据清理、数据采集、</a:t>
                      </a:r>
                      <a:r>
                        <a:rPr lang="en-US" altLang="zh-CN" dirty="0"/>
                        <a:t>CC</a:t>
                      </a:r>
                      <a:r>
                        <a:rPr lang="zh-CN" altLang="en-US" dirty="0"/>
                        <a:t>等开发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8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8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1E8C1-49DC-426F-BDA1-789BF21A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0" y="863856"/>
            <a:ext cx="16673959" cy="78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C1B435-9562-4907-B428-0E1B03A5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4" y="724437"/>
            <a:ext cx="16410071" cy="81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D86B903-396B-482E-A12F-9AD5D8D9A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72323"/>
              </p:ext>
            </p:extLst>
          </p:nvPr>
        </p:nvGraphicFramePr>
        <p:xfrm>
          <a:off x="646386" y="1229710"/>
          <a:ext cx="16143890" cy="736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2A47ED54-6CD3-4815-A6A0-52FBCBAC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" y="1863040"/>
            <a:ext cx="16786057" cy="5875120"/>
          </a:xfrm>
          <a:prstGeom prst="rect">
            <a:avLst/>
          </a:prstGeom>
        </p:spPr>
      </p:pic>
      <p:pic>
        <p:nvPicPr>
          <p:cNvPr id="40" name="ECB019B1-382A-4266-B25C-5B523AA43C14-1" descr="qt_temp">
            <a:extLst>
              <a:ext uri="{FF2B5EF4-FFF2-40B4-BE49-F238E27FC236}">
                <a16:creationId xmlns:a16="http://schemas.microsoft.com/office/drawing/2014/main" id="{5EE93369-4073-4C06-8D00-4D30AA44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78" y="0"/>
            <a:ext cx="8350644" cy="96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703201A-27BB-49F3-AA2E-167F81B20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525594"/>
              </p:ext>
            </p:extLst>
          </p:nvPr>
        </p:nvGraphicFramePr>
        <p:xfrm>
          <a:off x="0" y="929391"/>
          <a:ext cx="17068800" cy="766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15B831-E0CB-420A-8072-2D02A73A18AD}"/>
              </a:ext>
            </a:extLst>
          </p:cNvPr>
          <p:cNvSpPr txBox="1"/>
          <p:nvPr/>
        </p:nvSpPr>
        <p:spPr>
          <a:xfrm>
            <a:off x="149902" y="371756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SPU</a:t>
            </a:r>
            <a:r>
              <a:rPr lang="zh-CN" altLang="en-US" dirty="0"/>
              <a:t>图片优化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、统一加成设置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、保价服务化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、新机价格采集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、销售价格采集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31D18-C159-4DA4-B6AC-78B2C8742609}"/>
              </a:ext>
            </a:extLst>
          </p:cNvPr>
          <p:cNvSpPr txBox="1"/>
          <p:nvPr/>
        </p:nvSpPr>
        <p:spPr>
          <a:xfrm>
            <a:off x="1229685" y="7523068"/>
            <a:ext cx="2414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、标准价格仓库建立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、订单数据入库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、产品选项集中维护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、产品集中维护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、标准选项库维护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、品牌维护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0276D0-F1ED-467C-A06A-119AB11F7475}"/>
              </a:ext>
            </a:extLst>
          </p:cNvPr>
          <p:cNvSpPr txBox="1"/>
          <p:nvPr/>
        </p:nvSpPr>
        <p:spPr>
          <a:xfrm>
            <a:off x="2459370" y="284039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、产品最高价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、产品检索服务化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、比价支持通知机制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、操作日志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、配置集中管理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A3A1C-54F7-4020-B607-9019026ED67A}"/>
              </a:ext>
            </a:extLst>
          </p:cNvPr>
          <p:cNvSpPr txBox="1"/>
          <p:nvPr/>
        </p:nvSpPr>
        <p:spPr>
          <a:xfrm>
            <a:off x="4018347" y="6078273"/>
            <a:ext cx="2159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、产品类目与详情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业务支持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、印尼业务支持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、增加子平台</a:t>
            </a:r>
            <a:r>
              <a:rPr lang="en-US" altLang="zh-CN" dirty="0"/>
              <a:t>2C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、选项别名与禁用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、小米笔记本新增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、爱回收数据采集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、笔记本数据采集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、转转数据采集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1403D3-8A2C-4FDB-A9D9-0F75D26F8853}"/>
              </a:ext>
            </a:extLst>
          </p:cNvPr>
          <p:cNvSpPr txBox="1"/>
          <p:nvPr/>
        </p:nvSpPr>
        <p:spPr>
          <a:xfrm>
            <a:off x="4999670" y="1270737"/>
            <a:ext cx="26212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、公益机与自定义机型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、增加子平台闲鱼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、闲鱼业务支持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、权限管理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、系统架构优化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、图书价格采集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、热门机型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、比价乐回收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、配置优化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630258-8916-405F-B726-9462DA365CFC}"/>
              </a:ext>
            </a:extLst>
          </p:cNvPr>
          <p:cNvSpPr txBox="1"/>
          <p:nvPr/>
        </p:nvSpPr>
        <p:spPr>
          <a:xfrm>
            <a:off x="6552131" y="546814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、机器映射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、商品管理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、配置变动通知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、比价拍拍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、比价速回收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、价格上下限控制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75E05C-C665-4706-B9D1-02218E06E6DA}"/>
              </a:ext>
            </a:extLst>
          </p:cNvPr>
          <p:cNvSpPr txBox="1"/>
          <p:nvPr/>
        </p:nvSpPr>
        <p:spPr>
          <a:xfrm>
            <a:off x="8022418" y="1963234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、比价爱回收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、检测标准化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、批量导入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、商品统一下架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、价格运营批量操作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5B73F7-7B89-4694-8FD6-ADFAB41D795A}"/>
              </a:ext>
            </a:extLst>
          </p:cNvPr>
          <p:cNvSpPr txBox="1"/>
          <p:nvPr/>
        </p:nvSpPr>
        <p:spPr>
          <a:xfrm>
            <a:off x="9630111" y="5097019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、分组批量操作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、审批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、数据库分库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、热点存储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27AA5E-7F7C-4D26-8F6A-B5300C965A6B}"/>
              </a:ext>
            </a:extLst>
          </p:cNvPr>
          <p:cNvSpPr txBox="1"/>
          <p:nvPr/>
        </p:nvSpPr>
        <p:spPr>
          <a:xfrm>
            <a:off x="10814334" y="1180440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、比价估吗等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、比较爱机汇等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、比价闲鱼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3C9AD1-4628-4E88-94D0-F4C3F80E019F}"/>
              </a:ext>
            </a:extLst>
          </p:cNvPr>
          <p:cNvSpPr txBox="1"/>
          <p:nvPr/>
        </p:nvSpPr>
        <p:spPr>
          <a:xfrm>
            <a:off x="12680697" y="4219573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、笔记本上架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DB</a:t>
            </a:r>
            <a:r>
              <a:rPr lang="zh-CN" altLang="en-US" dirty="0"/>
              <a:t>拆分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、竞拍销售数据入库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、数据采集找靓机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、下单风控（不合理价）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映射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、数据推送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096419-C2CF-4D03-9B41-15D0B4AAAF0F}"/>
              </a:ext>
            </a:extLst>
          </p:cNvPr>
          <p:cNvSpPr txBox="1"/>
          <p:nvPr/>
        </p:nvSpPr>
        <p:spPr>
          <a:xfrm>
            <a:off x="13941567" y="640794"/>
            <a:ext cx="2852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、估价模型调整（</a:t>
            </a:r>
            <a:r>
              <a:rPr lang="en-US" altLang="zh-CN" dirty="0"/>
              <a:t>+-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、笔记本比价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、比较转转等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、比价爱回收、微回收等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、比较当当等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22E7B2-0C15-4D4A-966F-46F0970395F0}"/>
              </a:ext>
            </a:extLst>
          </p:cNvPr>
          <p:cNvSpPr txBox="1"/>
          <p:nvPr/>
        </p:nvSpPr>
        <p:spPr>
          <a:xfrm>
            <a:off x="15140067" y="3535846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、运营门户优化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、等级批量进出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70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8A308-F8C2-4E87-A6D6-2EE25F55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100262"/>
            <a:ext cx="9525000" cy="5400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9EDA71-C2EB-4A0C-9E2B-3DE40481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012" y="723900"/>
            <a:ext cx="1628775" cy="3581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549FF-BE7F-4442-A103-31D74769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342" y="1194435"/>
            <a:ext cx="3419475" cy="657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00FD5-719B-46F5-A768-13E90D22C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660" y="5047297"/>
            <a:ext cx="2819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37DD3E-3454-45DF-95EE-FE22FC22E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48224"/>
              </p:ext>
            </p:extLst>
          </p:nvPr>
        </p:nvGraphicFramePr>
        <p:xfrm>
          <a:off x="406400" y="356225"/>
          <a:ext cx="8334374" cy="1901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1843">
                  <a:extLst>
                    <a:ext uri="{9D8B030D-6E8A-4147-A177-3AD203B41FA5}">
                      <a16:colId xmlns:a16="http://schemas.microsoft.com/office/drawing/2014/main" val="727853611"/>
                    </a:ext>
                  </a:extLst>
                </a:gridCol>
                <a:gridCol w="5852531">
                  <a:extLst>
                    <a:ext uri="{9D8B030D-6E8A-4147-A177-3AD203B41FA5}">
                      <a16:colId xmlns:a16="http://schemas.microsoft.com/office/drawing/2014/main" val="250235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（高级</a:t>
                      </a:r>
                      <a:r>
                        <a:rPr lang="en-US" altLang="zh-CN" dirty="0"/>
                        <a:t>1+</a:t>
                      </a:r>
                      <a:r>
                        <a:rPr lang="zh-CN" altLang="en-US" dirty="0"/>
                        <a:t>中级</a:t>
                      </a:r>
                      <a:r>
                        <a:rPr lang="en-US" altLang="zh-CN" dirty="0"/>
                        <a:t>2+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（初级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Nodejs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0.5+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9030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D53ED8E-4911-414C-A8E4-F29E1A0B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736734"/>
            <a:ext cx="8334375" cy="4410075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0A47180-CF99-41DA-B5C7-80B05562A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440173"/>
              </p:ext>
            </p:extLst>
          </p:nvPr>
        </p:nvGraphicFramePr>
        <p:xfrm>
          <a:off x="8915400" y="356226"/>
          <a:ext cx="7909560" cy="679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4A961A8-A672-4006-8F42-1CE4F44990F7}"/>
              </a:ext>
            </a:extLst>
          </p:cNvPr>
          <p:cNvSpPr/>
          <p:nvPr/>
        </p:nvSpPr>
        <p:spPr>
          <a:xfrm>
            <a:off x="1055434" y="7361821"/>
            <a:ext cx="149579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买与卖都不由商品价格团队主导时，如何对毛利负责？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回收、检测、运营、销售与商品价格的边界在哪？</a:t>
            </a:r>
          </a:p>
        </p:txBody>
      </p:sp>
    </p:spTree>
    <p:extLst>
      <p:ext uri="{BB962C8B-B14F-4D97-AF65-F5344CB8AC3E}">
        <p14:creationId xmlns:p14="http://schemas.microsoft.com/office/powerpoint/2010/main" val="403246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073385-9AD1-46AF-9598-725AE1E7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65" y="52719"/>
            <a:ext cx="11296357" cy="92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9650</TotalTime>
  <Words>1015</Words>
  <Application>Microsoft Office PowerPoint</Application>
  <PresentationFormat>自定义</PresentationFormat>
  <Paragraphs>223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Arial Black</vt:lpstr>
      <vt:lpstr>Century Gothic</vt:lpstr>
      <vt:lpstr>网状</vt:lpstr>
      <vt:lpstr>商品价格与BI系统规划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gaoy</cp:lastModifiedBy>
  <cp:revision>112</cp:revision>
  <dcterms:created xsi:type="dcterms:W3CDTF">2018-11-23T17:26:06Z</dcterms:created>
  <dcterms:modified xsi:type="dcterms:W3CDTF">2019-01-16T01:51:32Z</dcterms:modified>
</cp:coreProperties>
</file>