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81860-338C-833A-1092-90C660D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6E492-E801-D599-76F4-1820B620C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070C2-330B-B026-D9B8-EED924EA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217B6-B018-1CC2-EF9E-BED99107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E6B17-5F33-35C4-7F68-DCCF3AAA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173C-8299-4564-C577-A7CC3EC9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4E9EB-EC25-149F-6805-8E045CB3B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CC917-A0CC-5A07-D05E-C0AC1CD9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57C37-F955-3A28-9D91-FCC63AB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6EAF8-6E3F-1D25-63AA-288C94B5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C817D-D89A-1875-D75A-AA2979D0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FE4E9-0538-D64A-6779-1D490D85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C8849-0D99-7564-F9B8-818C0715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A49A1-412E-03B5-91B2-04A6586B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C9131-5575-228B-DD43-E46218D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4E223-3BC9-8991-CE77-8A4187D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14F6B-221C-C5A6-1FBF-762FB413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DB020-649E-508B-AEA5-A18BCE87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616A8-6A19-AA16-4393-CD186A30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7D3D0-BF79-452E-EE1D-30450E23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A2F63-6C39-C44A-AF8C-E1ADB704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821ED-4673-26AF-3C59-1067019F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AECBD-49F2-6659-4F78-09825F2A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F435F-4A23-AF84-821A-FB62ACF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19949-A061-60CE-3740-5885832C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F610-7676-206D-9EBF-716FA6A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E2C0F-D823-A55A-9CBE-766EB635F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7FE5D-691A-3ED1-C1DF-B735F79E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786EC-B328-D5AB-D9A6-AD26FA67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5A9E2-F294-19F9-C9C7-BA1DD36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64D9A-52D9-09E9-88F2-383EA351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4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5176D-9D82-428C-37D0-67351619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FC1A-4249-3CD4-63BB-D05E4ECA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251B1-7D7A-C62E-E6ED-ACCE22BB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75402-34C9-BF9E-1ABA-55C7B02C6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EF1A40-DF2C-194B-E9DC-77B66EE97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75541-609D-F2F2-D159-03C6179C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84A14-B8D6-6D81-F8BD-FA999E4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AD46F0-CF41-7936-320E-B7C9695F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D42E-FF81-4FB7-A8B1-A78D39DB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64E3E-C12B-53ED-40C2-BB287859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94D341-32AE-9CA3-A17D-307CB77F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9890A-5A00-2134-CCE6-14348B2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6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CE2C8-9163-78C6-6822-A29B490E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5BE876-02D0-1DF1-51E0-8FF5051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E2EE5-33AC-8285-E063-55755CDF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17FC-A331-0C9E-32F2-555C9E46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70F64-155B-48F6-8AB7-3F556AF7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D1217-66FF-599A-2463-935834A2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43D64-6E59-A411-6637-6ED0DC8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F422E-D31E-0904-76B4-358F32E0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ABC41-CBB7-7501-B90A-F9C515AF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C871-823C-3FA4-F560-7AD9187B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CC107A-884D-B252-C7F6-B9A8966E1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7279E2-241D-E7AA-AFF5-C996F0CE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159F7-45BB-2481-7BB4-44081A9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9333B-391C-3735-5AD3-B18FCDB8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A1297-A6F2-C2DF-4344-24406F51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9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4D6D7A-17B2-9594-B2AE-B0C3FBFC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78A63-F233-99F4-7533-5C2D2197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68749-77AE-2EFC-A70C-9813391B8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1132-E239-441F-8F83-2485E3EBC3C8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9AE55-6657-46ED-2C43-1E10F0431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CCE9-89D0-590D-6B7F-13CC6C536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4D9E-712B-4100-BFA3-D62AEAD6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6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B0A98C-1190-05E7-898E-DD345FEFD677}"/>
              </a:ext>
            </a:extLst>
          </p:cNvPr>
          <p:cNvSpPr txBox="1"/>
          <p:nvPr/>
        </p:nvSpPr>
        <p:spPr>
          <a:xfrm>
            <a:off x="2705363" y="1317997"/>
            <a:ext cx="65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4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漆健晗</dc:creator>
  <cp:lastModifiedBy>漆健晗</cp:lastModifiedBy>
  <cp:revision>1</cp:revision>
  <dcterms:created xsi:type="dcterms:W3CDTF">2024-01-30T05:37:50Z</dcterms:created>
  <dcterms:modified xsi:type="dcterms:W3CDTF">2024-01-30T05:37:58Z</dcterms:modified>
</cp:coreProperties>
</file>