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80" r:id="rId3"/>
    <p:sldId id="273" r:id="rId4"/>
    <p:sldId id="279" r:id="rId5"/>
    <p:sldId id="278" r:id="rId6"/>
    <p:sldId id="281" r:id="rId7"/>
    <p:sldId id="270" r:id="rId8"/>
    <p:sldId id="274" r:id="rId9"/>
    <p:sldId id="282" r:id="rId10"/>
    <p:sldId id="277" r:id="rId11"/>
    <p:sldId id="283" r:id="rId12"/>
    <p:sldId id="284" r:id="rId13"/>
    <p:sldId id="276" r:id="rId14"/>
    <p:sldId id="285" r:id="rId15"/>
    <p:sldId id="28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87D1E-48C6-46CE-8744-0FA401464FF8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5778C-4B9B-471C-8D28-C8190C244D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4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778C-4B9B-471C-8D28-C8190C244D8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4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8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9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8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0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2287-1811-4326-8621-5AB8725C8F32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D6E7-CA7E-45D4-B0A9-757A7F578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0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919516" y="1484784"/>
            <a:ext cx="7415736" cy="4320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单机引擎架构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algn="ctr"/>
            <a:endParaRPr lang="en-US" altLang="zh-CN" sz="3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分布式引擎架构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algn="ctr"/>
            <a:endParaRPr lang="en-US" altLang="zh-CN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Q&amp;A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50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分布式搜索引擎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2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56984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0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各部分详细设计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53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9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详细检索流程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65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07" y="1"/>
            <a:ext cx="9203719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6632"/>
            <a:ext cx="9036496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75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53868" y="26480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搜索流程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8" y="1185638"/>
            <a:ext cx="7910438" cy="51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8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03938" y="25069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单机引擎架构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2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963"/>
            <a:ext cx="8928991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2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各部分详细设计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6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712968" cy="676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详细检索流程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3676"/>
            <a:ext cx="9036496" cy="684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28</Words>
  <Application>Microsoft Office PowerPoint</Application>
  <PresentationFormat>全屏显示(4:3)</PresentationFormat>
  <Paragraphs>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 搜索流程</vt:lpstr>
      <vt:lpstr>PowerPoint 演示文稿</vt:lpstr>
      <vt:lpstr>PowerPoint 演示文稿</vt:lpstr>
      <vt:lpstr>各部分详细设计</vt:lpstr>
      <vt:lpstr>PowerPoint 演示文稿</vt:lpstr>
      <vt:lpstr>详细检索流程</vt:lpstr>
      <vt:lpstr>PowerPoint 演示文稿</vt:lpstr>
      <vt:lpstr>分布式搜索引擎</vt:lpstr>
      <vt:lpstr>PowerPoint 演示文稿</vt:lpstr>
      <vt:lpstr>各部分详细设计</vt:lpstr>
      <vt:lpstr>PowerPoint 演示文稿</vt:lpstr>
      <vt:lpstr>详细检索流程</vt:lpstr>
      <vt:lpstr>PowerPoint 演示文稿</vt:lpstr>
    </vt:vector>
  </TitlesOfParts>
  <Company>autohome.inc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搜索，我们在做什么？</dc:title>
  <dc:creator>王乔飞</dc:creator>
  <cp:lastModifiedBy>Autohome</cp:lastModifiedBy>
  <cp:revision>96</cp:revision>
  <dcterms:created xsi:type="dcterms:W3CDTF">2016-12-30T02:38:26Z</dcterms:created>
  <dcterms:modified xsi:type="dcterms:W3CDTF">2018-03-16T03:14:05Z</dcterms:modified>
</cp:coreProperties>
</file>