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  <p:sldMasterId id="2147483656" r:id="rId2"/>
    <p:sldMasterId id="2147483650" r:id="rId3"/>
    <p:sldMasterId id="2147483662" r:id="rId4"/>
    <p:sldMasterId id="2147483654" r:id="rId5"/>
    <p:sldMasterId id="2147483658" r:id="rId6"/>
    <p:sldMasterId id="2147483660" r:id="rId7"/>
    <p:sldMasterId id="2147483652" r:id="rId8"/>
  </p:sldMasterIdLst>
  <p:sldIdLst>
    <p:sldId id="266" r:id="rId9"/>
    <p:sldId id="260" r:id="rId10"/>
    <p:sldId id="259" r:id="rId11"/>
    <p:sldId id="270" r:id="rId12"/>
    <p:sldId id="271" r:id="rId13"/>
    <p:sldId id="272" r:id="rId14"/>
    <p:sldId id="261" r:id="rId15"/>
    <p:sldId id="262" r:id="rId16"/>
    <p:sldId id="273" r:id="rId17"/>
    <p:sldId id="263" r:id="rId18"/>
    <p:sldId id="269" r:id="rId1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6" autoAdjust="0"/>
  </p:normalViewPr>
  <p:slideViewPr>
    <p:cSldViewPr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19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71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44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810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0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451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7381" y="3295453"/>
            <a:ext cx="2989238" cy="185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7381" y="3295453"/>
            <a:ext cx="2989238" cy="185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7381" y="3295453"/>
            <a:ext cx="2989238" cy="1855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7381" y="3295453"/>
            <a:ext cx="2989238" cy="1855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1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9428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1960" y="4704106"/>
            <a:ext cx="720080" cy="44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4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49747" y="4835888"/>
            <a:ext cx="504056" cy="3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4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323528" y="0"/>
            <a:ext cx="308606" cy="432048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49747" y="4835888"/>
            <a:ext cx="504056" cy="3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00847" y="1203598"/>
            <a:ext cx="353494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6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4800" spc="6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N_BANK</a:t>
            </a:r>
          </a:p>
          <a:p>
            <a:pPr algn="ctr"/>
            <a:r>
              <a:rPr lang="en-US" altLang="ko-KR" sz="4800" spc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  <a:endParaRPr lang="ko-KR" altLang="en-US" sz="4800" spc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8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189301"/>
            <a:ext cx="2802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004/</a:t>
            </a:r>
            <a:r>
              <a:rPr lang="en-US" altLang="ko-KR" sz="4400" dirty="0" smtClean="0">
                <a:solidFill>
                  <a:srgbClr val="FFC22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862" y="997887"/>
            <a:ext cx="4995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출자금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적금 총 금액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총 금액</a:t>
            </a:r>
            <a:endParaRPr lang="ko-KR" altLang="en-US" sz="2000" dirty="0">
              <a:solidFill>
                <a:srgbClr val="FFC22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97997"/>
            <a:ext cx="810690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18584" y="1710041"/>
            <a:ext cx="5306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rgbClr val="FFC22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6600" spc="3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3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92002" y="1188358"/>
            <a:ext cx="1620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05229" y="1988136"/>
            <a:ext cx="193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001/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4322" y="2512082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002/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분류 체계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05229" y="3036028"/>
            <a:ext cx="193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003/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대출 상환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4233" y="3559974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004/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출자금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5297" y="4083918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005/     Title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3212" y="36149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001/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5576" y="1059582"/>
            <a:ext cx="219002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관리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관리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 업무 관리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039" y="8847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 기능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04" y="161563"/>
            <a:ext cx="1015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001/</a:t>
            </a:r>
            <a:r>
              <a:rPr lang="en-US" altLang="ko-KR" sz="4400" dirty="0" smtClean="0">
                <a:solidFill>
                  <a:srgbClr val="FFC22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1082559"/>
            <a:ext cx="442826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사원 추가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정보 수정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1)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퇴사 사원 조회 가능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(NEW!)</a:t>
            </a:r>
            <a:endParaRPr lang="en-US" altLang="ko-KR" sz="200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 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관리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 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인센티브 관리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2981" y="156559"/>
            <a:ext cx="5585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사원관리</a:t>
            </a:r>
            <a:endParaRPr lang="en-US" altLang="ko-KR" sz="440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0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04" y="396254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001/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857919"/>
            <a:ext cx="35196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고객 추가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1 ) </a:t>
            </a:r>
            <a:r>
              <a:rPr lang="ko-KR" altLang="en-US" sz="16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분류 변경 </a:t>
            </a:r>
            <a:r>
              <a:rPr lang="en-US" altLang="ko-KR" sz="16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(NEW!)</a:t>
            </a: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정보 수정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 한 입출금 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입출금 내역 </a:t>
            </a:r>
            <a:r>
              <a:rPr lang="ko-KR" altLang="en-US" sz="20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20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NEW!)</a:t>
            </a:r>
            <a:endParaRPr lang="en-US" altLang="ko-KR" sz="2000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226" y="123478"/>
            <a:ext cx="5585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고객관리</a:t>
            </a:r>
            <a:endParaRPr lang="en-US" altLang="ko-KR" sz="440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924307"/>
            <a:ext cx="6399999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2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04" y="431254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001/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431254"/>
            <a:ext cx="6154249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송금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(NEW!)</a:t>
            </a: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관리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코드 체계 변경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적금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상품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1)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상환 기능 추가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(NEW!)</a:t>
            </a:r>
          </a:p>
          <a:p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2)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 전체 출자금 추가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(NEW!)</a:t>
            </a:r>
          </a:p>
          <a:p>
            <a:r>
              <a:rPr lang="en-US" altLang="ko-KR" sz="20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3)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마이너스 통장 한도 추가 </a:t>
            </a:r>
            <a:r>
              <a:rPr lang="en-US" altLang="ko-KR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(NEW!)</a:t>
            </a:r>
            <a:endParaRPr lang="en-US" altLang="ko-KR" sz="200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 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적금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가입한 고객 리스트 조회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5"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23478"/>
            <a:ext cx="7111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 업무 관리</a:t>
            </a:r>
            <a:endParaRPr lang="en-US" altLang="ko-KR" sz="440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84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1015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002/</a:t>
            </a:r>
            <a:r>
              <a:rPr lang="en-US" altLang="ko-KR" sz="4400" dirty="0" smtClean="0">
                <a:solidFill>
                  <a:srgbClr val="FFC22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123478"/>
            <a:ext cx="4240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 분류 체계</a:t>
            </a:r>
            <a:r>
              <a:rPr lang="en-US" altLang="ko-KR" sz="4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endParaRPr lang="en-US" altLang="ko-KR" sz="440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9" y="852254"/>
            <a:ext cx="6814178" cy="42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123478"/>
            <a:ext cx="3565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003/</a:t>
            </a:r>
            <a:r>
              <a:rPr lang="en-US" altLang="ko-KR" sz="4400" dirty="0" smtClean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상환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92919"/>
            <a:ext cx="8064896" cy="40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123478"/>
            <a:ext cx="3565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003/</a:t>
            </a:r>
            <a:r>
              <a:rPr lang="en-US" altLang="ko-KR" sz="4400" dirty="0" smtClean="0">
                <a:solidFill>
                  <a:srgbClr val="FFC22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 상환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892919"/>
            <a:ext cx="720581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추가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리스트에서 확인 가능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상세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페이지 에서 확인 할 수 있는 내용</a:t>
            </a:r>
            <a:endParaRPr lang="en-US" altLang="ko-KR" sz="200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003798"/>
            <a:ext cx="42546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추가할 때 기입한 기본 정보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20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회차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까지 납입 되었는지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상환 할 금액은 얼마인지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메인,마무리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메인,마무리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메인,마무리 +그림자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메인,마무리 +그림자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목차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내용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263</Words>
  <Application>Microsoft Office PowerPoint</Application>
  <PresentationFormat>화면 슬라이드 쇼(16:9)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나눔스퀘어 ExtraBold</vt:lpstr>
      <vt:lpstr>Arial</vt:lpstr>
      <vt:lpstr>맑은 고딕</vt:lpstr>
      <vt:lpstr>나눔스퀘어</vt:lpstr>
      <vt:lpstr>1_메인,마무리 2</vt:lpstr>
      <vt:lpstr>메인,마무리 2</vt:lpstr>
      <vt:lpstr>메인,마무리 +그림자</vt:lpstr>
      <vt:lpstr>메인,마무리 +그림자 2</vt:lpstr>
      <vt:lpstr>목차</vt:lpstr>
      <vt:lpstr>목차 2</vt:lpstr>
      <vt:lpstr>내용</vt:lpstr>
      <vt:lpstr>내용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lenovo</cp:lastModifiedBy>
  <cp:revision>27</cp:revision>
  <dcterms:created xsi:type="dcterms:W3CDTF">2016-07-29T12:22:46Z</dcterms:created>
  <dcterms:modified xsi:type="dcterms:W3CDTF">2020-04-12T10:15:07Z</dcterms:modified>
</cp:coreProperties>
</file>