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82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DCAE5-0527-4726-948A-9E85AC6671E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A50EE-3FE0-4F20-9DFD-B62BBE6E8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20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F897-E1B6-4644-B49C-9D2C170EAE9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3EB7-BF78-4B6F-A13A-42907A153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F897-E1B6-4644-B49C-9D2C170EAE9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3EB7-BF78-4B6F-A13A-42907A153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32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F897-E1B6-4644-B49C-9D2C170EAE9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3EB7-BF78-4B6F-A13A-42907A153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96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F897-E1B6-4644-B49C-9D2C170EAE9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3EB7-BF78-4B6F-A13A-42907A153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3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F897-E1B6-4644-B49C-9D2C170EAE9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3EB7-BF78-4B6F-A13A-42907A153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07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F897-E1B6-4644-B49C-9D2C170EAE9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3EB7-BF78-4B6F-A13A-42907A153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22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F897-E1B6-4644-B49C-9D2C170EAE9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3EB7-BF78-4B6F-A13A-42907A153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F897-E1B6-4644-B49C-9D2C170EAE9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3EB7-BF78-4B6F-A13A-42907A153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69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F897-E1B6-4644-B49C-9D2C170EAE9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3EB7-BF78-4B6F-A13A-42907A153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66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F897-E1B6-4644-B49C-9D2C170EAE9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3EB7-BF78-4B6F-A13A-42907A153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92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F897-E1B6-4644-B49C-9D2C170EAE9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3EB7-BF78-4B6F-A13A-42907A153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F897-E1B6-4644-B49C-9D2C170EAE9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03EB7-BF78-4B6F-A13A-42907A153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934" y="0"/>
            <a:ext cx="4788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2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441817"/>
              </p:ext>
            </p:extLst>
          </p:nvPr>
        </p:nvGraphicFramePr>
        <p:xfrm>
          <a:off x="323528" y="260648"/>
          <a:ext cx="8424936" cy="6192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08"/>
                <a:gridCol w="2952328"/>
              </a:tblGrid>
              <a:tr h="542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스토리보드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디자인 요구사항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417909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600" baseline="0" dirty="0" smtClean="0"/>
                        <a:t>1.</a:t>
                      </a:r>
                      <a:r>
                        <a:rPr lang="ko-KR" altLang="en-US" sz="1600" baseline="0" dirty="0" smtClean="0"/>
                        <a:t> 로고 </a:t>
                      </a:r>
                      <a:r>
                        <a:rPr lang="en-US" altLang="ko-KR" sz="1600" baseline="0" dirty="0" smtClean="0"/>
                        <a:t>(height:23px)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600" baseline="0" dirty="0" smtClean="0"/>
                        <a:t>2. </a:t>
                      </a:r>
                      <a:r>
                        <a:rPr lang="ko-KR" altLang="en-US" sz="1600" baseline="0" dirty="0" smtClean="0"/>
                        <a:t>현재위치 </a:t>
                      </a:r>
                      <a:r>
                        <a:rPr lang="en-US" altLang="ko-KR" sz="1600" baseline="0" dirty="0" smtClean="0"/>
                        <a:t>(height:23px)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600" baseline="0" dirty="0" smtClean="0"/>
                        <a:t>3. </a:t>
                      </a:r>
                      <a:r>
                        <a:rPr lang="ko-KR" altLang="en-US" sz="1600" baseline="0" dirty="0" smtClean="0"/>
                        <a:t>현재시간</a:t>
                      </a:r>
                      <a:endParaRPr lang="en-US" altLang="ko-KR" sz="16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600" baseline="0" dirty="0" smtClean="0"/>
                        <a:t>4. </a:t>
                      </a:r>
                      <a:r>
                        <a:rPr lang="ko-KR" altLang="en-US" sz="1600" baseline="0" dirty="0" smtClean="0"/>
                        <a:t>현재날씨 아이콘</a:t>
                      </a:r>
                      <a:endParaRPr lang="en-US" altLang="ko-KR" sz="16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600" baseline="0" dirty="0" smtClean="0"/>
                        <a:t>5. </a:t>
                      </a:r>
                      <a:r>
                        <a:rPr lang="ko-KR" altLang="en-US" sz="1600" baseline="0" dirty="0" smtClean="0"/>
                        <a:t>현재기온 및 미세먼지농도</a:t>
                      </a:r>
                      <a:endParaRPr lang="en-US" altLang="ko-KR" sz="16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600" baseline="0" dirty="0" smtClean="0"/>
                        <a:t>6. </a:t>
                      </a:r>
                      <a:r>
                        <a:rPr lang="ko-KR" altLang="en-US" sz="1600" baseline="0" dirty="0" smtClean="0"/>
                        <a:t>주간날씨</a:t>
                      </a:r>
                      <a:endParaRPr lang="en-US" altLang="ko-KR" sz="16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600" baseline="0" dirty="0" smtClean="0"/>
                        <a:t>7. </a:t>
                      </a:r>
                      <a:r>
                        <a:rPr lang="ko-KR" altLang="en-US" sz="1600" baseline="0" dirty="0" err="1" smtClean="0"/>
                        <a:t>즐겨찾기</a:t>
                      </a:r>
                      <a:r>
                        <a:rPr lang="ko-KR" altLang="en-US" sz="1600" baseline="0" dirty="0" smtClean="0"/>
                        <a:t> 바</a:t>
                      </a:r>
                      <a:r>
                        <a:rPr lang="en-US" altLang="ko-KR" sz="1600" baseline="0" dirty="0" smtClean="0"/>
                        <a:t>(</a:t>
                      </a:r>
                      <a:r>
                        <a:rPr lang="ko-KR" altLang="en-US" sz="1600" baseline="0" dirty="0" smtClean="0"/>
                        <a:t>터치스크롤로 확장가능</a:t>
                      </a:r>
                      <a:r>
                        <a:rPr lang="en-US" altLang="ko-KR" sz="1600" baseline="0" smtClean="0"/>
                        <a:t>)</a:t>
                      </a:r>
                      <a:endParaRPr lang="en-US" altLang="ko-KR" sz="16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600" baseline="0" dirty="0" smtClean="0"/>
                        <a:t>8. </a:t>
                      </a:r>
                      <a:r>
                        <a:rPr lang="ko-KR" altLang="en-US" sz="1600" baseline="0" dirty="0" smtClean="0"/>
                        <a:t>현재날씨에 알맞은 </a:t>
                      </a:r>
                      <a:r>
                        <a:rPr lang="ko-KR" altLang="en-US" sz="1600" baseline="0" dirty="0" err="1" smtClean="0"/>
                        <a:t>그라데이션</a:t>
                      </a:r>
                      <a:r>
                        <a:rPr lang="ko-KR" altLang="en-US" sz="1600" baseline="0" dirty="0" smtClean="0"/>
                        <a:t> 배경효과</a:t>
                      </a:r>
                      <a:endParaRPr lang="en-US" altLang="ko-KR" sz="1600" baseline="0" dirty="0" smtClean="0"/>
                    </a:p>
                    <a:p>
                      <a:pPr marL="342900" indent="-342900" algn="l" latinLnBrk="1">
                        <a:buAutoNum type="arabicPeriod"/>
                      </a:pPr>
                      <a:endParaRPr lang="ko-KR" altLang="en-US" dirty="0"/>
                    </a:p>
                  </a:txBody>
                  <a:tcPr anchor="ctr"/>
                </a:tc>
              </a:tr>
              <a:tr h="45929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개발자 요구사항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177295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360*720px(column:4, gutter:12px left:12px,</a:t>
                      </a:r>
                      <a:r>
                        <a:rPr lang="en-US" altLang="ko-KR" baseline="0" dirty="0" smtClean="0"/>
                        <a:t> right:12px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836712"/>
            <a:ext cx="2736304" cy="547260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672643" y="1016442"/>
            <a:ext cx="163053" cy="2154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1</a:t>
            </a:r>
            <a:endParaRPr lang="en-US" altLang="ko-KR" sz="800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39752" y="1016884"/>
            <a:ext cx="163053" cy="2154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2</a:t>
            </a:r>
            <a:endParaRPr lang="en-US" altLang="ko-KR" sz="800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47343" y="1733992"/>
            <a:ext cx="163053" cy="2154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00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3</a:t>
            </a:r>
            <a:endParaRPr lang="en-US" altLang="ko-KR" sz="800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47343" y="2492896"/>
            <a:ext cx="163053" cy="2154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4</a:t>
            </a:r>
            <a:endParaRPr lang="en-US" altLang="ko-KR" sz="800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65816" y="3789040"/>
            <a:ext cx="163053" cy="2154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5</a:t>
            </a:r>
            <a:endParaRPr lang="en-US" altLang="ko-KR" sz="800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907704" y="4472826"/>
            <a:ext cx="0" cy="180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3995936" y="4472826"/>
            <a:ext cx="0" cy="180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907704" y="4472826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906297" y="4365104"/>
            <a:ext cx="163053" cy="2154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00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6</a:t>
            </a:r>
            <a:endParaRPr lang="en-US" altLang="ko-KR" sz="800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94992" y="5589240"/>
            <a:ext cx="163053" cy="2154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00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7</a:t>
            </a:r>
            <a:endParaRPr lang="en-US" altLang="ko-KR" sz="800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25042" y="3364364"/>
            <a:ext cx="163053" cy="2154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00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8</a:t>
            </a:r>
            <a:endParaRPr lang="en-US" altLang="ko-KR" sz="800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39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744094"/>
              </p:ext>
            </p:extLst>
          </p:nvPr>
        </p:nvGraphicFramePr>
        <p:xfrm>
          <a:off x="323528" y="260648"/>
          <a:ext cx="8424936" cy="6264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08"/>
                <a:gridCol w="2952328"/>
              </a:tblGrid>
              <a:tr h="542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스토리보드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디자인 요구사항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993973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smtClean="0"/>
                        <a:t>로고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2. </a:t>
                      </a:r>
                      <a:r>
                        <a:rPr lang="ko-KR" altLang="en-US" dirty="0" smtClean="0"/>
                        <a:t>현재위치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3. </a:t>
                      </a:r>
                      <a:r>
                        <a:rPr lang="ko-KR" altLang="en-US" dirty="0" err="1" smtClean="0"/>
                        <a:t>사이드바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메뉴 </a:t>
                      </a:r>
                      <a:r>
                        <a:rPr lang="en-US" altLang="ko-KR" dirty="0" smtClean="0"/>
                        <a:t>1depth</a:t>
                      </a:r>
                      <a:r>
                        <a:rPr lang="ko-KR" altLang="en-US" dirty="0" smtClean="0"/>
                        <a:t>터치 시 </a:t>
                      </a:r>
                      <a:r>
                        <a:rPr lang="en-US" altLang="ko-KR" dirty="0" smtClean="0"/>
                        <a:t>2depth </a:t>
                      </a:r>
                      <a:r>
                        <a:rPr lang="ko-KR" altLang="en-US" dirty="0" smtClean="0"/>
                        <a:t>오픈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4. </a:t>
                      </a:r>
                      <a:r>
                        <a:rPr lang="ko-KR" altLang="en-US" dirty="0" smtClean="0"/>
                        <a:t>현재날씨 아이콘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5. </a:t>
                      </a:r>
                      <a:r>
                        <a:rPr lang="ko-KR" altLang="en-US" dirty="0" smtClean="0"/>
                        <a:t>현재날씨 기온 및 미세먼지농도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6. </a:t>
                      </a:r>
                      <a:r>
                        <a:rPr lang="ko-KR" altLang="en-US" dirty="0" smtClean="0"/>
                        <a:t>주간날씨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7.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현재 날씨에 맞는 </a:t>
                      </a:r>
                      <a:r>
                        <a:rPr lang="ko-KR" altLang="en-US" baseline="0" dirty="0" err="1" smtClean="0"/>
                        <a:t>그레데이션</a:t>
                      </a:r>
                      <a:r>
                        <a:rPr lang="ko-KR" altLang="en-US" baseline="0" dirty="0" smtClean="0"/>
                        <a:t> 배경 효과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040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개발자 요구사항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122413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768*720px(column:4,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gutter:24px, left:24px, right:24px)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40768"/>
            <a:ext cx="4608512" cy="432048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09110" y="1488346"/>
            <a:ext cx="163053" cy="2154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1</a:t>
            </a:r>
            <a:endParaRPr lang="en-US" altLang="ko-KR" sz="800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00319" y="1488346"/>
            <a:ext cx="163053" cy="2154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2</a:t>
            </a:r>
            <a:endParaRPr lang="en-US" altLang="ko-KR" sz="800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0486" y="2061428"/>
            <a:ext cx="163053" cy="2154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00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3</a:t>
            </a:r>
            <a:endParaRPr lang="en-US" altLang="ko-KR" sz="800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78305" y="2564904"/>
            <a:ext cx="163053" cy="2154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00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4</a:t>
            </a:r>
            <a:endParaRPr lang="en-US" altLang="ko-KR" sz="800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78304" y="4005064"/>
            <a:ext cx="163053" cy="2154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5</a:t>
            </a:r>
            <a:endParaRPr lang="en-US" altLang="ko-KR" sz="800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09508" y="4797152"/>
            <a:ext cx="163053" cy="2154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6</a:t>
            </a:r>
            <a:endParaRPr lang="en-US" altLang="ko-KR" sz="800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43434" y="3393286"/>
            <a:ext cx="163053" cy="2154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00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7</a:t>
            </a:r>
            <a:endParaRPr lang="en-US" altLang="ko-KR" sz="800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39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383534"/>
              </p:ext>
            </p:extLst>
          </p:nvPr>
        </p:nvGraphicFramePr>
        <p:xfrm>
          <a:off x="323528" y="260648"/>
          <a:ext cx="8424936" cy="6264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08"/>
                <a:gridCol w="2952328"/>
              </a:tblGrid>
              <a:tr h="542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스토리보드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디자인 요구사항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417909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smtClean="0"/>
                        <a:t>로고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2. </a:t>
                      </a:r>
                      <a:r>
                        <a:rPr lang="ko-KR" altLang="en-US" dirty="0" smtClean="0"/>
                        <a:t>현재위치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3. </a:t>
                      </a:r>
                      <a:r>
                        <a:rPr lang="ko-KR" altLang="en-US" dirty="0" smtClean="0"/>
                        <a:t>현재날씨 아이콘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4. </a:t>
                      </a:r>
                      <a:r>
                        <a:rPr lang="ko-KR" altLang="en-US" dirty="0" smtClean="0"/>
                        <a:t>현재 날씨 기온 및 미세먼지 농도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5. </a:t>
                      </a:r>
                      <a:r>
                        <a:rPr lang="ko-KR" altLang="en-US" dirty="0" smtClean="0"/>
                        <a:t>주간날씨 예보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6. </a:t>
                      </a:r>
                      <a:r>
                        <a:rPr lang="ko-KR" altLang="en-US" dirty="0" smtClean="0"/>
                        <a:t>메뉴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헤더부분 마우스 올리면 </a:t>
                      </a:r>
                      <a:r>
                        <a:rPr lang="ko-KR" altLang="en-US" baseline="0" dirty="0" err="1" smtClean="0"/>
                        <a:t>메뉴창</a:t>
                      </a:r>
                      <a:r>
                        <a:rPr lang="ko-KR" altLang="en-US" baseline="0" dirty="0" smtClean="0"/>
                        <a:t> 오픈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929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개발자 요구사항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18449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1920*720px(column:12, gutter:20px,</a:t>
                      </a:r>
                      <a:r>
                        <a:rPr lang="en-US" altLang="ko-KR" baseline="0" dirty="0" smtClean="0"/>
                        <a:t> left:340px, right:340px)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79" y="980728"/>
            <a:ext cx="5364087" cy="19505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79" y="3704309"/>
            <a:ext cx="5364087" cy="217296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87624" y="1004184"/>
            <a:ext cx="163053" cy="2154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1</a:t>
            </a:r>
            <a:endParaRPr lang="en-US" altLang="ko-KR" sz="800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91116" y="1340768"/>
            <a:ext cx="163053" cy="2154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2</a:t>
            </a:r>
            <a:endParaRPr lang="en-US" altLang="ko-KR" sz="800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95736" y="1340768"/>
            <a:ext cx="163053" cy="2154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00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3</a:t>
            </a:r>
            <a:endParaRPr lang="en-US" altLang="ko-KR" sz="800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97305" y="2492896"/>
            <a:ext cx="163053" cy="2154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00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4</a:t>
            </a:r>
            <a:endParaRPr lang="en-US" altLang="ko-KR" sz="800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923928" y="141277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923928" y="270834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067944" y="1412776"/>
            <a:ext cx="0" cy="1295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995936" y="1956016"/>
            <a:ext cx="163053" cy="2154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00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5</a:t>
            </a:r>
            <a:endParaRPr lang="en-US" altLang="ko-KR" sz="800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33760" y="4005064"/>
            <a:ext cx="163053" cy="2154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00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6</a:t>
            </a:r>
            <a:endParaRPr lang="en-US" altLang="ko-KR" sz="800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39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198" y="620688"/>
            <a:ext cx="2650604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8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170</Words>
  <Application>Microsoft Office PowerPoint</Application>
  <PresentationFormat>화면 슬라이드 쇼(4:3)</PresentationFormat>
  <Paragraphs>54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-</dc:creator>
  <cp:lastModifiedBy>-</cp:lastModifiedBy>
  <cp:revision>10</cp:revision>
  <dcterms:created xsi:type="dcterms:W3CDTF">2023-02-20T00:43:50Z</dcterms:created>
  <dcterms:modified xsi:type="dcterms:W3CDTF">2023-02-20T05:07:05Z</dcterms:modified>
</cp:coreProperties>
</file>