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3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6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1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2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8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F4C5-2E3F-4A58-B209-E2D5E3E98E72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15555"/>
              </p:ext>
            </p:extLst>
          </p:nvPr>
        </p:nvGraphicFramePr>
        <p:xfrm>
          <a:off x="683568" y="332656"/>
          <a:ext cx="7848873" cy="6192693"/>
        </p:xfrm>
        <a:graphic>
          <a:graphicData uri="http://schemas.openxmlformats.org/drawingml/2006/table">
            <a:tbl>
              <a:tblPr/>
              <a:tblGrid>
                <a:gridCol w="1956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Depth1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Depth2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Depth3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회사소개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한솔제지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이념과 비전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CEO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인삿말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제품소개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제품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인스퍼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특수지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감열지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산업용지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인쇄용지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신소재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제조공정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지속가능경영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그린경영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사회책임경영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신고게시판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인재채용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인사제도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소식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전자공고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공지사항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홍보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인스타그램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cxnSp>
        <p:nvCxnSpPr>
          <p:cNvPr id="11" name="꺾인 연결선 10"/>
          <p:cNvCxnSpPr/>
          <p:nvPr/>
        </p:nvCxnSpPr>
        <p:spPr>
          <a:xfrm>
            <a:off x="2699792" y="908720"/>
            <a:ext cx="720000" cy="648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059832" y="90872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59832" y="1124744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59832" y="134076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99792" y="206084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59792" y="206084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59832" y="342900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652160" y="2060848"/>
            <a:ext cx="720000" cy="648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12200" y="206084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12200" y="227687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12200" y="249289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12200" y="270892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12160" y="296094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012200" y="321297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7504" y="692696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2672152" y="3861048"/>
            <a:ext cx="720000" cy="432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032192" y="386104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32192" y="407707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>
            <a:off x="2699792" y="4797152"/>
            <a:ext cx="720000" cy="432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59832" y="479715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059832" y="501317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>
            <a:off x="2699792" y="5733256"/>
            <a:ext cx="720000" cy="432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059832" y="573325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059832" y="594928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>
            <a:off x="5652120" y="6165304"/>
            <a:ext cx="720080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12160" y="6165304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6300"/>
            <a:ext cx="3226668" cy="6453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6300"/>
            <a:ext cx="3240360" cy="6480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9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3262672" cy="6525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48638" y="69327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15" y="11967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1380" y="11247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332656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Depth1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② </a:t>
            </a:r>
            <a:r>
              <a:rPr lang="en-US" altLang="ko-KR" dirty="0" smtClean="0"/>
              <a:t>Depth2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③</a:t>
            </a:r>
            <a:r>
              <a:rPr lang="en-US" altLang="ko-KR" dirty="0"/>
              <a:t> </a:t>
            </a:r>
            <a:r>
              <a:rPr lang="en-US" altLang="ko-KR" dirty="0" smtClean="0"/>
              <a:t>Depth3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2492896"/>
            <a:ext cx="389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사이드 바와 헤</a:t>
            </a:r>
            <a:r>
              <a:rPr lang="ko-KR" altLang="en-US" dirty="0"/>
              <a:t>더</a:t>
            </a:r>
            <a:r>
              <a:rPr lang="ko-KR" altLang="en-US" dirty="0" smtClean="0"/>
              <a:t>는 오픈 시 </a:t>
            </a:r>
            <a:r>
              <a:rPr lang="en-US" altLang="ko-KR" dirty="0" smtClean="0"/>
              <a:t>fixed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8678" y="63099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2040" y="580526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 </a:t>
            </a:r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4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828235" y="116632"/>
            <a:ext cx="1487530" cy="743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로그인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28235" y="5949280"/>
            <a:ext cx="1487530" cy="743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홈페이지이동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3815916" y="1124744"/>
            <a:ext cx="1512168" cy="8640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3186" y="143368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회원여부</a:t>
            </a:r>
            <a:endParaRPr lang="ko-KR" altLang="en-US" sz="1000" dirty="0"/>
          </a:p>
        </p:txBody>
      </p:sp>
      <p:cxnSp>
        <p:nvCxnSpPr>
          <p:cNvPr id="13" name="직선 연결선 12"/>
          <p:cNvCxnSpPr>
            <a:stCxn id="10" idx="3"/>
          </p:cNvCxnSpPr>
          <p:nvPr/>
        </p:nvCxnSpPr>
        <p:spPr>
          <a:xfrm flipV="1">
            <a:off x="5328084" y="1556791"/>
            <a:ext cx="7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059831" y="1556790"/>
            <a:ext cx="7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4168" y="137212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5" idx="2"/>
          </p:cNvCxnSpPr>
          <p:nvPr/>
        </p:nvCxnSpPr>
        <p:spPr>
          <a:xfrm>
            <a:off x="6363251" y="1741456"/>
            <a:ext cx="0" cy="139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06126" y="3212976"/>
            <a:ext cx="131414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ID/PW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63199" y="3861048"/>
            <a:ext cx="0" cy="246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436096" y="6321162"/>
            <a:ext cx="92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20901" y="13721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23" idx="2"/>
          </p:cNvCxnSpPr>
          <p:nvPr/>
        </p:nvCxnSpPr>
        <p:spPr>
          <a:xfrm>
            <a:off x="2790366" y="1741456"/>
            <a:ext cx="0" cy="46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/>
          <p:cNvSpPr/>
          <p:nvPr/>
        </p:nvSpPr>
        <p:spPr>
          <a:xfrm>
            <a:off x="2034282" y="2256159"/>
            <a:ext cx="1512168" cy="8640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1475656" y="2688207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27176" y="2688207"/>
            <a:ext cx="377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26824" y="25035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36726" y="253549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34" idx="2"/>
          </p:cNvCxnSpPr>
          <p:nvPr/>
        </p:nvCxnSpPr>
        <p:spPr>
          <a:xfrm>
            <a:off x="1206191" y="2904825"/>
            <a:ext cx="0" cy="95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9118" y="3942348"/>
            <a:ext cx="131414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비회원으로 접속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210903" y="4746278"/>
            <a:ext cx="0" cy="157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206191" y="6321162"/>
            <a:ext cx="234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3" idx="2"/>
          </p:cNvCxnSpPr>
          <p:nvPr/>
        </p:nvCxnSpPr>
        <p:spPr>
          <a:xfrm>
            <a:off x="4305907" y="2872873"/>
            <a:ext cx="0" cy="62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648834" y="3636727"/>
            <a:ext cx="131414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회원정보 입력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및 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/>
          <p:nvPr/>
        </p:nvCxnSpPr>
        <p:spPr>
          <a:xfrm flipV="1">
            <a:off x="5076056" y="3465050"/>
            <a:ext cx="504056" cy="441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" idx="4"/>
            <a:endCxn id="10" idx="0"/>
          </p:cNvCxnSpPr>
          <p:nvPr/>
        </p:nvCxnSpPr>
        <p:spPr>
          <a:xfrm>
            <a:off x="4572000" y="860397"/>
            <a:ext cx="0" cy="2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6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70</Words>
  <Application>Microsoft Office PowerPoint</Application>
  <PresentationFormat>화면 슬라이드 쇼(4:3)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-</dc:creator>
  <cp:lastModifiedBy>HOME</cp:lastModifiedBy>
  <cp:revision>9</cp:revision>
  <dcterms:created xsi:type="dcterms:W3CDTF">2023-03-02T00:54:02Z</dcterms:created>
  <dcterms:modified xsi:type="dcterms:W3CDTF">2023-03-05T17:56:18Z</dcterms:modified>
</cp:coreProperties>
</file>