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8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3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2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1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8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F4C5-2E3F-4A58-B209-E2D5E3E98E7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6B19-E305-4C38-9913-3BE4889D2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15555"/>
              </p:ext>
            </p:extLst>
          </p:nvPr>
        </p:nvGraphicFramePr>
        <p:xfrm>
          <a:off x="683568" y="332656"/>
          <a:ext cx="7848873" cy="6192693"/>
        </p:xfrm>
        <a:graphic>
          <a:graphicData uri="http://schemas.openxmlformats.org/drawingml/2006/table">
            <a:tbl>
              <a:tblPr/>
              <a:tblGrid>
                <a:gridCol w="1956497"/>
                <a:gridCol w="823789"/>
                <a:gridCol w="2093795"/>
                <a:gridCol w="884810"/>
                <a:gridCol w="2089982"/>
              </a:tblGrid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Depth1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Depth2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Depth3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회사소개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한솔제지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이념과 비전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CEO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인삿말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제품소개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제품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인스퍼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감열지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산업용지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인쇄용지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신소재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제조공정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지속가능경영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사회책임경영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신고게시판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인재채용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인사제도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소식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전자공고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공지사항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홍보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</a:t>
                      </a: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  <a:tr h="22935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인스타그램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19" marR="7619" marT="76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>
            <a:off x="2699792" y="908720"/>
            <a:ext cx="720000" cy="648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59832" y="90872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59832" y="112474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59832" y="134076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99792" y="206084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59792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59832" y="34290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652160" y="2060848"/>
            <a:ext cx="720000" cy="648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12200" y="206084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12200" y="227687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12200" y="249289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12200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12160" y="296094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12200" y="321297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7504" y="69269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672152" y="3861048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032192" y="3861048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2192" y="407707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2699792" y="4797152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59832" y="479715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059832" y="501317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>
            <a:off x="2699792" y="5733256"/>
            <a:ext cx="720000" cy="432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059832" y="5733256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59832" y="594928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5652120" y="6165304"/>
            <a:ext cx="720080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12160" y="616530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6300"/>
            <a:ext cx="3226668" cy="6453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6300"/>
            <a:ext cx="3240360" cy="6480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9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3262672" cy="652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48638" y="6932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15" y="119675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1380" y="11247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332656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Depth1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Depth2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③</a:t>
            </a:r>
            <a:r>
              <a:rPr lang="en-US" altLang="ko-KR" dirty="0"/>
              <a:t> </a:t>
            </a:r>
            <a:r>
              <a:rPr lang="en-US" altLang="ko-KR" dirty="0" smtClean="0"/>
              <a:t>Depth3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2492896"/>
            <a:ext cx="389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사이드 </a:t>
            </a:r>
            <a:r>
              <a:rPr lang="ko-KR" altLang="en-US" dirty="0" smtClean="0"/>
              <a:t>바와 </a:t>
            </a:r>
            <a:r>
              <a:rPr lang="ko-KR" altLang="en-US" dirty="0" smtClean="0"/>
              <a:t>헤</a:t>
            </a:r>
            <a:r>
              <a:rPr lang="ko-KR" altLang="en-US" dirty="0"/>
              <a:t>더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오픈 시 </a:t>
            </a:r>
            <a:r>
              <a:rPr lang="en-US" altLang="ko-KR" dirty="0" smtClean="0"/>
              <a:t>fixed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8678" y="63099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040" y="580526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 </a:t>
            </a:r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4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-</dc:creator>
  <cp:lastModifiedBy>-</cp:lastModifiedBy>
  <cp:revision>7</cp:revision>
  <dcterms:created xsi:type="dcterms:W3CDTF">2023-03-02T00:54:02Z</dcterms:created>
  <dcterms:modified xsi:type="dcterms:W3CDTF">2023-03-02T02:29:44Z</dcterms:modified>
</cp:coreProperties>
</file>