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CB648-E26E-46D9-9B15-19009041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BC3B2-EB01-499D-BAFF-0F9F107D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80420-DF19-4C26-82D3-E5B3A972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86AD-B035-48C9-AD7F-EE5905C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3E845-F807-4F6E-AE19-D0141D6C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09C3-9656-4D0F-97F5-FE042E4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ABA64-AB0C-41EE-8A48-91C2D573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332E-913E-4F03-886B-821A2193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3E429-043C-46DD-B008-32A94E59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8369-6144-4ED8-B6FB-E53DE6D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09226-DEF0-42AB-8002-D878D980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2A2FD-AAAE-4AEC-B527-CD0955CD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D20C-19F0-4498-9D0C-D53C438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58508-4C1A-490C-A4DC-989C70D6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1074D-7094-4DAF-B060-3D34133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8FD4-B2FB-46B9-87FA-8F3B0931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CA579-D016-4D8C-B43C-B1610799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0C62C-8FEE-4F11-B49D-67D6C4D9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50470-E2D5-4A27-A092-56AB74AC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37EE9-55C4-419E-A775-0F8BD020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3B766-E119-41A3-B4AF-5CE2E956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8A65F-DCF9-45AF-8A32-0A0C9DD3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09C34-C507-4E84-A715-3B94BF5B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AB7DC-8129-423B-AF81-43D284AC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EF5C-DDE4-42D9-A3D9-2CA769FB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0412-06E8-4D42-B7C7-E5154CC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1A525-D8B9-40A1-884D-41737786B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9CD7A-2467-42B4-952B-7A514F3D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A9E09-A323-4F30-8971-873BEBFB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393B3-B588-4A4C-94B7-E504861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DAD99-07BD-4CEF-999C-2002C293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73EC0-B3C2-4010-9A0F-EDF9A154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DA43C-9A3F-40AE-9090-888B66EF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9E5F7-E10E-47EA-96BF-614F877D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FCAD5-89F1-480A-9429-E63E4855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9EBF7-4C44-491F-8213-C6746AF0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DF2A7-B455-40AC-A109-96D43906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6BDC4-19F0-4800-BB33-A2C7274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4E4B1E-37CA-4613-98C4-2430C12E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2156F-4C2E-45CD-AB0F-6C3EAF66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C1563-618C-423A-A98C-964F5C80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4C591-2C06-4E9F-B6EE-0DE9B107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17001B-DC10-432E-8C10-5F7072B3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7609B8-6543-4427-B676-1DEA4E65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9875A6-EEBD-4BB6-8741-0A51B53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412FA-C83A-49E1-B38D-D213A08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38EF-9180-42CB-9E33-0BE12EC4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A8AD-5C53-4709-8FE3-FD230E79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29A67-CCAD-4B13-A022-3CEAA93F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D0FDD-5B48-4042-975E-C442F52E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BBD8B-6830-4B9F-97D9-0B0FEB8B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711AA-D8CF-4824-994B-7E644464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DE52-5B21-4610-B47E-5DD019D4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9D0F4-1177-4418-9A40-FC6D15A4B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8C40A-759B-4088-87BF-1578A0AC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5D0E8-E7DC-40E6-9631-385F6F5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FC1BF-0CF5-48B7-94CB-094AD33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ED85-DA76-41C8-8626-C508352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4EEA4-8F07-4223-A3C9-90AEEC26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6810A-1699-4604-9058-BF19B408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B2AF-EFBE-4139-ADF6-CA7ED7F7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F4AB-9573-4F11-B906-1A2A46363948}" type="datetimeFigureOut">
              <a:rPr lang="en-US" smtClean="0"/>
              <a:t>2019-01-21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574-171D-43E3-BCD9-9C2F2FA2C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A053F-188B-4E8F-8836-F30AD30A7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4299-7707-4B65-B943-C3F7F4EB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safetynet/attestation#add-api-ke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8F70F-BEFE-4BD1-8017-F603D7D7D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SafetyNet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80BAA-7905-43A5-9980-E799094A0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835A3-BA79-4167-8965-50A56E2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Attestation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AD99-4E87-4A62-B15E-D0602EA4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SafetyNet</a:t>
            </a:r>
            <a:r>
              <a:rPr lang="ko-KR" altLang="en-US" dirty="0"/>
              <a:t>의 </a:t>
            </a:r>
            <a:r>
              <a:rPr lang="en-US" altLang="ko-KR" dirty="0"/>
              <a:t>Attestation API</a:t>
            </a:r>
            <a:r>
              <a:rPr lang="ko-KR" altLang="en-US" dirty="0"/>
              <a:t>를 사용하는 앱을 작성</a:t>
            </a:r>
            <a:endParaRPr lang="en-US" altLang="ko-KR" dirty="0"/>
          </a:p>
          <a:p>
            <a:r>
              <a:rPr lang="en-US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apkCertificateDigestSha256 </a:t>
            </a:r>
            <a:r>
              <a:rPr lang="ko-KR" altLang="en-US" dirty="0"/>
              <a:t>값과 </a:t>
            </a:r>
            <a:r>
              <a:rPr lang="en-US" altLang="ko-KR" dirty="0" err="1"/>
              <a:t>PackageManger</a:t>
            </a:r>
            <a:r>
              <a:rPr lang="ko-KR" altLang="en-US" dirty="0"/>
              <a:t>에서 구한 값을 비교 해보기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7618F5-07F7-4BC1-AB37-D247A984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40" y="3168888"/>
            <a:ext cx="987552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Build.VERSION.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SDK_INT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getPackageName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PackageManager.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GET_SIGNING_CERTIFICATES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Signature[] signatures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packageInfo.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signingInfo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.getApkContentsSigners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md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"SHA256"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(Signature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signatures)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md.update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signature.toByteArray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 signatureBase64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String(Base64.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md.digest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(), Base64.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"TAG"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signatureBase64);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(Exception 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176-7F04-4D1A-9E8D-EAB8C37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DC9A-9B06-49D0-9571-956638EC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 </a:t>
            </a:r>
            <a:r>
              <a:rPr lang="ko-KR" altLang="en-US" dirty="0" err="1"/>
              <a:t>위협으로부터</a:t>
            </a:r>
            <a:r>
              <a:rPr lang="ko-KR" altLang="en-US" dirty="0"/>
              <a:t> 앱을 보호할 수 있는 기능 제공</a:t>
            </a:r>
            <a:endParaRPr lang="en-US" altLang="ko-KR" dirty="0"/>
          </a:p>
          <a:p>
            <a:pPr lvl="1"/>
            <a:r>
              <a:rPr lang="en-US" altLang="ko-KR" dirty="0"/>
              <a:t>Attestation API – </a:t>
            </a:r>
            <a:r>
              <a:rPr lang="ko-KR" altLang="en-US" dirty="0"/>
              <a:t>디바이스 </a:t>
            </a:r>
            <a:r>
              <a:rPr lang="ko-KR" altLang="en-US" dirty="0" err="1"/>
              <a:t>위변조</a:t>
            </a:r>
            <a:endParaRPr lang="en-US" altLang="ko-KR" dirty="0"/>
          </a:p>
          <a:p>
            <a:pPr lvl="1"/>
            <a:r>
              <a:rPr lang="en-US" altLang="ko-KR" dirty="0"/>
              <a:t>Safe Browsing API – </a:t>
            </a:r>
            <a:r>
              <a:rPr lang="ko-KR" altLang="en-US" dirty="0"/>
              <a:t>위험한 </a:t>
            </a:r>
            <a:r>
              <a:rPr lang="en-US" altLang="ko-KR" dirty="0"/>
              <a:t>URL</a:t>
            </a:r>
          </a:p>
          <a:p>
            <a:pPr lvl="1"/>
            <a:r>
              <a:rPr lang="en-US" altLang="ko-KR" dirty="0" err="1"/>
              <a:t>reCAPTCHA</a:t>
            </a:r>
            <a:r>
              <a:rPr lang="en-US" altLang="ko-KR" dirty="0"/>
              <a:t> API – </a:t>
            </a:r>
            <a:r>
              <a:rPr lang="ko-KR" altLang="en-US" dirty="0"/>
              <a:t>가짜 사용자</a:t>
            </a:r>
            <a:r>
              <a:rPr lang="en-US" altLang="ko-KR" dirty="0"/>
              <a:t> - </a:t>
            </a:r>
            <a:r>
              <a:rPr lang="ko-KR" altLang="en-US" dirty="0"/>
              <a:t>컴퓨터가 사람인 척 하는 경우</a:t>
            </a:r>
            <a:endParaRPr lang="en-US" altLang="ko-KR" dirty="0"/>
          </a:p>
          <a:p>
            <a:pPr lvl="1"/>
            <a:r>
              <a:rPr lang="en-US" altLang="ko-KR" dirty="0"/>
              <a:t>Verify Apps API –  </a:t>
            </a:r>
            <a:r>
              <a:rPr lang="ko-KR" altLang="en-US" dirty="0"/>
              <a:t>잠재적 위험성을 내포한 앱</a:t>
            </a:r>
            <a:endParaRPr lang="en-US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CDCE1E-CEAA-4D71-9A52-8511ED0EA849}"/>
              </a:ext>
            </a:extLst>
          </p:cNvPr>
          <p:cNvSpPr/>
          <p:nvPr/>
        </p:nvSpPr>
        <p:spPr>
          <a:xfrm>
            <a:off x="1187018" y="5703054"/>
            <a:ext cx="680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dirty="0"/>
              <a:t>https://developer.android.com/training/safetynet/</a:t>
            </a:r>
          </a:p>
        </p:txBody>
      </p:sp>
    </p:spTree>
    <p:extLst>
      <p:ext uri="{BB962C8B-B14F-4D97-AF65-F5344CB8AC3E}">
        <p14:creationId xmlns:p14="http://schemas.microsoft.com/office/powerpoint/2010/main" val="26362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15CB-8C45-4107-82B4-D11C634F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0DFAF-0C8C-4C4A-BB1A-1EDB4D72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앱이 실행 중인 안드로이드 환경의 보안과 호환 테스트 여부를 판단할 수 있음</a:t>
            </a:r>
            <a:endParaRPr lang="en-US" dirty="0"/>
          </a:p>
          <a:p>
            <a:pPr lvl="1"/>
            <a:r>
              <a:rPr lang="en-US" dirty="0"/>
              <a:t>Analyzing devices that have installed your app</a:t>
            </a:r>
          </a:p>
          <a:p>
            <a:pPr lvl="1"/>
            <a:r>
              <a:rPr lang="ko-KR" altLang="en-US" dirty="0"/>
              <a:t>앱이 설치된 디바이스 하드웨어와 소프트웨어를 분석</a:t>
            </a:r>
            <a:endParaRPr lang="en-US" altLang="ko-KR" dirty="0"/>
          </a:p>
          <a:p>
            <a:pPr lvl="1"/>
            <a:r>
              <a:rPr lang="ko-KR" altLang="en-US" dirty="0"/>
              <a:t>앱이 실행 중인 디바이스의 무결성 정보와 </a:t>
            </a:r>
            <a:r>
              <a:rPr lang="en-US" altLang="ko-KR" dirty="0"/>
              <a:t>CTS(</a:t>
            </a:r>
            <a:r>
              <a:rPr lang="ko-KR" altLang="en-US" dirty="0"/>
              <a:t>안드로이드 호환 테스트</a:t>
            </a:r>
            <a:r>
              <a:rPr lang="en-US" altLang="ko-KR" dirty="0"/>
              <a:t>) </a:t>
            </a:r>
            <a:r>
              <a:rPr lang="ko-KR" altLang="en-US" dirty="0"/>
              <a:t>여부 정보 제공</a:t>
            </a:r>
            <a:endParaRPr lang="en-US" altLang="ko-KR" dirty="0"/>
          </a:p>
          <a:p>
            <a:pPr lvl="1"/>
            <a:r>
              <a:rPr lang="en-US" dirty="0"/>
              <a:t>API</a:t>
            </a:r>
            <a:r>
              <a:rPr lang="ko-KR" altLang="en-US" dirty="0"/>
              <a:t>를 호출하는 앱의 무결성 정보 제공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93C14-4920-49E6-8BE1-DBC15A3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294-B073-43C3-988C-E516A187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en-US" altLang="ko-KR" dirty="0"/>
              <a:t>API Key 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API </a:t>
            </a:r>
            <a:r>
              <a:rPr lang="ko-KR" altLang="en-US" dirty="0"/>
              <a:t>콘솔</a:t>
            </a:r>
            <a:endParaRPr lang="en-US" altLang="ko-KR" dirty="0"/>
          </a:p>
          <a:p>
            <a:pPr lvl="1"/>
            <a:r>
              <a:rPr lang="en-US" dirty="0"/>
              <a:t>https://console.developers.google.com/apis/library</a:t>
            </a:r>
          </a:p>
          <a:p>
            <a:pPr lvl="1"/>
            <a:r>
              <a:rPr lang="en-US" dirty="0"/>
              <a:t>Android Device Verification 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C6C65-82C2-41E3-B783-ABFCCC93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0" y="3738677"/>
            <a:ext cx="5017770" cy="275419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9B53CE0-BC8D-47AE-B065-D6202E628CF8}"/>
              </a:ext>
            </a:extLst>
          </p:cNvPr>
          <p:cNvSpPr/>
          <p:nvPr/>
        </p:nvSpPr>
        <p:spPr>
          <a:xfrm rot="3499145">
            <a:off x="3624884" y="4265771"/>
            <a:ext cx="609600" cy="863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35043-F038-4508-8C8F-775CF76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SafetyNet Attestation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63E08-0892-431F-8519-F0BD1348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CA793-AE73-4149-8903-0F99441C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32" y="2115820"/>
            <a:ext cx="9096375" cy="3276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0064D4-61EA-4E32-9EF2-1995424436B6}"/>
              </a:ext>
            </a:extLst>
          </p:cNvPr>
          <p:cNvSpPr/>
          <p:nvPr/>
        </p:nvSpPr>
        <p:spPr>
          <a:xfrm>
            <a:off x="5110480" y="2519680"/>
            <a:ext cx="164592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A7D678-7E31-4416-8F9F-F90AC776545D}"/>
              </a:ext>
            </a:extLst>
          </p:cNvPr>
          <p:cNvSpPr/>
          <p:nvPr/>
        </p:nvSpPr>
        <p:spPr>
          <a:xfrm>
            <a:off x="1110933" y="4185920"/>
            <a:ext cx="164592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6786E-3F46-4F0F-A69F-FE41879DD92B}"/>
              </a:ext>
            </a:extLst>
          </p:cNvPr>
          <p:cNvSpPr/>
          <p:nvPr/>
        </p:nvSpPr>
        <p:spPr>
          <a:xfrm>
            <a:off x="7406640" y="4641374"/>
            <a:ext cx="254000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FA391-C999-4559-BFFE-AAF21CC16128}"/>
              </a:ext>
            </a:extLst>
          </p:cNvPr>
          <p:cNvSpPr/>
          <p:nvPr/>
        </p:nvSpPr>
        <p:spPr>
          <a:xfrm>
            <a:off x="1222692" y="5682615"/>
            <a:ext cx="10378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private String API_KEY = "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AIzaSyCnG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… wFQlp6jFCw";</a:t>
            </a:r>
          </a:p>
        </p:txBody>
      </p:sp>
    </p:spTree>
    <p:extLst>
      <p:ext uri="{BB962C8B-B14F-4D97-AF65-F5344CB8AC3E}">
        <p14:creationId xmlns:p14="http://schemas.microsoft.com/office/powerpoint/2010/main" val="8916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2236-653C-4712-83B3-1CFC8150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Service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D21F7-1AF7-499D-AD2D-B261D79E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Play Service check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A0F36-D5E6-4677-8243-7585BF31CFC8}"/>
              </a:ext>
            </a:extLst>
          </p:cNvPr>
          <p:cNvSpPr/>
          <p:nvPr/>
        </p:nvSpPr>
        <p:spPr>
          <a:xfrm>
            <a:off x="1249680" y="4980077"/>
            <a:ext cx="9692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if (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GoogleApiAvailability.getInstance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isGooglePlayServicesAvailable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(context)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 == 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ConnectionResult.SUCCESS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// The SafetyNet Attestation API is available.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AE44A5-75F1-454E-BDD2-FE1B423AEB90}"/>
              </a:ext>
            </a:extLst>
          </p:cNvPr>
          <p:cNvSpPr/>
          <p:nvPr/>
        </p:nvSpPr>
        <p:spPr>
          <a:xfrm>
            <a:off x="1249680" y="2349227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dependencies {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implementation 'com.google.android.gms:play-services-safetynet:16.0.0’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implementation group: '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com.nimbusds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', name: 'nimbus-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jose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', version: '5.1'</a:t>
            </a:r>
          </a:p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9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3A0E-DF38-452F-ABF8-EA363314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compatibility check request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0C3479-733F-49C6-A885-CA03B32C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20" y="1353119"/>
            <a:ext cx="8696960" cy="5296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44436" tIns="-44436" rIns="-44436" bIns="-4443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final byte nonce[] = "12asdfsadf … 890".getBytes();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The nonce should be at least 16 bytes in length.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You must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generate the value of API_KEY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in the Google APIs dashboard.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.getClient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).attest(nonce, API_KEY)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addOnSuccessListener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OnSuccessListener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SafetyNetApi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AttestationResponse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onSuccess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SafetyNetApi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AttestationResponse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response)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response.getJwsResult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to get the result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en-US" sz="1400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print_attest_result</a:t>
            </a: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en-US" sz="1400" dirty="0" err="1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response.getJwsResult</a:t>
            </a:r>
            <a:r>
              <a:rPr lang="en-US" altLang="en-US" sz="1400" dirty="0">
                <a:solidFill>
                  <a:srgbClr val="3747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addOnFailureListener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OnFailureListener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onFailure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NonNull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An error occurred while communicating with the service.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instanceof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You can retrieve the status code using the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apiException.getStatusCode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method.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 different, unknown type of error occurred.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(TAG,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"Error: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e.getMessage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67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ED9F-673F-4879-93F3-87CD4BB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JWS Parse and Print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F096E2-3775-44A8-8A8D-C18A80C46C98}"/>
              </a:ext>
            </a:extLst>
          </p:cNvPr>
          <p:cNvSpPr/>
          <p:nvPr/>
        </p:nvSpPr>
        <p:spPr>
          <a:xfrm>
            <a:off x="1229360" y="1783124"/>
            <a:ext cx="896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public void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print_attest_result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(String result)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try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final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JWSObject.parse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(result);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json =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jwsObject.getPayload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toJSONObject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Log.d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("TAG", 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:" +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json.get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"));</a:t>
            </a:r>
          </a:p>
          <a:p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Log.d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("TAG", 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:" + 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json.get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} catch (Exception e) {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e.printStackTrace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416CA4-0B78-4DB8-995F-E0FED098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4071764"/>
            <a:ext cx="6299200" cy="2421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Attest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"nonce"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"R2Rra24fVm5xa2Mg"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timestampMs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9860437986543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apkPackageName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com.package.name.of.requesting.app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"apkCertificateDigestSha256"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 encoded, SHA-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hash of the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          certificate used to sign requesting 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"apkDigestSha256"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 encoded, SHA-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hash of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the APK installed on a 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 device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ctsProfileMatch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basicIntegrity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8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85A4-4CBD-461E-A96D-B1AFD56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ctsProfileMatch</a:t>
            </a:r>
            <a:r>
              <a:rPr lang="en-US" dirty="0"/>
              <a:t>, </a:t>
            </a:r>
            <a:r>
              <a:rPr lang="en-US" dirty="0" err="1"/>
              <a:t>basicIntegrity</a:t>
            </a:r>
            <a:endParaRPr 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F622AD-347A-4D87-88B6-FC52A3A50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66065"/>
              </p:ext>
            </p:extLst>
          </p:nvPr>
        </p:nvGraphicFramePr>
        <p:xfrm>
          <a:off x="1722120" y="2767649"/>
          <a:ext cx="9235440" cy="348108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88280">
                  <a:extLst>
                    <a:ext uri="{9D8B030D-6E8A-4147-A177-3AD203B41FA5}">
                      <a16:colId xmlns:a16="http://schemas.microsoft.com/office/drawing/2014/main" val="4171303333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413660369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94703076"/>
                    </a:ext>
                  </a:extLst>
                </a:gridCol>
              </a:tblGrid>
              <a:tr h="3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Device Status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Value of "</a:t>
                      </a:r>
                      <a:r>
                        <a:rPr lang="en-US" sz="1600" dirty="0" err="1">
                          <a:effectLst/>
                        </a:rPr>
                        <a:t>ctsProfileMatch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Value of "</a:t>
                      </a:r>
                      <a:r>
                        <a:rPr lang="en-US" sz="1600" dirty="0" err="1">
                          <a:effectLst/>
                        </a:rPr>
                        <a:t>basicIntegrity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endParaRPr lang="en-US" sz="1600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6991" marB="4699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1255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Certified, genuine device that passes CTS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105052144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Certified device with unlocked bootloader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468435493"/>
                  </a:ext>
                </a:extLst>
              </a:tr>
              <a:tr h="353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Genuine but uncertified device, such as when the manufacturer doesn't apply for certification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42036901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Device with custom ROM (not rooted)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204287457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Emulator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2135431252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No device (protocol emulator script)</a:t>
                      </a:r>
                      <a:endParaRPr lang="pt-BR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1046234879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Signs of system integrity compromise, such as rooting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3346427167"/>
                  </a:ext>
                </a:extLst>
              </a:tr>
              <a:tr h="24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Signs of other active attacks, such as API hooking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46991" marR="46991" marT="41117" marB="46991"/>
                </a:tc>
                <a:extLst>
                  <a:ext uri="{0D108BD9-81ED-4DB2-BD59-A6C34878D82A}">
                    <a16:rowId xmlns:a16="http://schemas.microsoft.com/office/drawing/2014/main" val="401046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DA083D-99BB-4CAA-A750-B78D2956F92C}"/>
              </a:ext>
            </a:extLst>
          </p:cNvPr>
          <p:cNvSpPr txBox="1"/>
          <p:nvPr/>
        </p:nvSpPr>
        <p:spPr>
          <a:xfrm>
            <a:off x="955040" y="1690688"/>
            <a:ext cx="1020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ctsProfileMatch</a:t>
            </a:r>
            <a:r>
              <a:rPr lang="en-US" dirty="0"/>
              <a:t>=true</a:t>
            </a:r>
            <a:r>
              <a:rPr lang="ko-KR" altLang="en-US" dirty="0"/>
              <a:t>는 </a:t>
            </a:r>
            <a:r>
              <a:rPr lang="en-US" altLang="ko-KR" dirty="0"/>
              <a:t>CTS(</a:t>
            </a:r>
            <a:r>
              <a:rPr lang="en-US" dirty="0"/>
              <a:t>Android compatibility testing) </a:t>
            </a:r>
            <a:r>
              <a:rPr lang="ko-KR" altLang="en-US" dirty="0"/>
              <a:t>통과한 디바이스</a:t>
            </a:r>
            <a:endParaRPr lang="en-US" altLang="ko-KR" dirty="0"/>
          </a:p>
          <a:p>
            <a:r>
              <a:rPr lang="en-US" dirty="0" err="1"/>
              <a:t>basicIntegrity</a:t>
            </a:r>
            <a:r>
              <a:rPr lang="en-US" dirty="0"/>
              <a:t>=true</a:t>
            </a:r>
            <a:r>
              <a:rPr lang="ko-KR" altLang="en-US" dirty="0"/>
              <a:t>는 앱이 실행중인 디바이스가 </a:t>
            </a:r>
            <a:r>
              <a:rPr lang="ko-KR" altLang="en-US" dirty="0" err="1"/>
              <a:t>위변조</a:t>
            </a:r>
            <a:r>
              <a:rPr lang="en-US" altLang="ko-KR" dirty="0"/>
              <a:t>(tampering)</a:t>
            </a:r>
            <a:r>
              <a:rPr lang="ko-KR" altLang="en-US" dirty="0"/>
              <a:t>되지 않음을 의미</a:t>
            </a:r>
            <a:r>
              <a:rPr lang="en-US" altLang="ko-KR" dirty="0"/>
              <a:t>(CTS </a:t>
            </a:r>
            <a:r>
              <a:rPr lang="ko-KR" altLang="en-US" dirty="0"/>
              <a:t>통과는 무관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496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D2Coding</vt:lpstr>
      <vt:lpstr>Arial</vt:lpstr>
      <vt:lpstr>Calibri</vt:lpstr>
      <vt:lpstr>Calibri Light</vt:lpstr>
      <vt:lpstr>Office 테마</vt:lpstr>
      <vt:lpstr>안드로이드 SafetyNet</vt:lpstr>
      <vt:lpstr>SafetyNet</vt:lpstr>
      <vt:lpstr>SafetyNet Attestation API</vt:lpstr>
      <vt:lpstr>SafetyNet Attestation API</vt:lpstr>
      <vt:lpstr>SafetyNet Attestation API</vt:lpstr>
      <vt:lpstr>Google Play Service</vt:lpstr>
      <vt:lpstr>Send the compatibility check request</vt:lpstr>
      <vt:lpstr>JWS Parse and Print</vt:lpstr>
      <vt:lpstr>ctsProfileMatch, basicIntegrity</vt:lpstr>
      <vt:lpstr>실습 - Attestation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SafetyNet</dc:title>
  <dc:creator>준영 허</dc:creator>
  <cp:lastModifiedBy>준영 허</cp:lastModifiedBy>
  <cp:revision>10</cp:revision>
  <dcterms:created xsi:type="dcterms:W3CDTF">2019-01-21T12:58:06Z</dcterms:created>
  <dcterms:modified xsi:type="dcterms:W3CDTF">2019-01-21T15:10:17Z</dcterms:modified>
</cp:coreProperties>
</file>