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027B0-E16A-4545-B0FC-C9DFBD5539E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2AE8-81FE-47EE-A575-EC5BDFF6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2AE8-81FE-47EE-A575-EC5BDFF655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5B9-58F6-450D-890C-F803A50A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0758-42C0-4C0A-9448-7C9DA48D4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C5B4-8092-4969-B0DC-923F4DB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56BC-3303-4F2C-BD0C-53B17A86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2BEF-35C5-42EB-B11C-BB04A26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1A85-8E9B-41C7-AE37-2D6A3331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217DA-99BD-49D9-BB55-DD3CA71E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5ED9-8E95-4143-92A4-47C66D42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EF78-05C3-4EE1-8150-2E4F468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695C-32BA-46CF-B5D2-C365F9A7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E642-552E-4AA6-8539-DE7BB957E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C8000-27F0-4243-9AEF-3CF864BC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5CDB-65BE-416F-80C2-63D674CA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1486-2142-499A-8A88-C077BB54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496A-FC36-4B43-9650-52AF51CF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D5F-A339-48F3-BBED-8C4B1EC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7694-0E3B-4683-9C85-E4E3EE5F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75E4-942A-4289-8CCA-A5F05585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46D-B624-45AF-8C83-62F35F3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317-33D2-43CD-A9F8-C8D963F9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C5DB-0AC0-49F0-B554-ACE599FC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AD436-C1D0-44F2-B77B-EEA6F7C6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4F07-1478-41E5-9358-6D1D9EB1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85A3-7F59-4218-A833-53D3170B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9B342-62B7-4C28-A6A8-0F8F0C09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6A3E-380E-4D4D-BB0C-4B467EC5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7BD6-2338-4952-AF55-29EE844DD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4372-3922-45AF-A1B4-352B608E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CA40-056A-48CF-813A-CA9E25BA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73F-B50E-41B0-BE8D-1BBD2D1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4CC8-0F6D-41FB-816F-F49029CE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36C1-2595-4A82-8A47-B0C222AB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0237-6672-4FCE-8307-0190969F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B2DCB-5AD6-45B0-911B-07D1E6B9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529A-652B-4805-A28F-8B701E602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9CE86-228C-49A2-B953-70A72260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C04D3-AF12-49BE-B6A1-5FCB6B46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CCF4F-C020-49A6-9ED9-F34A9D6C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C529A-8904-49C8-8557-3F859642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D74D-1436-45C7-A67D-9A29D47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47A7B-2F2B-43C2-9347-59A2970E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8C6C-A26D-4501-AE35-9333B454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927AE-8C21-4E4A-8EE7-AB239DA1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634DA-1CF0-4595-9161-D7F20C03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8A1A8-0D23-4A09-BE20-76F23D6A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BC5D-C944-449F-B7E1-9A4FAECA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C9F7-230E-42CD-9704-4E9A62D6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F745-ADDB-4C2F-B0F2-65229C2E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8184-49CD-4A5E-BFF3-C8CF31F1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9CDD-4B30-4D24-B5BE-44E2BE69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C3E6-B182-4A02-B34D-27F66D21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3228-8225-4B08-90ED-2FB1738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8D3-8A4C-4329-BFF5-86A6991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15550-E2A2-4572-BB37-44378C131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680E5-7ED9-43EF-9D3A-2CDAC881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9D01-43DA-45BF-89FF-3681E51E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86E3F-474D-406F-BAB1-22449BB4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7FF03-79B7-42BC-9A31-900A7A7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9FAC7-19DE-4E06-B427-0DF647CF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D79F-CD5F-43EB-A2D3-CB2698E7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B38F-A558-405D-85D1-00DADA883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04FC-18C5-4D55-ADC2-8985EC63E805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38BF-24BA-4B9C-B46A-130301AC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4EFB-F28B-44A8-AF01-073B324BD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573E-CAAE-4F55-8ED9-4534C5D4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9512-D869-43B9-B62F-4820F61D1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난독화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8B60-C544-462F-A666-915B034C0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6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4030-7C5C-4BCF-9E79-50B6FA80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en-US" altLang="ko-KR" dirty="0" err="1"/>
              <a:t>Proguard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8FAD-F188-4346-A244-A8B2225B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만든 앱이나 적당한 앱의 소스를 구함</a:t>
            </a:r>
            <a:endParaRPr lang="en-US" altLang="ko-KR" dirty="0"/>
          </a:p>
          <a:p>
            <a:r>
              <a:rPr lang="en-US" dirty="0" err="1"/>
              <a:t>Proguard</a:t>
            </a:r>
            <a:r>
              <a:rPr lang="ko-KR" altLang="en-US" dirty="0"/>
              <a:t>를 켜고</a:t>
            </a:r>
            <a:endParaRPr lang="en-US" altLang="ko-KR" dirty="0"/>
          </a:p>
          <a:p>
            <a:pPr lvl="1"/>
            <a:r>
              <a:rPr lang="en-US" dirty="0"/>
              <a:t>JADX</a:t>
            </a:r>
            <a:r>
              <a:rPr lang="ko-KR" altLang="en-US" dirty="0"/>
              <a:t>로 디컴파일해서 확인</a:t>
            </a:r>
            <a:endParaRPr lang="en-US" altLang="ko-KR" dirty="0"/>
          </a:p>
          <a:p>
            <a:r>
              <a:rPr lang="ko-KR" altLang="en-US" dirty="0"/>
              <a:t>특정 클래스에 대해 난독화를 끄고 빌드</a:t>
            </a:r>
            <a:endParaRPr lang="en-US" altLang="ko-KR" dirty="0"/>
          </a:p>
          <a:p>
            <a:pPr lvl="1"/>
            <a:r>
              <a:rPr lang="en-US" dirty="0"/>
              <a:t>JADX</a:t>
            </a:r>
            <a:r>
              <a:rPr lang="ko-KR" altLang="en-US" dirty="0"/>
              <a:t>로 디컴파일해서 확인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3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7AFE-9E1A-4672-A80B-BB41B123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난독화</a:t>
            </a:r>
            <a:r>
              <a:rPr lang="en-US" altLang="ko-KR" dirty="0"/>
              <a:t>(Obfuscation)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3EB2-6734-40C0-A4D8-7E060423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역공학 방지 기술</a:t>
            </a:r>
            <a:endParaRPr lang="en-US" altLang="ko-KR" dirty="0"/>
          </a:p>
          <a:p>
            <a:pPr lvl="1"/>
            <a:r>
              <a:rPr lang="ko-KR" altLang="en-US" dirty="0"/>
              <a:t>역컴파일이 되어도 코드를 알아보기 어렵게 만든다</a:t>
            </a:r>
            <a:endParaRPr lang="en-US" altLang="ko-KR" dirty="0"/>
          </a:p>
          <a:p>
            <a:r>
              <a:rPr lang="ko-KR" altLang="en-US" dirty="0"/>
              <a:t>이름 변경</a:t>
            </a:r>
            <a:endParaRPr lang="en-US" altLang="ko-KR" dirty="0"/>
          </a:p>
          <a:p>
            <a:pPr lvl="1"/>
            <a:r>
              <a:rPr lang="ko-KR" altLang="en-US" dirty="0"/>
              <a:t>변수명이나 클래스</a:t>
            </a:r>
            <a:r>
              <a:rPr lang="en-US" altLang="ko-KR" dirty="0"/>
              <a:t>, </a:t>
            </a:r>
            <a:r>
              <a:rPr lang="ko-KR" altLang="en-US" dirty="0"/>
              <a:t>메소드 이름을 </a:t>
            </a:r>
            <a:r>
              <a:rPr lang="en-US" altLang="ko-KR" dirty="0"/>
              <a:t>a, b, c </a:t>
            </a:r>
            <a:r>
              <a:rPr lang="ko-KR" altLang="en-US" dirty="0"/>
              <a:t>등으로 바꿈</a:t>
            </a:r>
            <a:endParaRPr lang="en-US" altLang="ko-KR" dirty="0"/>
          </a:p>
          <a:p>
            <a:r>
              <a:rPr lang="en-US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/>
              <a:t>중간에 의미 없는 메소드 호출을 넣는 방법</a:t>
            </a:r>
            <a:endParaRPr lang="en-US" altLang="ko-KR" dirty="0"/>
          </a:p>
          <a:p>
            <a:pPr lvl="1"/>
            <a:r>
              <a:rPr lang="en-US" dirty="0"/>
              <a:t>A-&gt;B</a:t>
            </a:r>
            <a:r>
              <a:rPr lang="ko-KR" altLang="en-US" dirty="0"/>
              <a:t>를 </a:t>
            </a:r>
            <a:r>
              <a:rPr lang="en-US" altLang="ko-KR" dirty="0"/>
              <a:t>A-&gt;C-&gt;B</a:t>
            </a:r>
            <a:r>
              <a:rPr lang="ko-KR" altLang="en-US" dirty="0"/>
              <a:t>로 바꿈</a:t>
            </a:r>
            <a:endParaRPr lang="en-US" altLang="ko-KR" dirty="0"/>
          </a:p>
          <a:p>
            <a:r>
              <a:rPr lang="ko-KR" altLang="en-US" dirty="0"/>
              <a:t>문자열 암호화</a:t>
            </a:r>
            <a:endParaRPr lang="en-US" altLang="ko-KR" dirty="0"/>
          </a:p>
          <a:p>
            <a:pPr lvl="1"/>
            <a:r>
              <a:rPr lang="ko-KR" altLang="en-US" dirty="0"/>
              <a:t>문자열을 암호화하여 저장하고</a:t>
            </a:r>
            <a:r>
              <a:rPr lang="en-US" altLang="ko-KR" dirty="0"/>
              <a:t>, </a:t>
            </a:r>
            <a:r>
              <a:rPr lang="ko-KR" altLang="en-US" dirty="0"/>
              <a:t>사용할 때 복호화 함</a:t>
            </a:r>
            <a:endParaRPr lang="en-US" altLang="ko-KR" dirty="0"/>
          </a:p>
          <a:p>
            <a:r>
              <a:rPr lang="en-US" dirty="0"/>
              <a:t>API Hiding</a:t>
            </a:r>
          </a:p>
          <a:p>
            <a:pPr lvl="1"/>
            <a:r>
              <a:rPr lang="ko-KR" altLang="en-US" dirty="0"/>
              <a:t>메소드 호출을 </a:t>
            </a:r>
            <a:r>
              <a:rPr lang="en-US" altLang="ko-KR" dirty="0"/>
              <a:t>reflection</a:t>
            </a:r>
            <a:r>
              <a:rPr lang="ko-KR" altLang="en-US" dirty="0"/>
              <a:t>으로 숨김</a:t>
            </a:r>
            <a:endParaRPr lang="en-US" altLang="ko-KR" dirty="0"/>
          </a:p>
          <a:p>
            <a:r>
              <a:rPr lang="ko-KR" altLang="en-US" dirty="0"/>
              <a:t>코드 암호화</a:t>
            </a:r>
            <a:endParaRPr lang="en-US" altLang="ko-KR" dirty="0"/>
          </a:p>
          <a:p>
            <a:pPr lvl="1"/>
            <a:r>
              <a:rPr lang="ko-KR" altLang="en-US" dirty="0"/>
              <a:t>코드 자체를 암호화하고 실행할 때 복호화함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2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577B-1397-467E-A123-2ED7A6E3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난독화 도구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A2B0-9AE1-46F9-8FB6-75389C81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Proguard</a:t>
            </a:r>
            <a:endParaRPr lang="en-US" dirty="0"/>
          </a:p>
          <a:p>
            <a:pPr lvl="1"/>
            <a:r>
              <a:rPr lang="ko-KR" altLang="en-US" dirty="0"/>
              <a:t>이름 변경 정도만 제공하는 무료</a:t>
            </a:r>
            <a:endParaRPr lang="en-US" altLang="ko-KR" dirty="0"/>
          </a:p>
          <a:p>
            <a:pPr lvl="1"/>
            <a:r>
              <a:rPr lang="en-US" dirty="0"/>
              <a:t>Android SDK</a:t>
            </a:r>
            <a:r>
              <a:rPr lang="ko-KR" altLang="en-US" dirty="0"/>
              <a:t>에 포함되어 있음</a:t>
            </a:r>
            <a:endParaRPr lang="en-US" altLang="ko-KR" dirty="0"/>
          </a:p>
          <a:p>
            <a:pPr lvl="1"/>
            <a:r>
              <a:rPr lang="en-US" dirty="0"/>
              <a:t>Dex</a:t>
            </a:r>
            <a:r>
              <a:rPr lang="ko-KR" altLang="en-US" dirty="0"/>
              <a:t>의 크기를 줄이는 용도로도 사용됨</a:t>
            </a:r>
            <a:endParaRPr lang="en-US" dirty="0"/>
          </a:p>
          <a:p>
            <a:r>
              <a:rPr lang="en-US" dirty="0" err="1"/>
              <a:t>DexGuard</a:t>
            </a:r>
            <a:endParaRPr lang="en-US" dirty="0"/>
          </a:p>
          <a:p>
            <a:pPr lvl="1"/>
            <a:r>
              <a:rPr lang="en-US" dirty="0" err="1"/>
              <a:t>Proguard</a:t>
            </a:r>
            <a:r>
              <a:rPr lang="ko-KR" altLang="en-US" dirty="0"/>
              <a:t>의 개선된</a:t>
            </a:r>
            <a:r>
              <a:rPr lang="en-US" altLang="ko-KR" dirty="0"/>
              <a:t>, </a:t>
            </a:r>
            <a:r>
              <a:rPr lang="ko-KR" altLang="en-US" dirty="0"/>
              <a:t>유료 버전</a:t>
            </a:r>
            <a:endParaRPr lang="en-US" altLang="ko-KR" dirty="0"/>
          </a:p>
          <a:p>
            <a:pPr lvl="1"/>
            <a:r>
              <a:rPr lang="ko-KR" altLang="en-US" dirty="0"/>
              <a:t>모든 난독화 기능을 제공</a:t>
            </a:r>
            <a:endParaRPr lang="en-US" altLang="ko-KR" dirty="0"/>
          </a:p>
          <a:p>
            <a:r>
              <a:rPr lang="en-US" dirty="0" err="1"/>
              <a:t>DexProtector</a:t>
            </a:r>
            <a:endParaRPr lang="en-US" dirty="0"/>
          </a:p>
          <a:p>
            <a:r>
              <a:rPr lang="ko-KR" altLang="en-US" dirty="0"/>
              <a:t>난독화 해제 도구 </a:t>
            </a:r>
            <a:endParaRPr lang="en-US" altLang="ko-KR" dirty="0"/>
          </a:p>
          <a:p>
            <a:pPr lvl="1"/>
            <a:r>
              <a:rPr lang="en-US" dirty="0" err="1"/>
              <a:t>Deguard</a:t>
            </a:r>
            <a:r>
              <a:rPr lang="en-US" dirty="0"/>
              <a:t> - http://apk-deguard.com/ </a:t>
            </a:r>
          </a:p>
        </p:txBody>
      </p:sp>
    </p:spTree>
    <p:extLst>
      <p:ext uri="{BB962C8B-B14F-4D97-AF65-F5344CB8AC3E}">
        <p14:creationId xmlns:p14="http://schemas.microsoft.com/office/powerpoint/2010/main" val="3805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49B5-C644-4C0F-BDF9-5469F1C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난독화 하기 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667B-BD7D-40E4-9248-61F2B62E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8E089-CBF9-4150-BF03-0C1348DE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72" y="1825625"/>
            <a:ext cx="8181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1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BD2B-3A90-4B0A-9AC4-ECA3EA3C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188C-A19A-4A4E-8E6C-B8F35783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스튜디오에 포함된 단순 난독화</a:t>
            </a:r>
            <a:endParaRPr lang="en-US" dirty="0"/>
          </a:p>
          <a:p>
            <a:r>
              <a:rPr lang="en-US" dirty="0" err="1"/>
              <a:t>build.gradle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99AD3-7B95-4F1C-8108-C062A0C1EA3D}"/>
              </a:ext>
            </a:extLst>
          </p:cNvPr>
          <p:cNvSpPr/>
          <p:nvPr/>
        </p:nvSpPr>
        <p:spPr>
          <a:xfrm>
            <a:off x="1351280" y="2980680"/>
            <a:ext cx="9204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r>
              <a:rPr lang="en-US" dirty="0"/>
              <a:t>        release {</a:t>
            </a:r>
          </a:p>
          <a:p>
            <a:r>
              <a:rPr lang="en-US" dirty="0"/>
              <a:t>            </a:t>
            </a:r>
            <a:r>
              <a:rPr lang="en-US" dirty="0" err="1"/>
              <a:t>minifyEnabled</a:t>
            </a:r>
            <a:r>
              <a:rPr lang="en-US" dirty="0"/>
              <a:t> true</a:t>
            </a:r>
          </a:p>
          <a:p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('proguard-android.txt'), 'proguard-rules.pro'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debug {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minifyEnabled</a:t>
            </a:r>
            <a:r>
              <a:rPr lang="en-US" dirty="0">
                <a:solidFill>
                  <a:srgbClr val="FF0000"/>
                </a:solidFill>
              </a:rPr>
              <a:t> true</a:t>
            </a:r>
          </a:p>
          <a:p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('proguard-android.txt'), 'proguard-rules.pro'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8904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402-14AA-462B-8F0B-4D89577F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적용 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E56D-A158-41FE-9D5F-43C76A13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6B0D9-2FB8-4F4F-BF69-7119826B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72" y="1769745"/>
            <a:ext cx="8181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EC49-F263-42B3-964B-12D2C0E3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옵션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5D3F-496A-44C1-AF68-E2EDB235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proguard-android.txt</a:t>
            </a:r>
          </a:p>
          <a:p>
            <a:pPr lvl="1"/>
            <a:r>
              <a:rPr lang="ko-KR" altLang="en-US" dirty="0"/>
              <a:t>기본 설정</a:t>
            </a:r>
            <a:endParaRPr lang="en-US" dirty="0"/>
          </a:p>
          <a:p>
            <a:pPr lvl="1"/>
            <a:r>
              <a:rPr lang="en-US" dirty="0"/>
              <a:t>Proguard-android.txt </a:t>
            </a:r>
            <a:r>
              <a:rPr lang="ko-KR" altLang="en-US" dirty="0"/>
              <a:t>대신에 </a:t>
            </a:r>
            <a:r>
              <a:rPr lang="en-US" altLang="ko-KR" dirty="0"/>
              <a:t>proguard-android-optimize.txt</a:t>
            </a:r>
            <a:r>
              <a:rPr lang="ko-KR" altLang="en-US" dirty="0"/>
              <a:t>를 사용하면 더 최적화 </a:t>
            </a:r>
            <a:r>
              <a:rPr lang="en-US" altLang="ko-KR" dirty="0"/>
              <a:t>APK</a:t>
            </a:r>
            <a:r>
              <a:rPr lang="ko-KR" altLang="en-US" dirty="0"/>
              <a:t>를 만들 수 있음</a:t>
            </a:r>
            <a:endParaRPr lang="en-US" altLang="ko-KR" dirty="0"/>
          </a:p>
          <a:p>
            <a:r>
              <a:rPr lang="en-US" dirty="0"/>
              <a:t>proguard-rules.pro</a:t>
            </a:r>
          </a:p>
          <a:p>
            <a:pPr lvl="1"/>
            <a:r>
              <a:rPr lang="ko-KR" altLang="en-US" dirty="0"/>
              <a:t>사용자 지정 설정</a:t>
            </a:r>
            <a:endParaRPr lang="en-US" altLang="ko-KR" dirty="0"/>
          </a:p>
          <a:p>
            <a:pPr lvl="1"/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파일과 같이 있음</a:t>
            </a:r>
            <a:endParaRPr lang="en-US" altLang="ko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2E700-15CF-4F8D-B7B2-293DB864B1C9}"/>
              </a:ext>
            </a:extLst>
          </p:cNvPr>
          <p:cNvSpPr/>
          <p:nvPr/>
        </p:nvSpPr>
        <p:spPr>
          <a:xfrm>
            <a:off x="934720" y="1690688"/>
            <a:ext cx="9885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r>
              <a:rPr lang="en-US" dirty="0"/>
              <a:t>        release {</a:t>
            </a:r>
          </a:p>
          <a:p>
            <a:r>
              <a:rPr lang="en-US" dirty="0"/>
              <a:t>            </a:t>
            </a:r>
            <a:r>
              <a:rPr lang="en-US" dirty="0" err="1"/>
              <a:t>minifyEnabled</a:t>
            </a:r>
            <a:r>
              <a:rPr lang="en-US" dirty="0"/>
              <a:t> true</a:t>
            </a:r>
          </a:p>
          <a:p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</a:t>
            </a:r>
            <a:r>
              <a:rPr lang="en-US" dirty="0">
                <a:solidFill>
                  <a:srgbClr val="FF0000"/>
                </a:solidFill>
              </a:rPr>
              <a:t>proguard-android.txt</a:t>
            </a:r>
            <a:r>
              <a:rPr lang="en-US" dirty="0"/>
              <a:t>'), '</a:t>
            </a:r>
            <a:r>
              <a:rPr lang="en-US" dirty="0">
                <a:solidFill>
                  <a:schemeClr val="accent1"/>
                </a:solidFill>
              </a:rPr>
              <a:t>proguard-rules.pro</a:t>
            </a:r>
            <a:r>
              <a:rPr lang="en-US" dirty="0"/>
              <a:t>'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7241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D0B9-CAB2-4CF2-B7D3-08EBDA04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옵션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B866-C7D6-4E07-A165-E9D57BD1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Proguard</a:t>
            </a:r>
            <a:r>
              <a:rPr lang="ko-KR" altLang="en-US" dirty="0"/>
              <a:t>를 사용하면 아래와 같은 파일이 생성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dump.txt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APK</a:t>
            </a:r>
            <a:r>
              <a:rPr lang="ko-KR" altLang="en-US" dirty="0"/>
              <a:t>에 있는 모든 클래스 파일의 내부 구조를 설명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mapping.txt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원래 클래스</a:t>
            </a:r>
            <a:r>
              <a:rPr lang="en-US" altLang="ko-KR" dirty="0"/>
              <a:t>, </a:t>
            </a:r>
            <a:r>
              <a:rPr lang="ko-KR" altLang="en-US" dirty="0"/>
              <a:t>메서드 및 필드 이름과 난독 처리된 클래스</a:t>
            </a:r>
            <a:r>
              <a:rPr lang="en-US" altLang="ko-KR" dirty="0"/>
              <a:t>, </a:t>
            </a:r>
            <a:r>
              <a:rPr lang="ko-KR" altLang="en-US" dirty="0"/>
              <a:t>메서드 및 필드 이름 간에 변환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seeds.txt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난독 처리되지 않은 클래스와 멤버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usage.txt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APK</a:t>
            </a:r>
            <a:r>
              <a:rPr lang="ko-KR" altLang="en-US" dirty="0"/>
              <a:t>에서 제거되었던 코드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&lt;module-name&gt;/build/outputs/mapping/release/</a:t>
            </a:r>
            <a:r>
              <a:rPr lang="ko-KR" altLang="en-US" dirty="0"/>
              <a:t>에 저장됨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C07-E88C-4158-A921-FCA4B6FF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Proguard</a:t>
            </a:r>
            <a:r>
              <a:rPr lang="en-US" dirty="0"/>
              <a:t> </a:t>
            </a:r>
            <a:r>
              <a:rPr lang="ko-KR" altLang="en-US" dirty="0"/>
              <a:t>옵션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B2F1-A312-40F3-B42C-C2A6C029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-keep 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메소드 유지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dontoptimize</a:t>
            </a:r>
            <a:endParaRPr lang="en-US" dirty="0"/>
          </a:p>
          <a:p>
            <a:pPr lvl="1"/>
            <a:r>
              <a:rPr lang="ko-KR" altLang="en-US" dirty="0"/>
              <a:t>최적화 안함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E8964-846A-48BF-AB98-AE5489D141C5}"/>
              </a:ext>
            </a:extLst>
          </p:cNvPr>
          <p:cNvSpPr/>
          <p:nvPr/>
        </p:nvSpPr>
        <p:spPr>
          <a:xfrm>
            <a:off x="1452880" y="2664659"/>
            <a:ext cx="8920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-keep public class * extends </a:t>
            </a:r>
            <a:r>
              <a:rPr lang="en-US" dirty="0" err="1"/>
              <a:t>android.app.Activity</a:t>
            </a:r>
            <a:endParaRPr lang="en-US" dirty="0"/>
          </a:p>
          <a:p>
            <a:r>
              <a:rPr lang="en-US" dirty="0"/>
              <a:t>-keep public class * extends </a:t>
            </a:r>
            <a:r>
              <a:rPr lang="en-US" dirty="0" err="1"/>
              <a:t>android.view.View</a:t>
            </a:r>
            <a:r>
              <a:rPr lang="en-US" dirty="0"/>
              <a:t> {</a:t>
            </a:r>
          </a:p>
          <a:p>
            <a:r>
              <a:rPr lang="en-US" dirty="0"/>
              <a:t>    public 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/>
              <a:t>android.content.Context</a:t>
            </a:r>
            <a:r>
              <a:rPr lang="en-US" dirty="0"/>
              <a:t>);</a:t>
            </a:r>
          </a:p>
          <a:p>
            <a:r>
              <a:rPr lang="en-US" dirty="0"/>
              <a:t>    public 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/>
              <a:t>android.content.Context</a:t>
            </a:r>
            <a:r>
              <a:rPr lang="en-US" dirty="0"/>
              <a:t>, </a:t>
            </a:r>
            <a:r>
              <a:rPr lang="en-US" dirty="0" err="1"/>
              <a:t>android.util.AttributeSet</a:t>
            </a:r>
            <a:r>
              <a:rPr lang="en-US" dirty="0"/>
              <a:t>);</a:t>
            </a:r>
          </a:p>
          <a:p>
            <a:r>
              <a:rPr lang="en-US" dirty="0"/>
              <a:t>    public 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/>
              <a:t>android.content.Context</a:t>
            </a:r>
            <a:r>
              <a:rPr lang="en-US" dirty="0"/>
              <a:t>, </a:t>
            </a:r>
            <a:r>
              <a:rPr lang="en-US" dirty="0" err="1"/>
              <a:t>android.util.AttributeSet</a:t>
            </a:r>
            <a:r>
              <a:rPr lang="en-US" dirty="0"/>
              <a:t>, int);</a:t>
            </a:r>
          </a:p>
          <a:p>
            <a:r>
              <a:rPr lang="en-US" dirty="0"/>
              <a:t>    public void set*(...);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8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429</Words>
  <Application>Microsoft Office PowerPoint</Application>
  <PresentationFormat>와이드스크린</PresentationFormat>
  <Paragraphs>91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안드로이드 난독화</vt:lpstr>
      <vt:lpstr>난독화(Obfuscation)</vt:lpstr>
      <vt:lpstr>안드로이드 난독화 도구</vt:lpstr>
      <vt:lpstr>난독화 하기 전</vt:lpstr>
      <vt:lpstr>Proguard</vt:lpstr>
      <vt:lpstr>Proguard 적용 후</vt:lpstr>
      <vt:lpstr>Proguard 옵션</vt:lpstr>
      <vt:lpstr>Proguard 옵션</vt:lpstr>
      <vt:lpstr>Proguard 옵션</vt:lpstr>
      <vt:lpstr>실습 - Proguard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난독화</dc:title>
  <dc:creator>준영 허</dc:creator>
  <cp:lastModifiedBy>준영 허</cp:lastModifiedBy>
  <cp:revision>9</cp:revision>
  <dcterms:created xsi:type="dcterms:W3CDTF">2019-01-19T14:27:40Z</dcterms:created>
  <dcterms:modified xsi:type="dcterms:W3CDTF">2019-01-22T05:35:03Z</dcterms:modified>
</cp:coreProperties>
</file>