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1D969-6B62-46A2-948B-0429C7E66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0197FE-9D73-4C8A-A5FF-75D490C7C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6D271-A1EE-4953-98A1-247E8EA2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9A07-2A47-469A-A242-9CEE16AC1C78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C8378E-3187-4E48-A1DF-D8BDB7A8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411D6-0938-47F9-A3B2-4011A36C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7CBF-1B39-491F-9D60-07D7FD783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2EFCF-A6A5-4931-8CF6-69B72760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890AA1-A3AA-4DAF-8F91-1D911A0C9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A55DCE-DA85-4A03-BDA7-E60C127D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9A07-2A47-469A-A242-9CEE16AC1C78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3B098-84A5-48D4-B351-4853C159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68AB0-6444-464D-BF66-3F94E667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7CBF-1B39-491F-9D60-07D7FD783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9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27E7BA-BDB9-4043-8FB3-4D27969C9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F5DAA8-F9A2-4421-B913-AF9EC4B40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14A9C3-EB5C-41C8-8F9F-04DFE3A8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9A07-2A47-469A-A242-9CEE16AC1C78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0551D-D9EA-49DC-8BD9-EEB806DC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42F8-B643-4FBA-81E6-92725E53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7CBF-1B39-491F-9D60-07D7FD783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A8E5B-2244-4106-9EBA-A87147D9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FE0BE9-F962-4733-8041-737E9C80A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592A29-894B-4561-A3ED-35C9088B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9A07-2A47-469A-A242-9CEE16AC1C78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B34CB-F4EB-47E1-9A6A-E7749DE4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648D06-FB76-462C-BCA1-AD1874AF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7CBF-1B39-491F-9D60-07D7FD783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6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C43FB-44E6-4D1F-8728-8672069D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D1AC8-9140-4D5D-8B68-CB5D2E419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0449FD-1370-4D8E-81EC-76DEF20E0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9A07-2A47-469A-A242-9CEE16AC1C78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D4BF3-ED9D-45B2-AFE2-CA1EDA4F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9023E-1B65-478B-9921-3EBC7C5C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7CBF-1B39-491F-9D60-07D7FD783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0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007CA-F550-4809-BE13-75581B4A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C66CD-3514-4658-AC27-8F8649FEA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AC6D9D-0F84-432F-86CF-7D7C5013E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1EAA9E-2AEA-4CF4-B8AB-2EC83A92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9A07-2A47-469A-A242-9CEE16AC1C78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835E56-271D-4F35-A421-C3046B3D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E43C1F-ABC0-4F83-A661-35A70F1F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7CBF-1B39-491F-9D60-07D7FD783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3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65455-FA61-4A93-BB15-AF9568A3D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E354BC-7FB7-411D-AA28-A627E430F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381FFC-CBCE-4D18-BFD6-B331DDA0D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69CC3C-A5E4-4363-BEEB-6840C9E3A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0DBEB2-D925-4E2E-925A-02DB5CF38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0416CC-8D0F-464C-8370-A972435B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9A07-2A47-469A-A242-9CEE16AC1C78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95A0D2-C9D9-4D64-827E-835FE9CB1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5A07AE-6723-4B1A-9C9B-F4FAD68B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7CBF-1B39-491F-9D60-07D7FD783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4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74531-3B0E-47A6-8F8A-5E0CCC08F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EF718B-7679-4E85-9517-234796F2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9A07-2A47-469A-A242-9CEE16AC1C78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FB6C5A-962E-47FD-8E59-4762A36C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93F4BF-6994-4595-869F-5AA8BE76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7CBF-1B39-491F-9D60-07D7FD783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6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BCF1E0-6404-4A2F-8A7C-B62295B5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9A07-2A47-469A-A242-9CEE16AC1C78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0186DC-4C87-4D08-BD75-008A1A9F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1E4807-71B6-43B6-A751-9E404CFD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7CBF-1B39-491F-9D60-07D7FD783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13A69-E373-44D9-B2C1-6841611A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81B94-70BA-4F10-8F27-CDC05A28E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E2B023-35A0-4AB0-B81E-1A8575438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774677-28AB-4C21-968A-3E2225D2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9A07-2A47-469A-A242-9CEE16AC1C78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C50FA3-4D6C-4D0D-9764-9A5A43E4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104123-2F66-4F2D-8094-A2B3A295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7CBF-1B39-491F-9D60-07D7FD783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7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59D51-020D-4011-BEB0-7CA3604C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F76FCE-CF08-4601-87A0-C5AAC0B36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69F0CC-8B33-48D0-89F7-7E7E59865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6A23E9-F50B-4A25-AA1B-52D8A08AD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9A07-2A47-469A-A242-9CEE16AC1C78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4E894-BCE5-4DA5-AB02-13560BDF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4D14A-D435-4D24-BFD1-2002BF20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7CBF-1B39-491F-9D60-07D7FD783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DA20B6-DACA-49D2-9EFC-A0C3D667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F4518F-52BB-4024-952E-EFB77AF5B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67689-70FC-48AB-8DD8-6FB7856F5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9A07-2A47-469A-A242-9CEE16AC1C78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FBD46F-7A54-4A1F-992D-777F37B52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7B7776-6DA9-40EC-84B9-F77F2AF50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E7CBF-1B39-491F-9D60-07D7FD783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security/keystore/KeyGenParameterSpe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0F78C-4AF9-46E2-AB74-E82668C97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 암호 </a:t>
            </a:r>
            <a:r>
              <a:rPr lang="en-US" altLang="ko-KR" dirty="0"/>
              <a:t>API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288C8B-6958-4B5E-8524-35C1E1643F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허준영</a:t>
            </a:r>
            <a:r>
              <a:rPr lang="en-US" altLang="ko-KR" dirty="0"/>
              <a:t>(jyheo@hansung.ac.kr)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644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9913E-80E0-4312-BA93-64636067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KeyStore </a:t>
            </a:r>
            <a:r>
              <a:rPr lang="ko-KR" altLang="en-US" dirty="0"/>
              <a:t>예제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478C550-1DEE-4042-A2AD-2E097C847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520" y="1445339"/>
            <a:ext cx="9519920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KeyPairGenerator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keyPairGenerator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KeyPairGenerator.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getInstance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KeyProperties.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KEY_ALGORITHM_EC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AndroidKeyStore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keyPairGenerator.initialize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KeyGenParameterSpec.Builder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"key1"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  // key alias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KeyProperties.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PURPOSE_SIGN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 //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서명용으로 사용 가능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setAlgorithmParameterSpec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ECGenParameterSpec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"secp256r1"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setDigests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(KeyProperties.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DIGEST_SHA256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            KeyProperties.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DIGEST_SHA384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            KeyProperties.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DIGEST_SHA512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setUserAuthenticationRequired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setUserAuthenticationValidityDurationSeconds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5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*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60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    .build());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KeyPair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keyPair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keyPairGenerator.generateKeyPair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Signature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signature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Signature.getInstance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"SHA256withECDSA"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signature.initSign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keyPair.getPrivate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The key pair can also be obtained from the Android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Keystore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any time as follows: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KeyStore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keyStore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KeyStore.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getInstance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AndroidKeyStore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keyStore.load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PrivateKey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privateKey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PrivateKey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keyStore.getKey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"key1"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PublicKey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publicKey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keyStore.getCertificate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"key1"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getPublicKey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C54596-5A7B-47F4-9ECB-ADB4CB664595}"/>
              </a:ext>
            </a:extLst>
          </p:cNvPr>
          <p:cNvSpPr txBox="1"/>
          <p:nvPr/>
        </p:nvSpPr>
        <p:spPr>
          <a:xfrm>
            <a:off x="7691120" y="3551088"/>
            <a:ext cx="4237763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사용자 인증이 된 경우만 </a:t>
            </a:r>
            <a:r>
              <a:rPr lang="en-US" altLang="ko-KR" dirty="0"/>
              <a:t>Private key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한번 인증 후 </a:t>
            </a:r>
            <a:r>
              <a:rPr lang="en-US" altLang="ko-KR" dirty="0"/>
              <a:t>5</a:t>
            </a:r>
            <a:r>
              <a:rPr lang="ko-KR" altLang="en-US" dirty="0"/>
              <a:t>분간 지속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5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1F3D2-A7B5-456C-BF2B-E8FE8A4F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안드로이드 제공 암호 </a:t>
            </a:r>
            <a:r>
              <a:rPr lang="en-US" altLang="ko-KR" dirty="0"/>
              <a:t>API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236D9-3435-452A-8A96-541FD7152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권장 암호 알고리즘</a:t>
            </a:r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34530D-2825-4191-99C1-67D4DE59F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718610"/>
              </p:ext>
            </p:extLst>
          </p:nvPr>
        </p:nvGraphicFramePr>
        <p:xfrm>
          <a:off x="1477010" y="2562384"/>
          <a:ext cx="9237980" cy="24003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40414">
                  <a:extLst>
                    <a:ext uri="{9D8B030D-6E8A-4147-A177-3AD203B41FA5}">
                      <a16:colId xmlns:a16="http://schemas.microsoft.com/office/drawing/2014/main" val="2114190101"/>
                    </a:ext>
                  </a:extLst>
                </a:gridCol>
                <a:gridCol w="7197566">
                  <a:extLst>
                    <a:ext uri="{9D8B030D-6E8A-4147-A177-3AD203B41FA5}">
                      <a16:colId xmlns:a16="http://schemas.microsoft.com/office/drawing/2014/main" val="162011376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Class</a:t>
                      </a:r>
                      <a:endParaRPr lang="en-US" b="0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76200" marB="762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Recommendation</a:t>
                      </a:r>
                      <a:endParaRPr lang="en-US" b="0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76200" marB="762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181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Cipher</a:t>
                      </a:r>
                      <a:endParaRPr lang="en-US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66675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AES in either CBC or GCM mode with 256-bit keys (such as AES/GCM/NoPadding)</a:t>
                      </a:r>
                      <a:endParaRPr lang="en-US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66675" marB="76200"/>
                </a:tc>
                <a:extLst>
                  <a:ext uri="{0D108BD9-81ED-4DB2-BD59-A6C34878D82A}">
                    <a16:rowId xmlns:a16="http://schemas.microsoft.com/office/drawing/2014/main" val="2022152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MessageDigest</a:t>
                      </a:r>
                      <a:endParaRPr lang="en-US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66675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SHA-2 family (eg, SHA-256)</a:t>
                      </a:r>
                      <a:endParaRPr lang="en-US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66675" marB="76200"/>
                </a:tc>
                <a:extLst>
                  <a:ext uri="{0D108BD9-81ED-4DB2-BD59-A6C34878D82A}">
                    <a16:rowId xmlns:a16="http://schemas.microsoft.com/office/drawing/2014/main" val="950675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Mac</a:t>
                      </a:r>
                      <a:endParaRPr lang="en-US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66675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SHA-2 family HMAC (eg, HMACSHA256)</a:t>
                      </a:r>
                      <a:endParaRPr lang="en-US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66675" marB="76200"/>
                </a:tc>
                <a:extLst>
                  <a:ext uri="{0D108BD9-81ED-4DB2-BD59-A6C34878D82A}">
                    <a16:rowId xmlns:a16="http://schemas.microsoft.com/office/drawing/2014/main" val="3452221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Signature</a:t>
                      </a:r>
                      <a:endParaRPr lang="en-US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66675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SHA-2 family with ECDSA (</a:t>
                      </a:r>
                      <a:r>
                        <a:rPr lang="en-US" dirty="0" err="1">
                          <a:effectLst/>
                        </a:rPr>
                        <a:t>eg</a:t>
                      </a:r>
                      <a:r>
                        <a:rPr lang="en-US" dirty="0">
                          <a:effectLst/>
                        </a:rPr>
                        <a:t>, SHA256withECDSA)</a:t>
                      </a:r>
                      <a:endParaRPr lang="en-US" dirty="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66675" marB="76200"/>
                </a:tc>
                <a:extLst>
                  <a:ext uri="{0D108BD9-81ED-4DB2-BD59-A6C34878D82A}">
                    <a16:rowId xmlns:a16="http://schemas.microsoft.com/office/drawing/2014/main" val="195729641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73062A5-88A8-4763-BE41-944712E6EEF5}"/>
              </a:ext>
            </a:extLst>
          </p:cNvPr>
          <p:cNvSpPr/>
          <p:nvPr/>
        </p:nvSpPr>
        <p:spPr>
          <a:xfrm>
            <a:off x="1615887" y="5200491"/>
            <a:ext cx="6013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https://developer.android.com/reference/javax/crypto/Cipher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4617EA-4581-4162-877E-15D6A9795F0A}"/>
              </a:ext>
            </a:extLst>
          </p:cNvPr>
          <p:cNvSpPr/>
          <p:nvPr/>
        </p:nvSpPr>
        <p:spPr>
          <a:xfrm>
            <a:off x="1615885" y="5528679"/>
            <a:ext cx="7121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https://developer.android.com/reference/java/security/MessageDigest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57DC12-E24E-4C5B-A976-8881FD5B80E2}"/>
              </a:ext>
            </a:extLst>
          </p:cNvPr>
          <p:cNvSpPr/>
          <p:nvPr/>
        </p:nvSpPr>
        <p:spPr>
          <a:xfrm>
            <a:off x="1615885" y="5871110"/>
            <a:ext cx="5803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https://developer.android.com/reference/javax/crypto/Mac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6F9267-5983-4E8E-9DAE-6A5018AF1188}"/>
              </a:ext>
            </a:extLst>
          </p:cNvPr>
          <p:cNvSpPr/>
          <p:nvPr/>
        </p:nvSpPr>
        <p:spPr>
          <a:xfrm>
            <a:off x="1615885" y="6172396"/>
            <a:ext cx="7098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https://developer.android.com/reference/java/security/Signature</a:t>
            </a:r>
          </a:p>
        </p:txBody>
      </p:sp>
    </p:spTree>
    <p:extLst>
      <p:ext uri="{BB962C8B-B14F-4D97-AF65-F5344CB8AC3E}">
        <p14:creationId xmlns:p14="http://schemas.microsoft.com/office/powerpoint/2010/main" val="3259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028B2-25CC-423F-B14A-BA4AFE6C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메시지 암호화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A2146F-0541-43FE-8F0E-60FC96898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  <a:p>
            <a:pPr lvl="1"/>
            <a:r>
              <a:rPr lang="ko-KR" altLang="en-US" dirty="0"/>
              <a:t>암호 알고리즘</a:t>
            </a:r>
            <a:endParaRPr lang="en-US" altLang="ko-KR" dirty="0"/>
          </a:p>
          <a:p>
            <a:pPr lvl="2"/>
            <a:r>
              <a:rPr lang="en-US" dirty="0"/>
              <a:t>https://developer.android.com/reference/javax/crypto/Cipher</a:t>
            </a:r>
          </a:p>
          <a:p>
            <a:pPr lvl="1"/>
            <a:r>
              <a:rPr lang="ko-KR" altLang="en-US" dirty="0" err="1"/>
              <a:t>대칭키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en-US" dirty="0"/>
              <a:t>https://developer.android.com/reference/javax/crypto/KeyGenerator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E1DA73-7E3A-4D31-98D0-1805E881D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080" y="3938330"/>
            <a:ext cx="7665720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byte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[] plaintext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"Hello"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getBytes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"utf-8"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Encrypt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KeyGenerator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keygen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KeyGenerator.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getInstance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"AES"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keygen.init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256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keysize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256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SecretKey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key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keygen.generateKey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Cipher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cipher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Cipher.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getInstance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"AES/CBC/PKCS5PADDING"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cipher.init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Cipher.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ENCRYPT_MODE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key);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byte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[] ciphertext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cipher.doFinal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(plaintext);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byte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[] iv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cipher.getIV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03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4CB6A-4A71-42F4-9FA5-C900C83C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메시지 복호화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A92E73-E46B-4F8A-972E-95F05EA0A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Decryption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B52C1F-6F12-4281-BCB6-CE8E7DCB7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240" y="2626231"/>
            <a:ext cx="9062720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Decrypt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cipher.init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Cipher.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DECRYPT_MODE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key,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IvParameterSpec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(iv));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byte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decripyted_text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cipher.doFinal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(ciphertext);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Log.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"MY_APP_TAG"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"Decrypted:"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String(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decripyted_text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"utf-8"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846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C3B62-1F3B-4805-8C9B-BEF7B109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</a:t>
            </a:r>
            <a:r>
              <a:rPr lang="ko-KR" altLang="en-US" dirty="0"/>
              <a:t> </a:t>
            </a:r>
            <a:r>
              <a:rPr lang="en-US" altLang="ko-KR" dirty="0"/>
              <a:t>Digest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14753-FA47-4D47-B5E7-661CCAF0D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 Digest</a:t>
            </a:r>
          </a:p>
          <a:p>
            <a:pPr lvl="1"/>
            <a:r>
              <a:rPr lang="en-US" dirty="0"/>
              <a:t>https://developer.android.com/reference/java/security/MessageDigest</a:t>
            </a:r>
          </a:p>
          <a:p>
            <a:pPr lvl="1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E66880-5F6C-49F3-A334-88C3CFB47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720" y="3170297"/>
            <a:ext cx="685800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Message Digest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MessageDigest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md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MessageDigest.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getInstance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"SHA-256"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byte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[] digest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md.digest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(plaintext);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32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CF189-9DED-4BA2-A7E4-9432EDCE0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BF878-A8A7-4118-AA5C-442A9F28C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Signature</a:t>
            </a:r>
          </a:p>
          <a:p>
            <a:pPr lvl="1"/>
            <a:r>
              <a:rPr lang="en-US" dirty="0"/>
              <a:t>https://developer.android.com/reference/java/security/Signature</a:t>
            </a:r>
          </a:p>
          <a:p>
            <a:r>
              <a:rPr lang="ko-KR" altLang="en-US" dirty="0"/>
              <a:t>비대칭 키 생성</a:t>
            </a:r>
            <a:endParaRPr lang="en-US" altLang="ko-KR" dirty="0"/>
          </a:p>
          <a:p>
            <a:pPr lvl="1"/>
            <a:r>
              <a:rPr lang="en-US" dirty="0"/>
              <a:t>https://developer.android.com/reference/java/security/KeyPairGenerator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1C5ED6-D9F1-48F3-B1B2-D6F747234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240" y="4001294"/>
            <a:ext cx="8006080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KeyPairGenerator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keypairgen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KeyPairGenerator.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getInstance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"EC"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KeyPair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keypair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keypairgen.generateKeyPair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Digital Signature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Signature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s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Signature.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getInstance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"SHA256withECDSA"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s.initSign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keypair.getPrivate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s.update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(plaintext);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byte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[] signature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s.sign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22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537BE-F1F6-48C9-A6A7-0087BA66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a Digital Signature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DA5A3-956B-46A2-A228-70E3D5956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a Digital Signature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795B02-A88F-4722-B753-BAD58E8703C1}"/>
              </a:ext>
            </a:extLst>
          </p:cNvPr>
          <p:cNvSpPr/>
          <p:nvPr/>
        </p:nvSpPr>
        <p:spPr>
          <a:xfrm>
            <a:off x="168656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i="1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Verify a Digital Signature</a:t>
            </a:r>
            <a:br>
              <a:rPr lang="en-US" altLang="en-US" i="1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en-US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s.initVerify</a:t>
            </a:r>
            <a:r>
              <a:rPr lang="en-US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keypair.getPublic</a:t>
            </a:r>
            <a:r>
              <a:rPr lang="en-US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  <a:br>
              <a:rPr lang="en-US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en-US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s.update</a:t>
            </a:r>
            <a:r>
              <a:rPr lang="en-US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(message);</a:t>
            </a:r>
            <a:br>
              <a:rPr lang="en-US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en-US" b="1" dirty="0" err="1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boolean</a:t>
            </a:r>
            <a:r>
              <a:rPr lang="en-US" altLang="en-US" b="1" dirty="0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valid = </a:t>
            </a:r>
            <a:r>
              <a:rPr lang="en-US" altLang="en-US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s.verify</a:t>
            </a:r>
            <a:r>
              <a:rPr lang="en-US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(signature);</a:t>
            </a:r>
            <a:br>
              <a:rPr lang="en-US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en-US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Log.</a:t>
            </a:r>
            <a:r>
              <a:rPr lang="en-US" altLang="en-US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</a:t>
            </a:r>
            <a:r>
              <a:rPr lang="en-US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"MY_APP_TAG"</a:t>
            </a:r>
            <a:r>
              <a:rPr lang="en-US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en-US" b="1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"signature </a:t>
            </a:r>
            <a:r>
              <a:rPr lang="en-US" altLang="en-US" b="1" dirty="0" err="1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verfied</a:t>
            </a:r>
            <a:r>
              <a:rPr lang="en-US" altLang="en-US" b="1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:" </a:t>
            </a:r>
            <a:r>
              <a:rPr lang="en-US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valid);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6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D7EAA-5C89-4B8E-8CDF-CC044617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3ED4B1-2568-4FC2-897E-DB3AFF0B3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키는 내부 저장소에 저장하고 암호화된 파일은 외부 저장소에 저장하는 실습</a:t>
            </a:r>
            <a:endParaRPr lang="en-US" altLang="ko-KR" dirty="0"/>
          </a:p>
          <a:p>
            <a:r>
              <a:rPr lang="en-US" altLang="ko-KR" dirty="0" err="1"/>
              <a:t>EditText</a:t>
            </a:r>
            <a:r>
              <a:rPr lang="ko-KR" altLang="en-US" dirty="0"/>
              <a:t>에 입력 받는 내용을 암호화 하여 외부 저장소에 파일로 저장하고</a:t>
            </a:r>
            <a:r>
              <a:rPr lang="en-US" altLang="ko-KR" dirty="0"/>
              <a:t>, </a:t>
            </a:r>
            <a:r>
              <a:rPr lang="ko-KR" altLang="en-US" dirty="0"/>
              <a:t>키는 내부 저장소에 저장한다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내부 저장소에 저장된 키를 이용하여 외부 저장소 파일을 </a:t>
            </a:r>
            <a:r>
              <a:rPr lang="ko-KR" altLang="en-US" dirty="0" err="1"/>
              <a:t>복호화하여</a:t>
            </a:r>
            <a:r>
              <a:rPr lang="ko-KR" altLang="en-US" dirty="0"/>
              <a:t> </a:t>
            </a:r>
            <a:r>
              <a:rPr lang="en-US" altLang="ko-KR" dirty="0" err="1"/>
              <a:t>TextView</a:t>
            </a:r>
            <a:r>
              <a:rPr lang="ko-KR" altLang="en-US" dirty="0"/>
              <a:t>에 보여준다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키를 저장하기 위해 </a:t>
            </a:r>
            <a:r>
              <a:rPr lang="en-US" altLang="ko-KR" dirty="0"/>
              <a:t>byte</a:t>
            </a:r>
            <a:r>
              <a:rPr lang="ko-KR" altLang="en-US" dirty="0"/>
              <a:t>로 변환하고</a:t>
            </a:r>
            <a:r>
              <a:rPr lang="en-US" altLang="ko-KR" dirty="0"/>
              <a:t>, </a:t>
            </a:r>
            <a:r>
              <a:rPr lang="ko-KR" altLang="en-US" dirty="0"/>
              <a:t>다시 복구 하는 방법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F86AFD-8986-4DD3-B52E-BF1DBB3BA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5065823"/>
            <a:ext cx="563880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byte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[] encoded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key.getEncoded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SecretKey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key2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SecretKeySpec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(encoded,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"AES"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9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CB4BF-1A97-4A48-A3D1-B5BB2F27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KeyStore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E9CC97-6EF6-4C76-B564-3841D8F4E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https://developer.android.com/reference/android/security/keystore/KeyGenParameterSpec</a:t>
            </a:r>
            <a:endParaRPr lang="en-US" dirty="0"/>
          </a:p>
          <a:p>
            <a:r>
              <a:rPr lang="ko-KR" altLang="en-US" dirty="0"/>
              <a:t>키를 안드로이드 디바이스가 제공하는 곳에 저장했다가 나중에 다시 쓸 수 있음</a:t>
            </a:r>
            <a:endParaRPr lang="en-US" altLang="ko-KR" dirty="0"/>
          </a:p>
          <a:p>
            <a:r>
              <a:rPr lang="ko-KR" altLang="en-US" dirty="0"/>
              <a:t>사용자 인증이 된 경우에만 저장된 키를 사용하게 할 수도 있음</a:t>
            </a:r>
            <a:endParaRPr lang="en-US" altLang="ko-KR" dirty="0"/>
          </a:p>
          <a:p>
            <a:r>
              <a:rPr lang="en-US" dirty="0"/>
              <a:t>API Level 23 </a:t>
            </a:r>
            <a:r>
              <a:rPr lang="ko-KR" altLang="en-US" dirty="0"/>
              <a:t>이상부터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1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377</Words>
  <Application>Microsoft Office PowerPoint</Application>
  <PresentationFormat>와이드스크린</PresentationFormat>
  <Paragraphs>56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D2Coding</vt:lpstr>
      <vt:lpstr>Arial</vt:lpstr>
      <vt:lpstr>Calibri</vt:lpstr>
      <vt:lpstr>Calibri Light</vt:lpstr>
      <vt:lpstr>Office 테마</vt:lpstr>
      <vt:lpstr>안드로이드 암호 API</vt:lpstr>
      <vt:lpstr>안드로이드 제공 암호 API</vt:lpstr>
      <vt:lpstr>메시지 암호화</vt:lpstr>
      <vt:lpstr>메시지 복호화</vt:lpstr>
      <vt:lpstr>Message Digest</vt:lpstr>
      <vt:lpstr>Digital Signature</vt:lpstr>
      <vt:lpstr>Verify a Digital Signature </vt:lpstr>
      <vt:lpstr>실습</vt:lpstr>
      <vt:lpstr>KeyStore</vt:lpstr>
      <vt:lpstr>KeyStore 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암호 API</dc:title>
  <dc:creator>준영 허</dc:creator>
  <cp:lastModifiedBy>준영 허</cp:lastModifiedBy>
  <cp:revision>8</cp:revision>
  <dcterms:created xsi:type="dcterms:W3CDTF">2019-01-22T05:22:54Z</dcterms:created>
  <dcterms:modified xsi:type="dcterms:W3CDTF">2019-01-22T14:24:28Z</dcterms:modified>
</cp:coreProperties>
</file>