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C5A9C-0004-4BAF-9CB2-A4312B4A6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33FE55-B0AC-4AE5-BE16-B0B760DA2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F5FFF-A608-4AA1-AA57-D933CE1F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BB8E-89A3-425D-A75A-F1B33A6150A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8838F-386D-4270-9B6E-DF5F5111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B3C97-72A0-46D5-9232-B0094D4D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D5C8-56AD-495F-A77B-1B8B5DE9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5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3BC4A-2242-4946-BC41-9F209186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67A86E-21BA-48CA-B5C2-6DA9A8090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88BBC-9A7E-4206-A52B-F1EB578E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BB8E-89A3-425D-A75A-F1B33A6150A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50DD9-23B5-4599-B4FB-98C1FE67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23D9A-EE7D-41A4-8BC8-05189687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D5C8-56AD-495F-A77B-1B8B5DE9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8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598F4E-1EA1-40FF-AD09-1B48CE7F6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03931-F6BB-4D9A-A360-2B6FC8D91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F95C3-09F1-4C79-B3F2-B49A6517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BB8E-89A3-425D-A75A-F1B33A6150A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2825E-6A76-4AEB-B9D8-0A7FCC48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85E34-FEC6-42FE-92A4-C6B5785E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D5C8-56AD-495F-A77B-1B8B5DE9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5A746-5C90-44A0-8FD2-1EB3B70E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1CEF1-9659-4BF8-8EB0-5E0E3927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3B623-4B4D-4A4C-9904-4FF0AB7D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BB8E-89A3-425D-A75A-F1B33A6150A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1264C-27F9-4711-AA23-199A5B0B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3A118-4566-4E53-9ABB-6C5271EE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D5C8-56AD-495F-A77B-1B8B5DE9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6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16E82-0043-4C2B-9374-BDDB448D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E6B43-51E7-49ED-9EFD-BD5DD516B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06ECB-D903-4742-B0E2-11F69C3D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BB8E-89A3-425D-A75A-F1B33A6150A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02091-83B2-4E7B-B5B2-CF0D290D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10695-0157-4EA3-86B0-DB80601A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D5C8-56AD-495F-A77B-1B8B5DE9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00667-7088-40F9-8A1B-2FA15857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E3EA-2D2E-48D7-9293-130F29760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AA32A3-BA82-4214-A33B-5B479B0EA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EA88EF-3B28-4704-BCDC-555CBE02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BB8E-89A3-425D-A75A-F1B33A6150A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A2FAB-AAFB-4BFE-93ED-D0B9AF69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CBAA8-6280-4E34-BDE7-F051B290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D5C8-56AD-495F-A77B-1B8B5DE9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5041-228B-45E9-B767-F9ACDD3B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9E93E-C1B8-4740-A18B-74EBFAD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EE693-B806-4693-BCF3-E5762C62D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9AFC9A-1BED-41EB-8519-B1E28577B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6C95E7-450D-48AE-B4F9-5022DC293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35CB63-BA18-4AB2-81C1-CB80E1E6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BB8E-89A3-425D-A75A-F1B33A6150A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488B19-BF93-4652-9977-202FCDC0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782450-0E51-48CB-83E2-275AD26B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D5C8-56AD-495F-A77B-1B8B5DE9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EE26C-D312-4426-9A8E-A0A42027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398597-A65C-4B2A-9EAE-2D1B93BD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BB8E-89A3-425D-A75A-F1B33A6150A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312CC0-BD77-4B23-B007-F24BF470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CFC40-471B-486F-AEE9-0B8BF488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D5C8-56AD-495F-A77B-1B8B5DE9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0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F3444C-21D5-46AB-A8F5-E9C25105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BB8E-89A3-425D-A75A-F1B33A6150A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8DEB59-658C-4552-B72B-898F6143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5129D-A7AC-4900-9C17-7D39CDB0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D5C8-56AD-495F-A77B-1B8B5DE9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3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E0EA9-4A9C-451E-9FB2-E83C262C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9A7E9-C460-42E0-A738-F060B584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4296A8-4B60-4910-83E6-6E823B6C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C4ACE-8B3C-41A0-8B86-DEFC8927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BB8E-89A3-425D-A75A-F1B33A6150A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E61B3-095B-4E81-86B8-E5CF0BA4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58849-9768-4260-8C67-64D49A2B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D5C8-56AD-495F-A77B-1B8B5DE9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8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7F29-07F7-45E3-868D-4DFA73A8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353C3-3AED-4196-9C3A-A7A2F2921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596CB-94AF-4A2A-8D27-57859D0AD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1FBBC-D5A1-45EF-8EB2-E0783B56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BB8E-89A3-425D-A75A-F1B33A6150A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09FB3-8A90-4C63-A434-898487C6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3937C-C4D9-475D-97C1-49A87B1B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D5C8-56AD-495F-A77B-1B8B5DE9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16BF78-7C5C-4886-9C1D-BBC7426E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B3E267-E81E-4DF9-998A-339723CC1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DC816-113B-4F32-914A-F9EE778CE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8BB8E-89A3-425D-A75A-F1B33A6150A2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B96CB-EA55-4716-B876-772897975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8A316-3B0D-461D-ACAD-5D18D192A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CD5C8-56AD-495F-A77B-1B8B5DE9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FB39D-A348-47D6-A8EF-478FF0116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앱 보안 가이드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04747-D7C7-4D44-821F-64FD1329D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허준영</a:t>
            </a:r>
            <a:r>
              <a:rPr lang="en-US" altLang="ko-KR" dirty="0"/>
              <a:t>(jyheo@hansung.ac.kr)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0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B6235-1783-4109-9A22-7EB4AD03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앱 보안 가이드 </a:t>
            </a:r>
            <a:r>
              <a:rPr lang="en-US" altLang="ko-KR" dirty="0"/>
              <a:t>- </a:t>
            </a:r>
            <a:r>
              <a:rPr lang="ko-KR" altLang="en-US" dirty="0"/>
              <a:t>출처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78DD3-C330-4EDF-8D15-DAFE52C3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https://developer.android.com/topic/security/best-practices</a:t>
            </a:r>
          </a:p>
          <a:p>
            <a:r>
              <a:rPr lang="en-US" dirty="0"/>
              <a:t>https://developer.android.com/training/articles/security-tips</a:t>
            </a:r>
          </a:p>
        </p:txBody>
      </p:sp>
    </p:spTree>
    <p:extLst>
      <p:ext uri="{BB962C8B-B14F-4D97-AF65-F5344CB8AC3E}">
        <p14:creationId xmlns:p14="http://schemas.microsoft.com/office/powerpoint/2010/main" val="71967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F3D1C-0BC8-4823-AFDA-CA7211EE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저장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BD325-FF8A-423B-9ACB-514AEB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 저장소를 사용하라</a:t>
            </a:r>
            <a:r>
              <a:rPr lang="en-US" altLang="ko-KR" dirty="0"/>
              <a:t>.</a:t>
            </a:r>
          </a:p>
          <a:p>
            <a:pPr lvl="1"/>
            <a:r>
              <a:rPr lang="en-US" dirty="0"/>
              <a:t>/data/data/</a:t>
            </a:r>
            <a:r>
              <a:rPr lang="ko-KR" altLang="en-US" dirty="0"/>
              <a:t>패키지이름</a:t>
            </a:r>
            <a:r>
              <a:rPr lang="en-US" altLang="ko-KR" dirty="0"/>
              <a:t>/</a:t>
            </a:r>
          </a:p>
          <a:p>
            <a:pPr lvl="1"/>
            <a:r>
              <a:rPr lang="ko-KR" altLang="en-US" dirty="0"/>
              <a:t>내부 저장소는 해당 앱만 접근 가능함</a:t>
            </a:r>
            <a:endParaRPr lang="en-US" altLang="ko-KR" dirty="0"/>
          </a:p>
          <a:p>
            <a:r>
              <a:rPr lang="ko-KR" altLang="en-US" dirty="0"/>
              <a:t>데이터 공유가 필요하다면</a:t>
            </a:r>
            <a:endParaRPr lang="en-US" altLang="ko-KR" dirty="0"/>
          </a:p>
          <a:p>
            <a:pPr lvl="1"/>
            <a:r>
              <a:rPr lang="ko-KR" altLang="en-US" dirty="0"/>
              <a:t>외부 저장소보다는 </a:t>
            </a:r>
            <a:r>
              <a:rPr lang="en-US" altLang="ko-KR" dirty="0" err="1"/>
              <a:t>ContentProvider</a:t>
            </a:r>
            <a:r>
              <a:rPr lang="ko-KR" altLang="en-US" dirty="0"/>
              <a:t>를 이용하기</a:t>
            </a:r>
            <a:endParaRPr lang="en-US" altLang="ko-KR" dirty="0"/>
          </a:p>
          <a:p>
            <a:r>
              <a:rPr lang="ko-KR" altLang="en-US" dirty="0"/>
              <a:t>더 안전하게 저장하려면 데이터를 암호화하고</a:t>
            </a:r>
            <a:endParaRPr lang="en-US" altLang="ko-KR" dirty="0"/>
          </a:p>
          <a:p>
            <a:pPr lvl="1"/>
            <a:r>
              <a:rPr lang="en-US" dirty="0"/>
              <a:t>Key</a:t>
            </a:r>
            <a:r>
              <a:rPr lang="ko-KR" altLang="en-US" dirty="0"/>
              <a:t>는 </a:t>
            </a:r>
            <a:r>
              <a:rPr lang="en-US" altLang="ko-KR" dirty="0"/>
              <a:t>KeyStore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외부 저장소는 신뢰할 수 없음</a:t>
            </a:r>
            <a:endParaRPr lang="en-US" altLang="ko-KR" dirty="0"/>
          </a:p>
          <a:p>
            <a:pPr lvl="1"/>
            <a:r>
              <a:rPr lang="ko-KR" altLang="en-US" dirty="0"/>
              <a:t>데이터를 읽을 때 항상 유효성 검사나 서명 검증을 하도록 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4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8D7CB-A54A-41DC-91B3-3D08CAA3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ContentProvider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7F25F-F2AE-4660-9697-4E66362D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ContentProvider</a:t>
            </a:r>
            <a:r>
              <a:rPr lang="ko-KR" altLang="en-US" dirty="0"/>
              <a:t>에 접근하는 앱이 자신이 만든 앱만 접근할 수 있다면</a:t>
            </a:r>
            <a:endParaRPr lang="en-US" altLang="ko-KR" dirty="0"/>
          </a:p>
          <a:p>
            <a:pPr lvl="1"/>
            <a:r>
              <a:rPr lang="ko-KR" altLang="en-US" dirty="0"/>
              <a:t>권한에서 반드시 </a:t>
            </a:r>
            <a:r>
              <a:rPr lang="en-US" altLang="ko-KR" dirty="0" err="1"/>
              <a:t>protectionLevel</a:t>
            </a:r>
            <a:r>
              <a:rPr lang="ko-KR" altLang="en-US" dirty="0"/>
              <a:t>을 </a:t>
            </a:r>
            <a:r>
              <a:rPr lang="en-US" altLang="ko-KR" dirty="0"/>
              <a:t>signature</a:t>
            </a:r>
            <a:r>
              <a:rPr lang="ko-KR" altLang="en-US" dirty="0"/>
              <a:t>로 할 것</a:t>
            </a:r>
            <a:endParaRPr lang="en-US" altLang="ko-KR" dirty="0"/>
          </a:p>
          <a:p>
            <a:pPr lvl="1"/>
            <a:r>
              <a:rPr lang="ko-KR" altLang="en-US" dirty="0"/>
              <a:t>동일한 키로 서명된 앱만 접근할 수 있음</a:t>
            </a:r>
            <a:endParaRPr lang="en-US" altLang="ko-KR" dirty="0"/>
          </a:p>
          <a:p>
            <a:r>
              <a:rPr lang="en-US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Write </a:t>
            </a:r>
            <a:r>
              <a:rPr lang="ko-KR" altLang="en-US" dirty="0"/>
              <a:t>권한을 분리하여 지정하기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1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00BAB-6C9E-43C5-9D84-035942A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94232-F6E2-4AA3-B693-0C162B5F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꼭 필요한 권한만 사용</a:t>
            </a:r>
            <a:endParaRPr lang="en-US" altLang="ko-KR" dirty="0"/>
          </a:p>
          <a:p>
            <a:pPr lvl="1"/>
            <a:r>
              <a:rPr lang="ko-KR" altLang="en-US" dirty="0"/>
              <a:t>다른 방법이 있으면 그 방법을 사용</a:t>
            </a:r>
            <a:r>
              <a:rPr lang="en-US" altLang="ko-KR" dirty="0"/>
              <a:t>. </a:t>
            </a:r>
            <a:r>
              <a:rPr lang="ko-KR" altLang="en-US" dirty="0"/>
              <a:t>예를 들어 인텐트를 이용하여 다른 앱을 호출</a:t>
            </a:r>
            <a:endParaRPr lang="en-US" altLang="ko-KR" dirty="0"/>
          </a:p>
          <a:p>
            <a:r>
              <a:rPr lang="ko-KR" altLang="en-US" dirty="0"/>
              <a:t>사용하는 라이브러리가 요청하는 권한 파악</a:t>
            </a:r>
            <a:endParaRPr lang="en-US" altLang="ko-KR" dirty="0"/>
          </a:p>
          <a:p>
            <a:r>
              <a:rPr lang="ko-KR" altLang="en-US" dirty="0"/>
              <a:t>투명하게</a:t>
            </a:r>
            <a:endParaRPr lang="en-US" altLang="ko-KR" dirty="0"/>
          </a:p>
          <a:p>
            <a:pPr lvl="1"/>
            <a:r>
              <a:rPr lang="ko-KR" altLang="en-US" dirty="0"/>
              <a:t>요청하는 권한의 용도와 이유를 사용자에게 명확히 설명할 것</a:t>
            </a:r>
            <a:endParaRPr lang="en-US" altLang="ko-KR" dirty="0"/>
          </a:p>
          <a:p>
            <a:r>
              <a:rPr lang="ko-KR" altLang="en-US" dirty="0"/>
              <a:t>명시적으로 알리기</a:t>
            </a:r>
            <a:endParaRPr lang="en-US" altLang="ko-KR" dirty="0"/>
          </a:p>
          <a:p>
            <a:pPr lvl="1"/>
            <a:r>
              <a:rPr lang="ko-KR" altLang="en-US" dirty="0"/>
              <a:t>민감한 정보</a:t>
            </a:r>
            <a:r>
              <a:rPr lang="en-US" altLang="ko-KR" dirty="0"/>
              <a:t>(</a:t>
            </a:r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마이크 등</a:t>
            </a:r>
            <a:r>
              <a:rPr lang="en-US" altLang="ko-KR" dirty="0"/>
              <a:t>)</a:t>
            </a:r>
            <a:r>
              <a:rPr lang="ko-KR" altLang="en-US" dirty="0"/>
              <a:t>에 접근할 때 사용자에게 지속적으로 알림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5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39999-9EE3-4C27-9028-6DF15A8F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E155E-4E0D-4BB7-8C5F-B831BB17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 보호를 위해 권한을 부여할 경우</a:t>
            </a:r>
            <a:endParaRPr lang="en-US" altLang="ko-KR" dirty="0"/>
          </a:p>
          <a:p>
            <a:pPr lvl="1"/>
            <a:r>
              <a:rPr lang="en-US" dirty="0"/>
              <a:t>Dangerous </a:t>
            </a:r>
            <a:r>
              <a:rPr lang="ko-KR" altLang="en-US" dirty="0"/>
              <a:t>보다는 </a:t>
            </a:r>
            <a:r>
              <a:rPr lang="en-US" altLang="ko-KR" dirty="0"/>
              <a:t>Signature </a:t>
            </a:r>
            <a:r>
              <a:rPr lang="en-US" altLang="ko-KR" dirty="0" err="1"/>
              <a:t>protectionLevel</a:t>
            </a:r>
            <a:r>
              <a:rPr lang="ko-KR" altLang="en-US" dirty="0"/>
              <a:t>을 권장</a:t>
            </a:r>
            <a:endParaRPr lang="en-US" altLang="ko-KR" dirty="0"/>
          </a:p>
          <a:p>
            <a:pPr lvl="1"/>
            <a:r>
              <a:rPr lang="en-US" dirty="0"/>
              <a:t>Dangerous</a:t>
            </a:r>
            <a:r>
              <a:rPr lang="ko-KR" altLang="en-US" dirty="0"/>
              <a:t>로 하는 경우는</a:t>
            </a:r>
            <a:endParaRPr lang="en-US" altLang="ko-KR" dirty="0"/>
          </a:p>
          <a:p>
            <a:pPr lvl="2"/>
            <a:r>
              <a:rPr lang="ko-KR" altLang="en-US" dirty="0"/>
              <a:t>사용자에게 권한 필요성을 설명해야 하고</a:t>
            </a:r>
            <a:endParaRPr lang="en-US" altLang="ko-KR" dirty="0"/>
          </a:p>
          <a:p>
            <a:pPr lvl="2"/>
            <a:r>
              <a:rPr lang="ko-KR" altLang="en-US" dirty="0"/>
              <a:t>설명을 다국어로 지원하게 만들어야 하고</a:t>
            </a:r>
            <a:endParaRPr lang="en-US" altLang="ko-KR" dirty="0"/>
          </a:p>
          <a:p>
            <a:pPr lvl="2"/>
            <a:r>
              <a:rPr lang="ko-KR" altLang="en-US" dirty="0"/>
              <a:t>설명이 적절하지 못할 경우 사용자에게 혼동을 줄 수 있음</a:t>
            </a:r>
            <a:endParaRPr lang="en-US" altLang="ko-KR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C9D0F-88F6-4996-AD5A-014BDAEE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D9CEE-2EE2-4794-BCD3-890FF1FB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보안 웹 트래픽의 경우 </a:t>
            </a:r>
            <a:r>
              <a:rPr lang="en-US" altLang="ko-KR" dirty="0" err="1"/>
              <a:t>HttpsURLConnection</a:t>
            </a:r>
            <a:endParaRPr lang="en-US" altLang="ko-KR" dirty="0"/>
          </a:p>
          <a:p>
            <a:r>
              <a:rPr lang="ko-KR" altLang="en-US" dirty="0"/>
              <a:t>암호화된 소켓 레벨 통신은 </a:t>
            </a:r>
            <a:r>
              <a:rPr lang="en-US" altLang="ko-KR" dirty="0" err="1"/>
              <a:t>SSLSocket</a:t>
            </a:r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/>
              <a:t>또는 기타 </a:t>
            </a:r>
            <a:r>
              <a:rPr lang="ko-KR" altLang="en-US" dirty="0" err="1"/>
              <a:t>비보안</a:t>
            </a:r>
            <a:r>
              <a:rPr lang="ko-KR" altLang="en-US" dirty="0"/>
              <a:t> 프로토콜로부터 </a:t>
            </a:r>
            <a:r>
              <a:rPr lang="ko-KR" altLang="en-US" dirty="0" err="1"/>
              <a:t>다운로드된</a:t>
            </a:r>
            <a:r>
              <a:rPr lang="ko-KR" altLang="en-US" dirty="0"/>
              <a:t> 데이터를 신뢰하지 않도록 함</a:t>
            </a:r>
            <a:endParaRPr lang="en-US" altLang="ko-KR" dirty="0"/>
          </a:p>
          <a:p>
            <a:r>
              <a:rPr lang="en-US" dirty="0"/>
              <a:t>SMS</a:t>
            </a:r>
            <a:r>
              <a:rPr lang="ko-KR" altLang="en-US" dirty="0"/>
              <a:t>는 암호화되지 않아 위험할 수 있음</a:t>
            </a:r>
            <a:endParaRPr lang="en-US" altLang="ko-KR" dirty="0"/>
          </a:p>
          <a:p>
            <a:pPr lvl="1"/>
            <a:r>
              <a:rPr lang="en-US" altLang="ko-KR" dirty="0"/>
              <a:t>READ_SMS </a:t>
            </a:r>
            <a:r>
              <a:rPr lang="ko-KR" altLang="en-US" dirty="0"/>
              <a:t>권한이 있는 다른 앱이 읽어 갈 수 있음</a:t>
            </a:r>
            <a:endParaRPr lang="en-US" altLang="ko-KR" dirty="0"/>
          </a:p>
          <a:p>
            <a:pPr lvl="1"/>
            <a:r>
              <a:rPr lang="en-US" dirty="0"/>
              <a:t>GCM(Google Cloud Messaging)</a:t>
            </a:r>
            <a:r>
              <a:rPr lang="ko-KR" altLang="en-US" dirty="0"/>
              <a:t>같은 기능을 이용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1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263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안드로이드 앱 보안 가이드</vt:lpstr>
      <vt:lpstr>안드로이드 앱 보안 가이드 - 출처</vt:lpstr>
      <vt:lpstr>데이터 저장</vt:lpstr>
      <vt:lpstr>ContentProvider</vt:lpstr>
      <vt:lpstr>권한</vt:lpstr>
      <vt:lpstr>권한</vt:lpstr>
      <vt:lpstr>네트워크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앱 보안 가이드</dc:title>
  <dc:creator>준영 허</dc:creator>
  <cp:lastModifiedBy>준영 허</cp:lastModifiedBy>
  <cp:revision>5</cp:revision>
  <dcterms:created xsi:type="dcterms:W3CDTF">2019-01-22T05:28:09Z</dcterms:created>
  <dcterms:modified xsi:type="dcterms:W3CDTF">2019-01-22T06:37:03Z</dcterms:modified>
</cp:coreProperties>
</file>