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73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0CD0-2B78-4A55-BD70-433A823CB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5977B-80CC-4C5E-A11E-73F1757ED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08EF-57A3-4625-AD26-03C2DA0D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1029-8E92-46E3-B56E-2FD0A72F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74EB-77FF-4536-BAA3-155723B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4E3E-8A03-40F8-A7B7-1C249B34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058E-C254-4B3C-8630-1D21088F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B8B6-E33B-4906-8C6B-A2A1F5AA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112A-8773-497A-8678-5E38B8F9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B57A-4ABF-4D76-A24C-387805CE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AF695-FCB1-4774-A4B5-B60825623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69BDA-131C-46E5-8318-97BC4A0B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626B-9A9D-4EDC-94D1-C3CB3701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1DC4-0B2A-4ACB-BB53-C8EE0851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F057-BCD0-4386-8AEA-3BD2D4F2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B9BB-17EC-483D-A9D3-940C2DCB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377F-6945-4F6B-8BB1-716FB1466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0DFE-2D5B-4896-A56E-D31C698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E2BC-3DD9-45B1-AB69-6446CD84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4CDA-D3F4-43F0-8C62-069B3B50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D762-DFD0-47AA-A4F6-8FB9B80F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CCEE-77D7-4CA6-901C-E67A7D8D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5338-07F8-479D-8027-9ECA2C9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BABD-9960-49B5-952D-0FB0A2FC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B5E4-F449-4C50-ABB4-8F664B3E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DD98-8515-4EB7-A70F-C0EE21BD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CC89-8DD0-4F6A-A07A-247AAE133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8ADC1-2345-48F3-846D-6411BD06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11AC-5A01-4730-9006-223E35DF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77E1A-F704-4CE6-AF52-762694C8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9503-90ED-4944-90B0-FDACF412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7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1E31-2E33-45CD-AAC3-8C4EA83F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DFB9-B91A-4024-B039-F2CC0404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FC960-829B-4ED6-8421-0826438A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027C-7693-4C2C-9F6D-C5919E15C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54336-AE3C-4038-B66A-A525DD311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6749B-F274-4C75-B636-10680CEF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55F78-91BE-4AF8-B5F1-C80CD53A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E9F3E-FB0C-4A35-9073-CC8A96CC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FB7-3A69-4FF0-88AF-56DE635C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FA0AE-1BDD-41B2-9C31-6F9EC6AB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37C1A-3643-4926-A1B6-E6F0F78B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4B87C-526B-440E-8CA5-A7CDF0A8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738B8-2FBF-4234-A694-18448AEE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F1C45-4496-443D-BBC8-00AA80E2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AE42-CBCF-4F13-8A64-06E466E8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27F2-0E34-499C-B66E-B359D109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36CF-516F-44DE-853E-0976CEAD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0F95-5091-4A90-AAF5-28662C4E6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89056-BCF4-45DE-A755-1E27D34E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707A9-A3EF-4DB2-86DA-C15953AA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BF442-D31B-492D-9974-0302D8EF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F04F-2988-4F64-87DF-4AF3CDD2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20528-2574-40E8-9935-AC2F318A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94BF-058D-42D0-8583-E5695875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EB09-95EE-49A1-A30B-59084F8E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D45C3-5D26-4ACC-9CC3-B9B7E5EE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A7E7-8816-455D-BB85-7E727685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AB464-21C0-4841-9F7A-D468E230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1346A-7B4F-463F-8C38-AD0565BE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FC17-5EA7-4918-B1E4-C80EB5FB6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9D69-2BEF-4A60-81B8-35B9C70A8958}" type="datetimeFigureOut">
              <a:rPr lang="en-US" smtClean="0"/>
              <a:t>2019-01-20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301A-099B-40DB-9DE1-F5C61D0B5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3480D-A33C-49C4-BC59-9508AE26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65EE-9F0F-4BC8-BC04-212D2B2B1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0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Manifest.permission.html#BROADCAST_STICKY" TargetMode="External"/><Relationship Id="rId13" Type="http://schemas.openxmlformats.org/officeDocument/2006/relationships/hyperlink" Target="https://developer.android.com/reference/android/Manifest.permission.html#FOREGROUND_SERVICE" TargetMode="External"/><Relationship Id="rId18" Type="http://schemas.openxmlformats.org/officeDocument/2006/relationships/hyperlink" Target="https://developer.android.com/reference/android/Manifest.permission.html#MANAGE_OWN_CALLS" TargetMode="External"/><Relationship Id="rId26" Type="http://schemas.openxmlformats.org/officeDocument/2006/relationships/hyperlink" Target="https://developer.android.com/reference/android/Manifest.permission.html#CHANGE_WIFI_STATE" TargetMode="External"/><Relationship Id="rId3" Type="http://schemas.openxmlformats.org/officeDocument/2006/relationships/hyperlink" Target="https://developer.android.com/reference/android/Manifest.permission.html#ACCESS_NETWORK_STATE" TargetMode="External"/><Relationship Id="rId21" Type="http://schemas.openxmlformats.org/officeDocument/2006/relationships/hyperlink" Target="https://developer.android.com/reference/android/Manifest.permission.html#READ_SYNC_SETTINGS" TargetMode="External"/><Relationship Id="rId34" Type="http://schemas.openxmlformats.org/officeDocument/2006/relationships/hyperlink" Target="https://developer.android.com/reference/android/Manifest.permission.html#USE_FINGERPRINT" TargetMode="External"/><Relationship Id="rId7" Type="http://schemas.openxmlformats.org/officeDocument/2006/relationships/hyperlink" Target="https://developer.android.com/reference/android/Manifest.permission.html#BLUETOOTH_ADMIN" TargetMode="External"/><Relationship Id="rId12" Type="http://schemas.openxmlformats.org/officeDocument/2006/relationships/hyperlink" Target="https://developer.android.com/reference/android/Manifest.permission.html#EXPAND_STATUS_BAR" TargetMode="External"/><Relationship Id="rId17" Type="http://schemas.openxmlformats.org/officeDocument/2006/relationships/hyperlink" Target="https://developer.android.com/reference/android/Manifest.permission.html#KILL_BACKGROUND_PROCESSES" TargetMode="External"/><Relationship Id="rId25" Type="http://schemas.openxmlformats.org/officeDocument/2006/relationships/hyperlink" Target="https://developer.android.com/reference/android/Manifest.permission.html#REQUEST_COMPANION_RUN_IN_BACKGROUND" TargetMode="External"/><Relationship Id="rId33" Type="http://schemas.openxmlformats.org/officeDocument/2006/relationships/hyperlink" Target="https://developer.android.com/reference/android/Manifest.permission.html#TRANSMIT_IR" TargetMode="External"/><Relationship Id="rId2" Type="http://schemas.openxmlformats.org/officeDocument/2006/relationships/hyperlink" Target="https://developer.android.com/reference/android/Manifest.permission.html#ACCESS_LOCATION_EXTRA_COMMANDS" TargetMode="External"/><Relationship Id="rId16" Type="http://schemas.openxmlformats.org/officeDocument/2006/relationships/hyperlink" Target="https://developer.android.com/reference/android/Manifest.permission.html#INTERNET" TargetMode="External"/><Relationship Id="rId20" Type="http://schemas.openxmlformats.org/officeDocument/2006/relationships/hyperlink" Target="https://developer.android.com/reference/android/Manifest.permission.html#NFC" TargetMode="External"/><Relationship Id="rId29" Type="http://schemas.openxmlformats.org/officeDocument/2006/relationships/hyperlink" Target="https://developer.android.com/reference/android/Manifest.permission.html#REQUEST_IGNORE_BATTERY_OPTIMIZATION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android.com/reference/android/Manifest.permission.html#BLUETOOTH" TargetMode="External"/><Relationship Id="rId11" Type="http://schemas.openxmlformats.org/officeDocument/2006/relationships/hyperlink" Target="https://developer.android.com/reference/android/Manifest.permission.html#DISABLE_KEYGUARD" TargetMode="External"/><Relationship Id="rId24" Type="http://schemas.openxmlformats.org/officeDocument/2006/relationships/hyperlink" Target="https://developer.android.com/reference/android/Manifest.permission.html#REORDER_TASKS" TargetMode="External"/><Relationship Id="rId32" Type="http://schemas.openxmlformats.org/officeDocument/2006/relationships/hyperlink" Target="https://developer.android.com/reference/android/Manifest.permission.html#SET_WALLPAPER_HINTS" TargetMode="External"/><Relationship Id="rId37" Type="http://schemas.openxmlformats.org/officeDocument/2006/relationships/hyperlink" Target="https://developer.android.com/reference/android/Manifest.permission.html#WRITE_SYNC_SETTINGS" TargetMode="External"/><Relationship Id="rId5" Type="http://schemas.openxmlformats.org/officeDocument/2006/relationships/hyperlink" Target="https://developer.android.com/reference/android/Manifest.permission.html#ACCESS_WIFI_STATE" TargetMode="External"/><Relationship Id="rId15" Type="http://schemas.openxmlformats.org/officeDocument/2006/relationships/hyperlink" Target="https://developer.android.com/reference/android/Manifest.permission.html#INSTALL_SHORTCUT" TargetMode="External"/><Relationship Id="rId23" Type="http://schemas.openxmlformats.org/officeDocument/2006/relationships/hyperlink" Target="https://developer.android.com/reference/android/Manifest.permission.html#RECEIVE_BOOT_COMPLETED" TargetMode="External"/><Relationship Id="rId28" Type="http://schemas.openxmlformats.org/officeDocument/2006/relationships/hyperlink" Target="https://developer.android.com/reference/android/Manifest.permission.html#REQUEST_DELETE_PACKAGES" TargetMode="External"/><Relationship Id="rId36" Type="http://schemas.openxmlformats.org/officeDocument/2006/relationships/hyperlink" Target="https://developer.android.com/reference/android/Manifest.permission.html#WAKE_LOCK" TargetMode="External"/><Relationship Id="rId10" Type="http://schemas.openxmlformats.org/officeDocument/2006/relationships/hyperlink" Target="https://developer.android.com/reference/android/Manifest.permission.html#CHANGE_WIFI_MULTICAST_STATE" TargetMode="External"/><Relationship Id="rId19" Type="http://schemas.openxmlformats.org/officeDocument/2006/relationships/hyperlink" Target="https://developer.android.com/reference/android/Manifest.permission.html#MODIFY_AUDIO_SETTINGS" TargetMode="External"/><Relationship Id="rId31" Type="http://schemas.openxmlformats.org/officeDocument/2006/relationships/hyperlink" Target="https://developer.android.com/reference/android/Manifest.permission.html#SET_WALLPAPER" TargetMode="External"/><Relationship Id="rId4" Type="http://schemas.openxmlformats.org/officeDocument/2006/relationships/hyperlink" Target="https://developer.android.com/reference/android/Manifest.permission.html#ACCESS_NOTIFICATION_POLICY" TargetMode="External"/><Relationship Id="rId9" Type="http://schemas.openxmlformats.org/officeDocument/2006/relationships/hyperlink" Target="https://developer.android.com/reference/android/Manifest.permission.html#CHANGE_NETWORK_STATE" TargetMode="External"/><Relationship Id="rId14" Type="http://schemas.openxmlformats.org/officeDocument/2006/relationships/hyperlink" Target="https://developer.android.com/reference/android/Manifest.permission.html#GET_PACKAGE_SIZE" TargetMode="External"/><Relationship Id="rId22" Type="http://schemas.openxmlformats.org/officeDocument/2006/relationships/hyperlink" Target="https://developer.android.com/reference/android/Manifest.permission.html#READ_SYNC_STATS" TargetMode="External"/><Relationship Id="rId27" Type="http://schemas.openxmlformats.org/officeDocument/2006/relationships/hyperlink" Target="https://developer.android.com/reference/android/Manifest.permission.html#REQUEST_COMPANION_USE_DATA_IN_BACKGROUND" TargetMode="External"/><Relationship Id="rId30" Type="http://schemas.openxmlformats.org/officeDocument/2006/relationships/hyperlink" Target="https://developer.android.com/reference/android/Manifest.permission.html#SET_ALARM" TargetMode="External"/><Relationship Id="rId35" Type="http://schemas.openxmlformats.org/officeDocument/2006/relationships/hyperlink" Target="https://developer.android.com/reference/android/Manifest.permission.html#VIBRAT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Manifest.permission#PROCESS_OUTGOING_CALLS" TargetMode="External"/><Relationship Id="rId13" Type="http://schemas.openxmlformats.org/officeDocument/2006/relationships/hyperlink" Target="https://developer.android.com/reference/android/Manifest.permission.html#WRITE_CONTACTS" TargetMode="External"/><Relationship Id="rId18" Type="http://schemas.openxmlformats.org/officeDocument/2006/relationships/hyperlink" Target="https://developer.android.com/reference/android/Manifest.permission_group.html#MICROPHONE" TargetMode="External"/><Relationship Id="rId26" Type="http://schemas.openxmlformats.org/officeDocument/2006/relationships/hyperlink" Target="https://developer.android.com/reference/android/Manifest.permission.html#USE_SIP" TargetMode="External"/><Relationship Id="rId3" Type="http://schemas.openxmlformats.org/officeDocument/2006/relationships/hyperlink" Target="https://developer.android.com/reference/android/Manifest.permission.html#READ_CALENDAR" TargetMode="External"/><Relationship Id="rId21" Type="http://schemas.openxmlformats.org/officeDocument/2006/relationships/hyperlink" Target="https://developer.android.com/reference/android/Manifest.permission.html#READ_PHONE_STATE" TargetMode="External"/><Relationship Id="rId34" Type="http://schemas.openxmlformats.org/officeDocument/2006/relationships/hyperlink" Target="https://developer.android.com/reference/android/Manifest.permission.html#RECEIVE_MMS" TargetMode="External"/><Relationship Id="rId7" Type="http://schemas.openxmlformats.org/officeDocument/2006/relationships/hyperlink" Target="https://developer.android.com/reference/android/Manifest.permission#WRITE_CALL_LOG" TargetMode="External"/><Relationship Id="rId12" Type="http://schemas.openxmlformats.org/officeDocument/2006/relationships/hyperlink" Target="https://developer.android.com/reference/android/Manifest.permission.html#READ_CONTACTS" TargetMode="External"/><Relationship Id="rId17" Type="http://schemas.openxmlformats.org/officeDocument/2006/relationships/hyperlink" Target="https://developer.android.com/reference/android/Manifest.permission.html#ACCESS_COARSE_LOCATION" TargetMode="External"/><Relationship Id="rId25" Type="http://schemas.openxmlformats.org/officeDocument/2006/relationships/hyperlink" Target="https://developer.android.com/reference/android/Manifest.permission.html#ADD_VOICEMAIL" TargetMode="External"/><Relationship Id="rId33" Type="http://schemas.openxmlformats.org/officeDocument/2006/relationships/hyperlink" Target="https://developer.android.com/reference/android/Manifest.permission.html#RECEIVE_WAP_PUSH" TargetMode="External"/><Relationship Id="rId2" Type="http://schemas.openxmlformats.org/officeDocument/2006/relationships/hyperlink" Target="https://developer.android.com/reference/android/Manifest.permission_group.html#CALENDAR" TargetMode="External"/><Relationship Id="rId16" Type="http://schemas.openxmlformats.org/officeDocument/2006/relationships/hyperlink" Target="https://developer.android.com/reference/android/Manifest.permission.html#ACCESS_FINE_LOCATION" TargetMode="External"/><Relationship Id="rId20" Type="http://schemas.openxmlformats.org/officeDocument/2006/relationships/hyperlink" Target="https://developer.android.com/reference/android/Manifest.permission_group.html#PHONE" TargetMode="External"/><Relationship Id="rId29" Type="http://schemas.openxmlformats.org/officeDocument/2006/relationships/hyperlink" Target="https://developer.android.com/reference/android/Manifest.permission_group.html#SM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android.com/reference/android/Manifest.permission#READ_CALL_LOG" TargetMode="External"/><Relationship Id="rId11" Type="http://schemas.openxmlformats.org/officeDocument/2006/relationships/hyperlink" Target="https://developer.android.com/reference/android/Manifest.permission_group.html#CONTACTS" TargetMode="External"/><Relationship Id="rId24" Type="http://schemas.openxmlformats.org/officeDocument/2006/relationships/hyperlink" Target="https://developer.android.com/reference/android/Manifest.permission.html#ANSWER_PHONE_CALLS" TargetMode="External"/><Relationship Id="rId32" Type="http://schemas.openxmlformats.org/officeDocument/2006/relationships/hyperlink" Target="https://developer.android.com/reference/android/Manifest.permission.html#READ_SMS" TargetMode="External"/><Relationship Id="rId37" Type="http://schemas.openxmlformats.org/officeDocument/2006/relationships/hyperlink" Target="https://developer.android.com/reference/android/Manifest.permission.html#WRITE_EXTERNAL_STORAGE" TargetMode="External"/><Relationship Id="rId5" Type="http://schemas.openxmlformats.org/officeDocument/2006/relationships/hyperlink" Target="https://developer.android.com/reference/android/Manifest.permission_group#CALL_LOG" TargetMode="External"/><Relationship Id="rId15" Type="http://schemas.openxmlformats.org/officeDocument/2006/relationships/hyperlink" Target="https://developer.android.com/reference/android/Manifest.permission_group.html#LOCATION" TargetMode="External"/><Relationship Id="rId23" Type="http://schemas.openxmlformats.org/officeDocument/2006/relationships/hyperlink" Target="https://developer.android.com/reference/android/Manifest.permission.html#CALL_PHONE" TargetMode="External"/><Relationship Id="rId28" Type="http://schemas.openxmlformats.org/officeDocument/2006/relationships/hyperlink" Target="https://developer.android.com/reference/android/Manifest.permission.html#BODY_SENSORS" TargetMode="External"/><Relationship Id="rId36" Type="http://schemas.openxmlformats.org/officeDocument/2006/relationships/hyperlink" Target="https://developer.android.com/reference/android/Manifest.permission.html#READ_EXTERNAL_STORAGE" TargetMode="External"/><Relationship Id="rId10" Type="http://schemas.openxmlformats.org/officeDocument/2006/relationships/hyperlink" Target="https://developer.android.com/reference/android/Manifest.permission.html#CAMERA" TargetMode="External"/><Relationship Id="rId19" Type="http://schemas.openxmlformats.org/officeDocument/2006/relationships/hyperlink" Target="https://developer.android.com/reference/android/Manifest.permission.html#RECORD_AUDIO" TargetMode="External"/><Relationship Id="rId31" Type="http://schemas.openxmlformats.org/officeDocument/2006/relationships/hyperlink" Target="https://developer.android.com/reference/android/Manifest.permission.html#RECEIVE_SMS" TargetMode="External"/><Relationship Id="rId4" Type="http://schemas.openxmlformats.org/officeDocument/2006/relationships/hyperlink" Target="https://developer.android.com/reference/android/Manifest.permission.html#WRITE_CALENDAR" TargetMode="External"/><Relationship Id="rId9" Type="http://schemas.openxmlformats.org/officeDocument/2006/relationships/hyperlink" Target="https://developer.android.com/reference/android/Manifest.permission_group.html#CAMERA" TargetMode="External"/><Relationship Id="rId14" Type="http://schemas.openxmlformats.org/officeDocument/2006/relationships/hyperlink" Target="https://developer.android.com/reference/android/Manifest.permission.html#GET_ACCOUNTS" TargetMode="External"/><Relationship Id="rId22" Type="http://schemas.openxmlformats.org/officeDocument/2006/relationships/hyperlink" Target="https://developer.android.com/reference/android/Manifest.permission.html#READ_PHONE_NUMBERS" TargetMode="External"/><Relationship Id="rId27" Type="http://schemas.openxmlformats.org/officeDocument/2006/relationships/hyperlink" Target="https://developer.android.com/reference/android/Manifest.permission_group.html#SENSORS" TargetMode="External"/><Relationship Id="rId30" Type="http://schemas.openxmlformats.org/officeDocument/2006/relationships/hyperlink" Target="https://developer.android.com/reference/android/Manifest.permission.html#SEND_SMS" TargetMode="External"/><Relationship Id="rId35" Type="http://schemas.openxmlformats.org/officeDocument/2006/relationships/hyperlink" Target="https://developer.android.com/reference/android/Manifest.permission_group.html#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2A90-B642-46CC-82BF-13A164270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권한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040A4-2E58-4D12-917B-FE74699AB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허준영</a:t>
            </a:r>
            <a:r>
              <a:rPr lang="en-US" altLang="ko-KR" dirty="0"/>
              <a:t>(jyheo@hansung.ac.kr)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5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C032-783C-4B7A-AA30-AF49F515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할당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0BF-1794-498D-9F38-98EE1D43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브로드캐스트 권한 적용</a:t>
            </a:r>
            <a:endParaRPr lang="en-US" altLang="ko-KR" dirty="0"/>
          </a:p>
          <a:p>
            <a:pPr lvl="1"/>
            <a:r>
              <a:rPr lang="en-US" dirty="0" err="1"/>
              <a:t>Context.sendBroadcast</a:t>
            </a:r>
            <a:r>
              <a:rPr lang="en-US" dirty="0"/>
              <a:t>(Intent, String </a:t>
            </a:r>
            <a:r>
              <a:rPr lang="en-US" dirty="0" err="1"/>
              <a:t>receiverPermssion</a:t>
            </a:r>
            <a:r>
              <a:rPr lang="en-US" dirty="0"/>
              <a:t>)</a:t>
            </a:r>
          </a:p>
          <a:p>
            <a:pPr lvl="1"/>
            <a:r>
              <a:rPr lang="ko-KR" altLang="en-US" dirty="0"/>
              <a:t>인텐트를 브로대캐스트할 때</a:t>
            </a:r>
            <a:r>
              <a:rPr lang="en-US" altLang="ko-KR" dirty="0"/>
              <a:t>, </a:t>
            </a:r>
            <a:r>
              <a:rPr lang="en-US" altLang="ko-KR" dirty="0" err="1"/>
              <a:t>receiverPermission</a:t>
            </a:r>
            <a:r>
              <a:rPr lang="ko-KR" altLang="en-US" dirty="0"/>
              <a:t>을 가지고 있는 대상만 인텐트를 수신할 수 있음</a:t>
            </a:r>
            <a:endParaRPr lang="en-US" altLang="ko-KR" dirty="0"/>
          </a:p>
          <a:p>
            <a:pPr lvl="1"/>
            <a:r>
              <a:rPr lang="ko-KR" altLang="en-US" dirty="0"/>
              <a:t>수신자도 발신자가 특정권한이 있는 경우만 자신한테 메시지를 보낼 수 있도록 지정할 수 있음</a:t>
            </a:r>
            <a:endParaRPr lang="en-US" altLang="ko-KR" dirty="0"/>
          </a:p>
          <a:p>
            <a:pPr lvl="1"/>
            <a:r>
              <a:rPr lang="ko-KR" altLang="en-US" dirty="0"/>
              <a:t>특정 시스템 브로드캐스트</a:t>
            </a:r>
            <a:r>
              <a:rPr lang="en-US" altLang="ko-KR" dirty="0"/>
              <a:t>(BOOT_COMPLETED, PACKAGE_INSTALLED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시스템 </a:t>
            </a:r>
            <a:r>
              <a:rPr lang="en-US" altLang="ko-KR" dirty="0"/>
              <a:t>UID</a:t>
            </a:r>
            <a:r>
              <a:rPr lang="ko-KR" altLang="en-US" dirty="0"/>
              <a:t>나 루트</a:t>
            </a:r>
            <a:r>
              <a:rPr lang="en-US" altLang="ko-KR" dirty="0"/>
              <a:t>UID</a:t>
            </a:r>
            <a:r>
              <a:rPr lang="ko-KR" altLang="en-US" dirty="0"/>
              <a:t>인 경우만 보낼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8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BB55-5975-4A85-8C09-4A97FF7E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</a:t>
            </a:r>
            <a:r>
              <a:rPr lang="en-US" altLang="ko-KR" dirty="0"/>
              <a:t>/</a:t>
            </a:r>
            <a:r>
              <a:rPr lang="ko-KR" altLang="en-US" dirty="0"/>
              <a:t>비공개 컴포넌트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719A-30C7-492D-B614-041E9C12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비공개 컴포넌트</a:t>
            </a:r>
            <a:endParaRPr lang="en-US" altLang="ko-KR" dirty="0"/>
          </a:p>
          <a:p>
            <a:pPr lvl="1"/>
            <a:r>
              <a:rPr lang="ko-KR" altLang="en-US" dirty="0"/>
              <a:t>외부에서 접근이 불가능</a:t>
            </a:r>
            <a:endParaRPr lang="en-US" altLang="ko-KR" dirty="0"/>
          </a:p>
          <a:p>
            <a:r>
              <a:rPr lang="ko-KR" altLang="en-US" dirty="0"/>
              <a:t>공개 컴포넌트</a:t>
            </a:r>
            <a:endParaRPr lang="en-US" altLang="ko-KR" dirty="0"/>
          </a:p>
          <a:p>
            <a:pPr lvl="1"/>
            <a:r>
              <a:rPr lang="ko-KR" altLang="en-US" dirty="0"/>
              <a:t>외부에서 접근이 가능</a:t>
            </a:r>
            <a:endParaRPr lang="en-US" altLang="ko-KR" dirty="0"/>
          </a:p>
          <a:p>
            <a:pPr lvl="1"/>
            <a:r>
              <a:rPr lang="ko-KR" altLang="en-US" dirty="0"/>
              <a:t>커스텀 권한을 만들어서 보호해야 함</a:t>
            </a:r>
            <a:endParaRPr lang="en-US" altLang="ko-KR" dirty="0"/>
          </a:p>
          <a:p>
            <a:r>
              <a:rPr lang="ko-KR" altLang="en-US" dirty="0"/>
              <a:t>커스텀 권한</a:t>
            </a:r>
            <a:endParaRPr lang="en-US" altLang="ko-KR" dirty="0"/>
          </a:p>
          <a:p>
            <a:pPr lvl="1"/>
            <a:r>
              <a:rPr lang="en-US" altLang="ko-KR" dirty="0"/>
              <a:t>Manifest </a:t>
            </a:r>
            <a:r>
              <a:rPr lang="ko-KR" altLang="en-US" dirty="0"/>
              <a:t>파일에 명시</a:t>
            </a:r>
            <a:endParaRPr lang="en-US" altLang="ko-KR" dirty="0"/>
          </a:p>
          <a:p>
            <a:pPr lvl="1"/>
            <a:r>
              <a:rPr lang="ko-KR" altLang="en-US" dirty="0"/>
              <a:t>동적으로 추가할 수도 있음</a:t>
            </a:r>
            <a:endParaRPr lang="en-US" altLang="ko-KR" dirty="0"/>
          </a:p>
          <a:p>
            <a:pPr lvl="1"/>
            <a:r>
              <a:rPr lang="ko-KR" altLang="en-US" dirty="0"/>
              <a:t>당연한 얘기지만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권한이 먼저 추가된 후에 권한 부여가 가능함</a:t>
            </a:r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1C07-873D-4432-9491-CA3D76D2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400B-DD28-45E7-BA77-885CACCB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앱이 자신의 권한을 다른 앱에 허용할 수 있음</a:t>
            </a:r>
            <a:endParaRPr lang="en-US" altLang="ko-KR" dirty="0"/>
          </a:p>
          <a:p>
            <a:r>
              <a:rPr lang="en-US" dirty="0"/>
              <a:t>Intent</a:t>
            </a:r>
            <a:r>
              <a:rPr lang="ko-KR" altLang="en-US" dirty="0"/>
              <a:t>와 작업</a:t>
            </a:r>
            <a:r>
              <a:rPr lang="en-US" altLang="ko-KR" dirty="0"/>
              <a:t>(</a:t>
            </a:r>
            <a:r>
              <a:rPr lang="ko-KR" altLang="en-US" dirty="0"/>
              <a:t>액티비티 실행이나 브로드캐스트 송신 등</a:t>
            </a:r>
            <a:r>
              <a:rPr lang="en-US" altLang="ko-KR" dirty="0"/>
              <a:t>)</a:t>
            </a:r>
            <a:r>
              <a:rPr lang="ko-KR" altLang="en-US" dirty="0"/>
              <a:t>을 캡슐화하여 만듬</a:t>
            </a:r>
            <a:endParaRPr lang="en-US" altLang="ko-KR" dirty="0"/>
          </a:p>
          <a:p>
            <a:r>
              <a:rPr lang="en-US" dirty="0"/>
              <a:t>Pending Intent</a:t>
            </a:r>
            <a:r>
              <a:rPr lang="ko-KR" altLang="en-US" dirty="0"/>
              <a:t>를 받은 앱은 해당 액션을 수행 할 수 있음</a:t>
            </a:r>
            <a:endParaRPr lang="en-US" altLang="ko-KR" dirty="0"/>
          </a:p>
          <a:p>
            <a:r>
              <a:rPr lang="en-US" dirty="0"/>
              <a:t>Alarm</a:t>
            </a:r>
            <a:r>
              <a:rPr lang="ko-KR" altLang="en-US" dirty="0"/>
              <a:t>이나 </a:t>
            </a:r>
            <a:r>
              <a:rPr lang="en-US" altLang="ko-KR" dirty="0"/>
              <a:t>Notification</a:t>
            </a:r>
            <a:r>
              <a:rPr lang="ko-KR" altLang="en-US" dirty="0"/>
              <a:t>에서 주로 사용됨</a:t>
            </a:r>
            <a:endParaRPr lang="en-US" altLang="ko-KR" dirty="0"/>
          </a:p>
          <a:p>
            <a:r>
              <a:rPr lang="ko-KR" altLang="en-US" dirty="0"/>
              <a:t>어떤 앱이 </a:t>
            </a:r>
            <a:r>
              <a:rPr lang="en-US" dirty="0"/>
              <a:t>Alarm</a:t>
            </a:r>
            <a:r>
              <a:rPr lang="ko-KR" altLang="en-US" dirty="0"/>
              <a:t>이나 </a:t>
            </a:r>
            <a:r>
              <a:rPr lang="en-US" altLang="ko-KR" dirty="0"/>
              <a:t>Notification</a:t>
            </a:r>
            <a:r>
              <a:rPr lang="ko-KR" altLang="en-US" dirty="0"/>
              <a:t>이 발생했을 때 수행할 작업을 지정하고 종료한 후에도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시스템이 해당 액션을 종료된 앱 대신 수행할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2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8764-20B5-4D19-A28B-C1B36918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 권한 </a:t>
            </a:r>
            <a:r>
              <a:rPr lang="ko-KR" altLang="en-US"/>
              <a:t>사용 지침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1EDB-1283-4A4E-8C74-B9A03633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꼭 필요한 권한만 사용</a:t>
            </a:r>
            <a:endParaRPr lang="en-US" altLang="ko-KR" dirty="0"/>
          </a:p>
          <a:p>
            <a:pPr lvl="1"/>
            <a:r>
              <a:rPr lang="ko-KR" altLang="en-US" dirty="0"/>
              <a:t>다른 방법이 있으면 그 방법을 사용</a:t>
            </a:r>
            <a:r>
              <a:rPr lang="en-US" altLang="ko-KR" dirty="0"/>
              <a:t>. </a:t>
            </a:r>
            <a:r>
              <a:rPr lang="ko-KR" altLang="en-US" dirty="0"/>
              <a:t>예를 들어 인텐트를 이용하여 다른 앱을 호출</a:t>
            </a:r>
            <a:endParaRPr lang="en-US" altLang="ko-KR" dirty="0"/>
          </a:p>
          <a:p>
            <a:r>
              <a:rPr lang="en-US" dirty="0"/>
              <a:t>2. </a:t>
            </a:r>
            <a:r>
              <a:rPr lang="ko-KR" altLang="en-US" dirty="0"/>
              <a:t>사용하는 라이브러리가 요청하는 권한 파악</a:t>
            </a:r>
            <a:endParaRPr lang="en-US" altLang="ko-KR" dirty="0"/>
          </a:p>
          <a:p>
            <a:r>
              <a:rPr lang="en-US" dirty="0"/>
              <a:t>3. </a:t>
            </a:r>
            <a:r>
              <a:rPr lang="ko-KR" altLang="en-US" dirty="0"/>
              <a:t>투명하게</a:t>
            </a:r>
            <a:endParaRPr lang="en-US" altLang="ko-KR" dirty="0"/>
          </a:p>
          <a:p>
            <a:pPr lvl="1"/>
            <a:r>
              <a:rPr lang="ko-KR" altLang="en-US" dirty="0"/>
              <a:t>요청하는 권한의 용도와 이유를 사용자에게 명확히 설명할 것</a:t>
            </a:r>
            <a:endParaRPr lang="en-US" altLang="ko-KR" dirty="0"/>
          </a:p>
          <a:p>
            <a:r>
              <a:rPr lang="en-US" dirty="0"/>
              <a:t>4. </a:t>
            </a:r>
            <a:r>
              <a:rPr lang="ko-KR" altLang="en-US" dirty="0"/>
              <a:t>명시적으로 알리기</a:t>
            </a:r>
            <a:endParaRPr lang="en-US" altLang="ko-KR" dirty="0"/>
          </a:p>
          <a:p>
            <a:pPr lvl="1"/>
            <a:r>
              <a:rPr lang="ko-KR" altLang="en-US" dirty="0"/>
              <a:t>민감한 정보</a:t>
            </a:r>
            <a:r>
              <a:rPr lang="en-US" altLang="ko-KR" dirty="0"/>
              <a:t>(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마이크 등</a:t>
            </a:r>
            <a:r>
              <a:rPr lang="en-US" altLang="ko-KR" dirty="0"/>
              <a:t>)</a:t>
            </a:r>
            <a:r>
              <a:rPr lang="ko-KR" altLang="en-US" dirty="0"/>
              <a:t>에 접근할 때 사용자에게 지속적으로 알림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5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DEA5-3F6A-4EB1-9954-FABBD971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- </a:t>
            </a:r>
            <a:r>
              <a:rPr lang="en-US" altLang="ko-KR" dirty="0" err="1"/>
              <a:t>EasyPermissions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523E-CB8F-4274-A74E-459EE5A1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6.0</a:t>
            </a:r>
            <a:r>
              <a:rPr lang="ko-KR" altLang="en-US" dirty="0"/>
              <a:t>이후로 권한 요청 처리가 귀찮음</a:t>
            </a:r>
            <a:endParaRPr lang="en-US" altLang="ko-KR" dirty="0"/>
          </a:p>
          <a:p>
            <a:r>
              <a:rPr lang="ko-KR" altLang="en-US" dirty="0"/>
              <a:t>좀 더 쉽게 만들어주는 </a:t>
            </a:r>
            <a:r>
              <a:rPr lang="en-US" altLang="ko-KR" dirty="0"/>
              <a:t>library</a:t>
            </a:r>
          </a:p>
          <a:p>
            <a:r>
              <a:rPr lang="en-US" dirty="0"/>
              <a:t>https://github.com/googlesamples/easypermissions</a:t>
            </a:r>
          </a:p>
        </p:txBody>
      </p:sp>
    </p:spTree>
    <p:extLst>
      <p:ext uri="{BB962C8B-B14F-4D97-AF65-F5344CB8AC3E}">
        <p14:creationId xmlns:p14="http://schemas.microsoft.com/office/powerpoint/2010/main" val="424413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BB1E-D244-498E-95D0-0C7323F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커스텀 권한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1617-40FB-482F-8433-D1AD8489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com.example.jyheo.myapplication</a:t>
            </a:r>
            <a:r>
              <a:rPr lang="ko-KR" altLang="en-US" dirty="0"/>
              <a:t>이 </a:t>
            </a:r>
            <a:r>
              <a:rPr lang="en-US" altLang="ko-KR" dirty="0" err="1"/>
              <a:t>CustomActivity</a:t>
            </a:r>
            <a:r>
              <a:rPr lang="ko-KR" altLang="en-US" dirty="0"/>
              <a:t>를 </a:t>
            </a:r>
            <a:r>
              <a:rPr lang="en-US" altLang="ko-KR" dirty="0"/>
              <a:t>export</a:t>
            </a:r>
            <a:r>
              <a:rPr lang="ko-KR" altLang="en-US" dirty="0"/>
              <a:t>하고 </a:t>
            </a:r>
            <a:r>
              <a:rPr lang="en-US" altLang="ko-KR" dirty="0" err="1"/>
              <a:t>com.example.jyheo.myapplication.permission.CUSTOM_PERMISSION</a:t>
            </a:r>
            <a:r>
              <a:rPr lang="en-US" altLang="ko-KR" dirty="0"/>
              <a:t> Activity </a:t>
            </a:r>
            <a:r>
              <a:rPr lang="ko-KR" altLang="en-US" dirty="0"/>
              <a:t>실행을 위해 권한을 요구함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B17EA-19C3-4E31-B3CB-BB97E4CD79B2}"/>
              </a:ext>
            </a:extLst>
          </p:cNvPr>
          <p:cNvSpPr/>
          <p:nvPr/>
        </p:nvSpPr>
        <p:spPr>
          <a:xfrm>
            <a:off x="1078522" y="3132574"/>
            <a:ext cx="1052243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&lt;application</a:t>
            </a:r>
          </a:p>
          <a:p>
            <a:r>
              <a:rPr lang="en-US" dirty="0"/>
              <a:t>    &lt;activity</a:t>
            </a:r>
          </a:p>
          <a:p>
            <a:r>
              <a:rPr lang="en-US" dirty="0"/>
              <a:t>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CustomActivity</a:t>
            </a:r>
            <a:r>
              <a:rPr lang="en-US" dirty="0"/>
              <a:t>"</a:t>
            </a:r>
          </a:p>
          <a:p>
            <a:r>
              <a:rPr lang="en-US" dirty="0"/>
              <a:t>            …</a:t>
            </a:r>
          </a:p>
          <a:p>
            <a:r>
              <a:rPr lang="en-US" dirty="0"/>
              <a:t>            </a:t>
            </a:r>
            <a:r>
              <a:rPr lang="en-US" dirty="0" err="1"/>
              <a:t>android:exported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"</a:t>
            </a:r>
          </a:p>
          <a:p>
            <a:r>
              <a:rPr lang="en-US" dirty="0"/>
              <a:t>            </a:t>
            </a:r>
            <a:r>
              <a:rPr lang="en-US" dirty="0" err="1"/>
              <a:t>android:permission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com.example.jyheo.myapplication.permission.CUSTOM_PERMISSION</a:t>
            </a:r>
            <a:r>
              <a:rPr lang="en-US" dirty="0"/>
              <a:t>"&gt;&lt;/activity&gt;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&lt;/application&gt;</a:t>
            </a:r>
          </a:p>
          <a:p>
            <a:endParaRPr lang="en-US" dirty="0"/>
          </a:p>
          <a:p>
            <a:r>
              <a:rPr lang="en-US" dirty="0"/>
              <a:t>&lt;permission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com.example.jyheo.myapplication.permission.CUSTOM_PERMISSION</a:t>
            </a:r>
            <a:r>
              <a:rPr lang="en-US" dirty="0"/>
              <a:t>"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android:protectionLevel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dangerous</a:t>
            </a:r>
            <a:r>
              <a:rPr lang="en-US" dirty="0"/>
              <a:t>" 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36F93-C8A4-41EC-AAC0-FF04A88DA357}"/>
              </a:ext>
            </a:extLst>
          </p:cNvPr>
          <p:cNvSpPr txBox="1"/>
          <p:nvPr/>
        </p:nvSpPr>
        <p:spPr>
          <a:xfrm>
            <a:off x="8128000" y="5992297"/>
            <a:ext cx="190629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커스텀 권한 정의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7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7483-3462-45C7-9FEA-6112C9B5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커스텀 권한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8B66-CC80-4A7B-802F-FBDABC4F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다른 앱</a:t>
            </a:r>
            <a:r>
              <a:rPr lang="en-US" altLang="ko-KR" dirty="0"/>
              <a:t>(myapplication2)</a:t>
            </a:r>
            <a:r>
              <a:rPr lang="ko-KR" altLang="en-US" dirty="0"/>
              <a:t> 에서 </a:t>
            </a:r>
            <a:r>
              <a:rPr lang="en-US" altLang="ko-KR" dirty="0" err="1"/>
              <a:t>com.example.jyheo.myapplication</a:t>
            </a:r>
            <a:r>
              <a:rPr lang="ko-KR" altLang="en-US" dirty="0"/>
              <a:t>의 </a:t>
            </a:r>
            <a:r>
              <a:rPr lang="en-US" altLang="ko-KR" dirty="0" err="1"/>
              <a:t>CustomActivity</a:t>
            </a:r>
            <a:r>
              <a:rPr lang="ko-KR" altLang="en-US" dirty="0"/>
              <a:t>를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SecurityException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ko-KR" altLang="en-US" dirty="0"/>
              <a:t>해결은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Myapplication2</a:t>
            </a:r>
            <a:r>
              <a:rPr lang="ko-KR" altLang="en-US" dirty="0"/>
              <a:t>에서 </a:t>
            </a:r>
            <a:r>
              <a:rPr lang="en-US" altLang="ko-KR" dirty="0" err="1"/>
              <a:t>startActivity</a:t>
            </a:r>
            <a:r>
              <a:rPr lang="ko-KR" altLang="en-US" dirty="0"/>
              <a:t>하기 전에 </a:t>
            </a:r>
            <a:r>
              <a:rPr lang="en-US" dirty="0" err="1"/>
              <a:t>com.example.jyheo.myapplication.permission.CUSTOM_PERMISSION</a:t>
            </a:r>
            <a:r>
              <a:rPr lang="en-US" dirty="0"/>
              <a:t> </a:t>
            </a:r>
            <a:r>
              <a:rPr lang="ko-KR" altLang="en-US" dirty="0"/>
              <a:t>권한 부여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772F9-67FF-41E2-9634-9A2EB95DDC3E}"/>
              </a:ext>
            </a:extLst>
          </p:cNvPr>
          <p:cNvSpPr/>
          <p:nvPr/>
        </p:nvSpPr>
        <p:spPr>
          <a:xfrm>
            <a:off x="1473200" y="2800965"/>
            <a:ext cx="9062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Intent </a:t>
            </a:r>
            <a:r>
              <a:rPr lang="en-US" dirty="0" err="1"/>
              <a:t>intent</a:t>
            </a:r>
            <a:r>
              <a:rPr lang="en-US" dirty="0"/>
              <a:t> = new Intent();</a:t>
            </a:r>
          </a:p>
          <a:p>
            <a:r>
              <a:rPr lang="en-US" dirty="0" err="1"/>
              <a:t>intent.setComponent</a:t>
            </a:r>
            <a:r>
              <a:rPr lang="en-US" dirty="0"/>
              <a:t>(new </a:t>
            </a:r>
            <a:r>
              <a:rPr lang="en-US" dirty="0" err="1"/>
              <a:t>ComponentName</a:t>
            </a:r>
            <a:r>
              <a:rPr lang="en-US" dirty="0"/>
              <a:t>("</a:t>
            </a:r>
            <a:r>
              <a:rPr lang="en-US" dirty="0" err="1"/>
              <a:t>com.example.jyheo.myapplication</a:t>
            </a:r>
            <a:r>
              <a:rPr lang="en-US" dirty="0"/>
              <a:t>",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com.example.jyheo.myapplication.CustomActivity</a:t>
            </a:r>
            <a:r>
              <a:rPr lang="en-US" dirty="0"/>
              <a:t>"));</a:t>
            </a:r>
          </a:p>
          <a:p>
            <a:r>
              <a:rPr lang="en-US" dirty="0" err="1"/>
              <a:t>startActivity</a:t>
            </a:r>
            <a:r>
              <a:rPr lang="en-US" dirty="0"/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133380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E697-90E3-438D-AB26-ADDFA48D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4A8C-61C6-47AE-810B-50FEF49F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 샌드박스</a:t>
            </a:r>
            <a:endParaRPr lang="en-US" altLang="ko-KR" dirty="0"/>
          </a:p>
          <a:p>
            <a:pPr lvl="1"/>
            <a:r>
              <a:rPr lang="ko-KR" altLang="en-US" dirty="0"/>
              <a:t>앱 자신의 파일만 접근</a:t>
            </a:r>
            <a:r>
              <a:rPr lang="en-US" altLang="ko-KR" dirty="0"/>
              <a:t>, </a:t>
            </a:r>
            <a:r>
              <a:rPr lang="ko-KR" altLang="en-US" dirty="0"/>
              <a:t>제한된 서비스 접근</a:t>
            </a:r>
            <a:endParaRPr lang="en-US" altLang="ko-KR" dirty="0"/>
          </a:p>
          <a:p>
            <a:pPr lvl="1"/>
            <a:r>
              <a:rPr lang="ko-KR" altLang="en-US" dirty="0"/>
              <a:t>시스템이나 다른 앱과 상호작용을 위해 </a:t>
            </a:r>
            <a:r>
              <a:rPr lang="ko-KR" altLang="en-US" dirty="0">
                <a:solidFill>
                  <a:srgbClr val="FF0000"/>
                </a:solidFill>
              </a:rPr>
              <a:t>권한</a:t>
            </a:r>
            <a:r>
              <a:rPr lang="ko-KR" altLang="en-US" dirty="0"/>
              <a:t> 필요</a:t>
            </a:r>
            <a:endParaRPr lang="en-US" altLang="ko-KR" dirty="0"/>
          </a:p>
          <a:p>
            <a:r>
              <a:rPr lang="ko-KR" altLang="en-US" dirty="0"/>
              <a:t>권한</a:t>
            </a:r>
            <a:endParaRPr lang="en-US" altLang="ko-KR" dirty="0"/>
          </a:p>
          <a:p>
            <a:pPr lvl="1"/>
            <a:r>
              <a:rPr lang="ko-KR" altLang="en-US" dirty="0"/>
              <a:t>특정 연산을 수행할 수 있음을 나타내는 표시</a:t>
            </a:r>
            <a:endParaRPr lang="en-US" altLang="ko-KR" dirty="0"/>
          </a:p>
          <a:p>
            <a:pPr lvl="1"/>
            <a:r>
              <a:rPr lang="ko-KR" altLang="en-US" dirty="0"/>
              <a:t>매우 다양한 종류의 권한</a:t>
            </a:r>
            <a:endParaRPr lang="en-US" altLang="ko-KR" dirty="0"/>
          </a:p>
          <a:p>
            <a:pPr lvl="2"/>
            <a:r>
              <a:rPr lang="en-US" dirty="0"/>
              <a:t>SD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마이크와 같은 하드웨어 접근</a:t>
            </a:r>
            <a:endParaRPr lang="en-US" altLang="ko-KR" dirty="0"/>
          </a:p>
          <a:p>
            <a:pPr lvl="2"/>
            <a:r>
              <a:rPr lang="ko-KR" altLang="en-US" dirty="0"/>
              <a:t>연락처와 같은 데이터 접근</a:t>
            </a:r>
            <a:endParaRPr lang="en-US" altLang="ko-KR" dirty="0"/>
          </a:p>
          <a:p>
            <a:pPr lvl="2"/>
            <a:r>
              <a:rPr lang="ko-KR" altLang="en-US" dirty="0"/>
              <a:t>다른 앱의 컴포넌트 실행</a:t>
            </a:r>
            <a:endParaRPr lang="en-US" altLang="ko-KR" dirty="0"/>
          </a:p>
          <a:p>
            <a:pPr lvl="2"/>
            <a:r>
              <a:rPr lang="ko-KR" altLang="en-US" dirty="0"/>
              <a:t>커스텀 권한</a:t>
            </a:r>
            <a:endParaRPr lang="en-US" altLang="ko-KR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65DF-B38C-4180-9BA7-6F0AA26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5D1F-2B98-4931-91FF-9A4394D2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shell</a:t>
            </a:r>
          </a:p>
          <a:p>
            <a:r>
              <a:rPr lang="en-US" dirty="0"/>
              <a:t>$ pm list permissions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C20B1-4515-4D99-BB5C-62D362CACA88}"/>
              </a:ext>
            </a:extLst>
          </p:cNvPr>
          <p:cNvSpPr txBox="1"/>
          <p:nvPr/>
        </p:nvSpPr>
        <p:spPr>
          <a:xfrm>
            <a:off x="7284720" y="2346960"/>
            <a:ext cx="324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pm: package manager command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12167-9055-4F83-B9E5-E82C50626850}"/>
              </a:ext>
            </a:extLst>
          </p:cNvPr>
          <p:cNvSpPr/>
          <p:nvPr/>
        </p:nvSpPr>
        <p:spPr>
          <a:xfrm>
            <a:off x="1056640" y="2943424"/>
            <a:ext cx="108102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generic_x86:/ $ pm list permissions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…</a:t>
            </a:r>
          </a:p>
          <a:p>
            <a:r>
              <a:rPr lang="en-US" sz="1400" b="1" u="sng" dirty="0" err="1"/>
              <a:t>permission:android.permission.</a:t>
            </a:r>
            <a:r>
              <a:rPr lang="en-US" sz="1400" dirty="0" err="1"/>
              <a:t>READ_OEM_UNLOCK_STATE</a:t>
            </a:r>
            <a:endParaRPr lang="en-US" sz="1400" dirty="0"/>
          </a:p>
          <a:p>
            <a:r>
              <a:rPr lang="en-US" sz="1400" dirty="0" err="1"/>
              <a:t>permission:com.android.vending.billing.ADD_CREDIT_CARD</a:t>
            </a:r>
            <a:endParaRPr lang="en-US" sz="1400" dirty="0"/>
          </a:p>
          <a:p>
            <a:r>
              <a:rPr lang="en-US" sz="1400" dirty="0" err="1"/>
              <a:t>permission:android.permission.SET_HARMFUL_APP_WARNINGS</a:t>
            </a:r>
            <a:endParaRPr lang="en-US" sz="1400" dirty="0"/>
          </a:p>
          <a:p>
            <a:r>
              <a:rPr lang="en-US" sz="1400" dirty="0"/>
              <a:t>permission:com.google.android.apps.docs.permission.C2D_MESSAGE</a:t>
            </a:r>
          </a:p>
          <a:p>
            <a:r>
              <a:rPr lang="en-US" sz="1400" dirty="0" err="1"/>
              <a:t>permission:android.permission.SET_SCREEN_COMPATIBILITY</a:t>
            </a:r>
            <a:endParaRPr lang="en-US" sz="1400" dirty="0"/>
          </a:p>
          <a:p>
            <a:r>
              <a:rPr lang="en-US" sz="1400" dirty="0"/>
              <a:t>permission:com.android.vending.billing.IN_APP_NOTIFY.permission.C2D_MESSAGE</a:t>
            </a:r>
          </a:p>
          <a:p>
            <a:r>
              <a:rPr lang="en-US" sz="1400" dirty="0"/>
              <a:t>permission:com.google.android.gtalkservice.permission.GTALK_SERVICE</a:t>
            </a:r>
          </a:p>
          <a:p>
            <a:r>
              <a:rPr lang="en-US" sz="1400" dirty="0" err="1"/>
              <a:t>permission:android.permission.MEDIA_CONTENT_CONTROL</a:t>
            </a:r>
            <a:endParaRPr lang="en-US" sz="1400" dirty="0"/>
          </a:p>
          <a:p>
            <a:r>
              <a:rPr lang="en-US" sz="1400" dirty="0" err="1"/>
              <a:t>permission:android.permission.DELETE_PACKAGES</a:t>
            </a:r>
            <a:endParaRPr lang="en-US" sz="1400" dirty="0"/>
          </a:p>
          <a:p>
            <a:r>
              <a:rPr lang="en-US" sz="1400" dirty="0"/>
              <a:t>permission:android.permission.MANAGE_WIFI_WHEN_PERMISSION_REVIEW_REQUIRED</a:t>
            </a:r>
          </a:p>
          <a:p>
            <a:r>
              <a:rPr lang="en-US" sz="1400" dirty="0"/>
              <a:t>permission:com.google.android.gms.magictether.permission.DISABLE_SOFT_AP</a:t>
            </a:r>
          </a:p>
          <a:p>
            <a:r>
              <a:rPr lang="en-US" sz="1400" b="1" u="sng" dirty="0" err="1"/>
              <a:t>permission:com.google.android.calendar.permission</a:t>
            </a:r>
            <a:r>
              <a:rPr lang="en-US" sz="1400" dirty="0" err="1"/>
              <a:t>.READ_OOBE</a:t>
            </a:r>
            <a:endParaRPr lang="en-US" sz="1400" dirty="0"/>
          </a:p>
          <a:p>
            <a:r>
              <a:rPr lang="en-US" sz="1400" dirty="0"/>
              <a:t>permission:com.google.android.gms.chromesync.permission.METADATA_UPDATED</a:t>
            </a:r>
          </a:p>
          <a:p>
            <a:r>
              <a:rPr lang="en-US" sz="1400" dirty="0"/>
              <a:t>generic_x86:/ 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B5D9A-9837-4B09-BC6F-8F29035F4FDF}"/>
              </a:ext>
            </a:extLst>
          </p:cNvPr>
          <p:cNvSpPr txBox="1"/>
          <p:nvPr/>
        </p:nvSpPr>
        <p:spPr>
          <a:xfrm>
            <a:off x="7284720" y="3429000"/>
            <a:ext cx="308578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permission:android.permission</a:t>
            </a:r>
            <a:endParaRPr lang="en-US" altLang="ko-KR" dirty="0"/>
          </a:p>
          <a:p>
            <a:r>
              <a:rPr lang="ko-KR" altLang="en-US" dirty="0"/>
              <a:t>기본 안드로이드 내장 권한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BC25D-AC00-468D-BA2C-CFA0C1E86E1E}"/>
              </a:ext>
            </a:extLst>
          </p:cNvPr>
          <p:cNvSpPr txBox="1"/>
          <p:nvPr/>
        </p:nvSpPr>
        <p:spPr>
          <a:xfrm>
            <a:off x="7752080" y="5644198"/>
            <a:ext cx="403347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permission:</a:t>
            </a:r>
            <a:r>
              <a:rPr lang="ko-KR" altLang="en-US" dirty="0"/>
              <a:t>패키지이름</a:t>
            </a:r>
            <a:r>
              <a:rPr lang="en-US" altLang="ko-KR" dirty="0"/>
              <a:t>.permission</a:t>
            </a:r>
          </a:p>
          <a:p>
            <a:r>
              <a:rPr lang="ko-KR" altLang="en-US" dirty="0"/>
              <a:t>특정 앱의 컴포넌트 접근을 위한 권한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17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64B6-48AF-4556-906A-88386A69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보호 수준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029B-DDEE-4E89-9098-2EFC67B3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Level</a:t>
            </a:r>
          </a:p>
          <a:p>
            <a:r>
              <a:rPr lang="en-US" dirty="0"/>
              <a:t>Normal</a:t>
            </a:r>
          </a:p>
          <a:p>
            <a:pPr lvl="1"/>
            <a:r>
              <a:rPr lang="ko-KR" altLang="en-US" dirty="0"/>
              <a:t>개인정보 노출의 위험이 없는 권한</a:t>
            </a:r>
            <a:endParaRPr lang="en-US" altLang="ko-KR" dirty="0"/>
          </a:p>
          <a:p>
            <a:pPr lvl="1"/>
            <a:r>
              <a:rPr lang="ko-KR" altLang="en-US" dirty="0"/>
              <a:t>사용자에게 권한 확인 받지 않고 허가함</a:t>
            </a:r>
            <a:endParaRPr lang="en-US" dirty="0"/>
          </a:p>
          <a:p>
            <a:r>
              <a:rPr lang="en-US" dirty="0"/>
              <a:t>Signature</a:t>
            </a:r>
          </a:p>
          <a:p>
            <a:pPr lvl="1"/>
            <a:r>
              <a:rPr lang="ko-KR" altLang="en-US" dirty="0"/>
              <a:t>동일한 키로 서명된 앱의 경우만 자동으로 권한 부여함</a:t>
            </a:r>
            <a:endParaRPr lang="en-US" dirty="0"/>
          </a:p>
          <a:p>
            <a:r>
              <a:rPr lang="en-US" dirty="0"/>
              <a:t>Dangerous</a:t>
            </a:r>
          </a:p>
          <a:p>
            <a:pPr lvl="1"/>
            <a:r>
              <a:rPr lang="ko-KR" altLang="en-US" dirty="0"/>
              <a:t>개인정보 노출 위험성이 있는 권한</a:t>
            </a:r>
            <a:endParaRPr lang="en-US" altLang="ko-KR" dirty="0"/>
          </a:p>
          <a:p>
            <a:pPr lvl="1"/>
            <a:r>
              <a:rPr lang="ko-KR" altLang="en-US" dirty="0"/>
              <a:t>사용자에게 권한 부여를 확인하고 허가할 경우만 부여함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ACD56-654B-4FA1-8F57-4FFECE4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</a:t>
            </a:r>
            <a:r>
              <a:rPr lang="ko-KR" altLang="en-US" dirty="0"/>
              <a:t>권한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BCDB9-AB20-4269-88C8-8144FDB6A1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"/>
              </a:rPr>
              <a:t>ACCESS_LOCATION_EXTRA_COMMANDS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"/>
              </a:rPr>
              <a:t>ACCESS_NETWORK_STATE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4"/>
              </a:rPr>
              <a:t>ACCESS_NOTIFICATION_POLICY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5"/>
              </a:rPr>
              <a:t>ACCESS_WIFI_STATE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6"/>
              </a:rPr>
              <a:t>BLUETOOTH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7"/>
              </a:rPr>
              <a:t>BLUETOOTH_ADMIN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8"/>
              </a:rPr>
              <a:t>BROADCAST_STICKY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9"/>
              </a:rPr>
              <a:t>CHANGE_NETWORK_STATE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0"/>
              </a:rPr>
              <a:t>CHANGE_WIFI_MULTICAST_STATE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1"/>
              </a:rPr>
              <a:t>DISABLE_KEYGUARD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2"/>
              </a:rPr>
              <a:t>EXPAND_STATUS_BAR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3"/>
              </a:rPr>
              <a:t>FOREGROUND_SERVICE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4"/>
              </a:rPr>
              <a:t>GET_PACKAGE_SIZE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5"/>
              </a:rPr>
              <a:t>INSTALL_SHORTCUT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6"/>
              </a:rPr>
              <a:t>INTERNET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7"/>
              </a:rPr>
              <a:t>KILL_BACKGROUND_PROCESSES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8"/>
              </a:rPr>
              <a:t>MANAGE_OWN_CALLS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19"/>
              </a:rPr>
              <a:t>MODIFY_AUDIO_SETTINGS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815E9-9F2A-450C-942F-B33F68F917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0"/>
              </a:rPr>
              <a:t>NFC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1"/>
              </a:rPr>
              <a:t>READ_SYNC_SETTINGS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2"/>
              </a:rPr>
              <a:t>READ_SYNC_STATS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3"/>
              </a:rPr>
              <a:t>RECEIVE_BOOT_COMPLETED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4"/>
              </a:rPr>
              <a:t>REORDER_TASKS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5"/>
              </a:rPr>
              <a:t>REQUEST_COMPANION_RUN_IN_BACKGROUND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6"/>
              </a:rPr>
              <a:t>CHANGE_WIFI_STATE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7"/>
              </a:rPr>
              <a:t>REQUEST_COMPANION_USE_DATA_IN_BACKGROUND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8"/>
              </a:rPr>
              <a:t>REQUEST_DELETE_PACKAGES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29"/>
              </a:rPr>
              <a:t>REQUEST_IGNORE_BATTERY_OPTIMIZATIONS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0"/>
              </a:rPr>
              <a:t>SET_ALARM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1"/>
              </a:rPr>
              <a:t>SET_WALLPAPER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2"/>
              </a:rPr>
              <a:t>SET_WALLPAPER_HINTS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3"/>
              </a:rPr>
              <a:t>TRANSMIT_IR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4"/>
              </a:rPr>
              <a:t>USE_FINGERPRINT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5"/>
              </a:rPr>
              <a:t>VIBRATE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6"/>
              </a:rPr>
              <a:t>WAKE_LOCK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039BE5"/>
                </a:solidFill>
                <a:latin typeface="Arial Unicode MS"/>
                <a:ea typeface="Roboto Mono"/>
                <a:hlinkClick r:id="rId37"/>
              </a:rPr>
              <a:t>WRITE_SYNC_SETTINGS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82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E6D417-9C0C-4C8E-82B7-7E247B7D6BD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83063954"/>
              </p:ext>
            </p:extLst>
          </p:nvPr>
        </p:nvGraphicFramePr>
        <p:xfrm>
          <a:off x="3525202" y="150002"/>
          <a:ext cx="8097838" cy="65579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048919">
                  <a:extLst>
                    <a:ext uri="{9D8B030D-6E8A-4147-A177-3AD203B41FA5}">
                      <a16:colId xmlns:a16="http://schemas.microsoft.com/office/drawing/2014/main" val="1868318190"/>
                    </a:ext>
                  </a:extLst>
                </a:gridCol>
                <a:gridCol w="4048919">
                  <a:extLst>
                    <a:ext uri="{9D8B030D-6E8A-4147-A177-3AD203B41FA5}">
                      <a16:colId xmlns:a16="http://schemas.microsoft.com/office/drawing/2014/main" val="2220978380"/>
                    </a:ext>
                  </a:extLst>
                </a:gridCol>
              </a:tblGrid>
              <a:tr h="296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Permission Group</a:t>
                      </a:r>
                      <a:endParaRPr lang="en-US" sz="14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36767" marR="36767" marT="36767" marB="3676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Permissions</a:t>
                      </a:r>
                      <a:endParaRPr lang="en-US" sz="1400" b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36767" marR="36767" marT="36767" marB="36767" anchor="ctr"/>
                </a:tc>
                <a:extLst>
                  <a:ext uri="{0D108BD9-81ED-4DB2-BD59-A6C34878D82A}">
                    <a16:rowId xmlns:a16="http://schemas.microsoft.com/office/drawing/2014/main" val="766253134"/>
                  </a:ext>
                </a:extLst>
              </a:tr>
              <a:tr h="493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hlinkClick r:id="rId2"/>
                        </a:rPr>
                        <a:t>CALENDAR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READ_CALENDAR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WRITE_CALENDAR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2435155054"/>
                  </a:ext>
                </a:extLst>
              </a:tr>
              <a:tr h="6967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hlinkClick r:id="rId5"/>
                        </a:rPr>
                        <a:t>CALL_LOG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6"/>
                        </a:rPr>
                        <a:t>READ_CALL_LOG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7"/>
                        </a:rPr>
                        <a:t>WRITE_CALL_LOG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8"/>
                        </a:rPr>
                        <a:t>PROCESS_OUTGOING_CALLS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2489268989"/>
                  </a:ext>
                </a:extLst>
              </a:tr>
              <a:tr h="290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hlinkClick r:id="rId9"/>
                        </a:rPr>
                        <a:t>CAMERA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10"/>
                        </a:rPr>
                        <a:t>CAMERA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96131292"/>
                  </a:ext>
                </a:extLst>
              </a:tr>
              <a:tr h="6967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hlinkClick r:id="rId11"/>
                        </a:rPr>
                        <a:t>CONTACTS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12"/>
                        </a:rPr>
                        <a:t>READ_CONTACTS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13"/>
                        </a:rPr>
                        <a:t>WRITE_CONTACTS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14"/>
                        </a:rPr>
                        <a:t>GET_ACCOUNTS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1132368912"/>
                  </a:ext>
                </a:extLst>
              </a:tr>
              <a:tr h="493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hlinkClick r:id="rId15"/>
                        </a:rPr>
                        <a:t>LOCATION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16"/>
                        </a:rPr>
                        <a:t>ACCESS_FINE_LOCATION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17"/>
                        </a:rPr>
                        <a:t>ACCESS_COARSE_LOCATION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2851565638"/>
                  </a:ext>
                </a:extLst>
              </a:tr>
              <a:tr h="290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hlinkClick r:id="rId18"/>
                        </a:rPr>
                        <a:t>MICROPHONE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19"/>
                        </a:rPr>
                        <a:t>RECORD_AUDIO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1435182945"/>
                  </a:ext>
                </a:extLst>
              </a:tr>
              <a:tr h="1306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hlinkClick r:id="rId20"/>
                        </a:rPr>
                        <a:t>PHONE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21"/>
                        </a:rPr>
                        <a:t>READ_PHONE_STATE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22"/>
                        </a:rPr>
                        <a:t>READ_PHONE_NUMBERS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23"/>
                        </a:rPr>
                        <a:t>CALL_PHONE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24"/>
                        </a:rPr>
                        <a:t>ANSWER_PHONE_CALLS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25"/>
                        </a:rPr>
                        <a:t>ADD_VOICEMAIL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26"/>
                        </a:rPr>
                        <a:t>USE_SIP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3067676969"/>
                  </a:ext>
                </a:extLst>
              </a:tr>
              <a:tr h="290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hlinkClick r:id="rId27"/>
                        </a:rPr>
                        <a:t>SENSORS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28"/>
                        </a:rPr>
                        <a:t>BODY_SENSORS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3120698163"/>
                  </a:ext>
                </a:extLst>
              </a:tr>
              <a:tr h="11029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  <a:hlinkClick r:id="rId29"/>
                        </a:rPr>
                        <a:t>SMS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0"/>
                        </a:rPr>
                        <a:t>SEND_SMS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1"/>
                        </a:rPr>
                        <a:t>RECEIVE_SMS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2"/>
                        </a:rPr>
                        <a:t>READ_SMS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3"/>
                        </a:rPr>
                        <a:t>RECEIVE_WAP_PUSH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4"/>
                        </a:rPr>
                        <a:t>RECEIVE_MMS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1828463120"/>
                  </a:ext>
                </a:extLst>
              </a:tr>
              <a:tr h="493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  <a:hlinkClick r:id="rId35"/>
                        </a:rPr>
                        <a:t>STORAGE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6"/>
                        </a:rPr>
                        <a:t>READ_EXTERNAL_STORAGE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7"/>
                        </a:rPr>
                        <a:t>WRITE_EXTERNAL_STORAGE</a:t>
                      </a:r>
                      <a:endParaRPr lang="en-US" sz="14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6767" marR="36767" marT="32171" marB="36767"/>
                </a:tc>
                <a:extLst>
                  <a:ext uri="{0D108BD9-81ED-4DB2-BD59-A6C34878D82A}">
                    <a16:rowId xmlns:a16="http://schemas.microsoft.com/office/drawing/2014/main" val="27843271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681C77-3D12-47B7-B960-B3EF12D6625E}"/>
              </a:ext>
            </a:extLst>
          </p:cNvPr>
          <p:cNvSpPr txBox="1"/>
          <p:nvPr/>
        </p:nvSpPr>
        <p:spPr>
          <a:xfrm>
            <a:off x="568960" y="538480"/>
            <a:ext cx="22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Dangerous </a:t>
            </a:r>
            <a:r>
              <a:rPr lang="ko-KR" altLang="en-US" sz="2400" dirty="0"/>
              <a:t>권한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922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70BD-BC50-4055-92A4-4357B502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할당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65E7-EC83-424C-A627-BB853E26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시스템에 의한 권한 할당</a:t>
            </a:r>
            <a:endParaRPr lang="en-US" altLang="ko-KR" dirty="0"/>
          </a:p>
          <a:p>
            <a:pPr lvl="1"/>
            <a:r>
              <a:rPr lang="ko-KR" altLang="en-US" dirty="0"/>
              <a:t>네이티브 데몬과 같이 패키지 매니저와 무관한 프로세스들</a:t>
            </a:r>
            <a:endParaRPr lang="en-US" altLang="ko-KR" dirty="0"/>
          </a:p>
          <a:p>
            <a:pPr lvl="1"/>
            <a:r>
              <a:rPr lang="ko-KR" altLang="en-US" dirty="0"/>
              <a:t>프로세스에 할당된 </a:t>
            </a:r>
            <a:r>
              <a:rPr lang="en-US" altLang="ko-KR" dirty="0"/>
              <a:t>UID/GID</a:t>
            </a:r>
            <a:r>
              <a:rPr lang="ko-KR" altLang="en-US" dirty="0"/>
              <a:t>에 따라 권한 확인</a:t>
            </a:r>
            <a:endParaRPr lang="en-US" altLang="ko-KR" dirty="0"/>
          </a:p>
          <a:p>
            <a:pPr lvl="1"/>
            <a:r>
              <a:rPr lang="ko-KR" altLang="en-US" dirty="0"/>
              <a:t>디바이스 파일</a:t>
            </a:r>
            <a:r>
              <a:rPr lang="en-US" altLang="ko-KR" dirty="0"/>
              <a:t>, </a:t>
            </a:r>
            <a:r>
              <a:rPr lang="ko-KR" altLang="en-US" dirty="0"/>
              <a:t>유닉스 도메인 소켓</a:t>
            </a:r>
            <a:r>
              <a:rPr lang="en-US" altLang="ko-KR" dirty="0"/>
              <a:t> </a:t>
            </a:r>
            <a:r>
              <a:rPr lang="ko-KR" altLang="en-US" dirty="0"/>
              <a:t>등의 시스템 자원 접근시</a:t>
            </a:r>
            <a:endParaRPr lang="en-US" dirty="0"/>
          </a:p>
          <a:p>
            <a:endParaRPr lang="en-US" altLang="ko-KR" dirty="0"/>
          </a:p>
          <a:p>
            <a:r>
              <a:rPr lang="ko-KR" altLang="en-US" dirty="0"/>
              <a:t>패키지 매니저에 의한 권한 할당</a:t>
            </a:r>
            <a:endParaRPr lang="en-US" altLang="ko-KR" dirty="0"/>
          </a:p>
          <a:p>
            <a:pPr lvl="1"/>
            <a:r>
              <a:rPr lang="ko-KR" altLang="en-US" dirty="0"/>
              <a:t>프레임워크 수준에서 앱이나 시스템 서비스 등이 요청하는 안드로이드 권한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82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6E08-3AA3-4C91-9A1E-4EA2EB67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할당</a:t>
            </a:r>
            <a:r>
              <a:rPr lang="en-US" altLang="ko-KR" dirty="0"/>
              <a:t>(</a:t>
            </a:r>
            <a:r>
              <a:rPr lang="ko-KR" altLang="en-US" dirty="0"/>
              <a:t>패키지 매니저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6824-4F32-47C7-AE9B-0AB78333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앱</a:t>
            </a:r>
            <a:r>
              <a:rPr lang="en-US" altLang="ko-KR" dirty="0"/>
              <a:t>(</a:t>
            </a:r>
            <a:r>
              <a:rPr lang="ko-KR" altLang="en-US" dirty="0"/>
              <a:t>패키지</a:t>
            </a:r>
            <a:r>
              <a:rPr lang="en-US" altLang="ko-KR" dirty="0"/>
              <a:t>)</a:t>
            </a:r>
            <a:r>
              <a:rPr lang="ko-KR" altLang="en-US" dirty="0"/>
              <a:t>은 고유의 </a:t>
            </a:r>
            <a:r>
              <a:rPr lang="en-US" altLang="ko-KR" dirty="0"/>
              <a:t>UID</a:t>
            </a:r>
            <a:r>
              <a:rPr lang="ko-KR" altLang="en-US" dirty="0"/>
              <a:t>를 가짐</a:t>
            </a:r>
            <a:endParaRPr lang="en-US" altLang="ko-KR" dirty="0"/>
          </a:p>
          <a:p>
            <a:r>
              <a:rPr lang="ko-KR" altLang="en-US" dirty="0"/>
              <a:t>패키지 매니저 서비스는 특정 </a:t>
            </a:r>
            <a:r>
              <a:rPr lang="en-US" altLang="ko-KR" dirty="0"/>
              <a:t>UID</a:t>
            </a:r>
            <a:r>
              <a:rPr lang="ko-KR" altLang="en-US" dirty="0"/>
              <a:t>가 어떤 권한을 가지고 있는지 확인 해줌</a:t>
            </a:r>
            <a:endParaRPr lang="en-US" altLang="ko-KR" dirty="0"/>
          </a:p>
          <a:p>
            <a:pPr lvl="1"/>
            <a:r>
              <a:rPr lang="en-US" dirty="0" err="1"/>
              <a:t>Context.checkPermission</a:t>
            </a:r>
            <a:r>
              <a:rPr lang="en-US" dirty="0"/>
              <a:t>(permission,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uid</a:t>
            </a:r>
            <a:r>
              <a:rPr lang="en-US" dirty="0"/>
              <a:t>)</a:t>
            </a:r>
          </a:p>
          <a:p>
            <a:pPr lvl="1"/>
            <a:r>
              <a:rPr lang="ko-KR" altLang="en-US" dirty="0"/>
              <a:t>전달된 </a:t>
            </a:r>
            <a:r>
              <a:rPr lang="en-US" altLang="ko-KR" dirty="0" err="1"/>
              <a:t>uid</a:t>
            </a:r>
            <a:r>
              <a:rPr lang="ko-KR" altLang="en-US" dirty="0"/>
              <a:t>가 해당 </a:t>
            </a:r>
            <a:r>
              <a:rPr lang="en-US" altLang="ko-KR" dirty="0"/>
              <a:t>permission</a:t>
            </a:r>
            <a:r>
              <a:rPr lang="ko-KR" altLang="en-US" dirty="0"/>
              <a:t>을 가지고 있으면 </a:t>
            </a:r>
            <a:r>
              <a:rPr lang="en-US" altLang="ko-KR" dirty="0"/>
              <a:t>PERMISSION_GRANTED</a:t>
            </a:r>
            <a:r>
              <a:rPr lang="ko-KR" altLang="en-US" dirty="0"/>
              <a:t>를 리턴</a:t>
            </a:r>
            <a:r>
              <a:rPr lang="en-US" altLang="ko-KR" dirty="0"/>
              <a:t>, </a:t>
            </a:r>
            <a:r>
              <a:rPr lang="ko-KR" altLang="en-US" dirty="0"/>
              <a:t>없으면 </a:t>
            </a:r>
            <a:r>
              <a:rPr lang="en-US" altLang="ko-KR" dirty="0"/>
              <a:t>PERMISSION_DENIED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EE08-3B57-489F-B2A0-A63117E5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할당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1543-4E25-4757-AF99-F4561167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액티비티와 서비스 권한 적용</a:t>
            </a:r>
            <a:endParaRPr lang="en-US" altLang="ko-KR" dirty="0"/>
          </a:p>
          <a:p>
            <a:pPr lvl="1"/>
            <a:r>
              <a:rPr lang="en-US" dirty="0" err="1"/>
              <a:t>startActivity</a:t>
            </a:r>
            <a:r>
              <a:rPr lang="en-US" dirty="0"/>
              <a:t>()</a:t>
            </a:r>
            <a:r>
              <a:rPr lang="ko-KR" altLang="en-US" dirty="0"/>
              <a:t>나 </a:t>
            </a:r>
            <a:r>
              <a:rPr lang="en-US" altLang="ko-KR" dirty="0" err="1"/>
              <a:t>startService</a:t>
            </a:r>
            <a:r>
              <a:rPr lang="en-US" altLang="ko-KR" dirty="0"/>
              <a:t>()</a:t>
            </a:r>
            <a:r>
              <a:rPr lang="ko-KR" altLang="en-US" dirty="0"/>
              <a:t>를 부를 때</a:t>
            </a:r>
            <a:r>
              <a:rPr lang="en-US" altLang="ko-KR" dirty="0"/>
              <a:t>, </a:t>
            </a:r>
            <a:r>
              <a:rPr lang="ko-KR" altLang="en-US" dirty="0"/>
              <a:t>호출되는 액티비티나 서비스에 필요한 권한을 지정하고</a:t>
            </a:r>
            <a:br>
              <a:rPr lang="en-US" altLang="ko-KR" dirty="0"/>
            </a:br>
            <a:r>
              <a:rPr lang="ko-KR" altLang="en-US" dirty="0"/>
              <a:t>호출한 앱이 지정한 권한을 가지고 있는지 확인할 수 있음</a:t>
            </a:r>
            <a:endParaRPr lang="en-US" altLang="ko-KR" dirty="0"/>
          </a:p>
          <a:p>
            <a:pPr lvl="1"/>
            <a:r>
              <a:rPr lang="ko-KR" altLang="en-US" dirty="0"/>
              <a:t>지정한 권한이 없을 경우 </a:t>
            </a:r>
            <a:r>
              <a:rPr lang="en-US" altLang="ko-KR" dirty="0" err="1"/>
              <a:t>SecurityException</a:t>
            </a:r>
            <a:r>
              <a:rPr lang="ko-KR" altLang="en-US" dirty="0"/>
              <a:t>이 발생</a:t>
            </a:r>
            <a:endParaRPr lang="en-US" altLang="ko-KR" dirty="0"/>
          </a:p>
          <a:p>
            <a:r>
              <a:rPr lang="ko-KR" altLang="en-US" dirty="0"/>
              <a:t>컨텐트 제공자 권한 적용</a:t>
            </a:r>
            <a:endParaRPr lang="en-US" altLang="ko-KR" dirty="0"/>
          </a:p>
          <a:p>
            <a:pPr lvl="1"/>
            <a:r>
              <a:rPr lang="ko-KR" altLang="en-US" dirty="0"/>
              <a:t>컴포넌트 전체</a:t>
            </a:r>
            <a:r>
              <a:rPr lang="en-US" altLang="ko-KR" dirty="0"/>
              <a:t>, </a:t>
            </a:r>
            <a:r>
              <a:rPr lang="ko-KR" altLang="en-US" dirty="0"/>
              <a:t>혹은 특정 </a:t>
            </a:r>
            <a:r>
              <a:rPr lang="en-US" altLang="ko-KR" dirty="0"/>
              <a:t>URI</a:t>
            </a:r>
            <a:r>
              <a:rPr lang="ko-KR" altLang="en-US" dirty="0"/>
              <a:t>를 보호</a:t>
            </a:r>
            <a:endParaRPr lang="en-US" altLang="ko-KR" dirty="0"/>
          </a:p>
          <a:p>
            <a:pPr lvl="1"/>
            <a:r>
              <a:rPr lang="ko-KR" altLang="en-US" dirty="0"/>
              <a:t>읽기와 쓰기를 분리하여 권한 적용 가능</a:t>
            </a:r>
            <a:endParaRPr lang="en-US" altLang="ko-KR" dirty="0"/>
          </a:p>
          <a:p>
            <a:pPr lvl="1"/>
            <a:r>
              <a:rPr lang="en-US" altLang="ko-KR" dirty="0" err="1"/>
              <a:t>ContentResolver.query</a:t>
            </a:r>
            <a:r>
              <a:rPr lang="en-US" altLang="ko-KR" dirty="0"/>
              <a:t>(), insert(), update(), delete()</a:t>
            </a:r>
            <a:r>
              <a:rPr lang="ko-KR" altLang="en-US" dirty="0"/>
              <a:t>가 호출되면</a:t>
            </a:r>
            <a:r>
              <a:rPr lang="en-US" altLang="ko-KR" dirty="0"/>
              <a:t>, </a:t>
            </a:r>
            <a:r>
              <a:rPr lang="ko-KR" altLang="en-US" dirty="0"/>
              <a:t>권한을 확인하고 권한이 확인된 경우만 처리됨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028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1184</Words>
  <Application>Microsoft Office PowerPoint</Application>
  <PresentationFormat>Widescreen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Roboto</vt:lpstr>
      <vt:lpstr>Arial</vt:lpstr>
      <vt:lpstr>Calibri</vt:lpstr>
      <vt:lpstr>Calibri Light</vt:lpstr>
      <vt:lpstr>Office Theme</vt:lpstr>
      <vt:lpstr>안드로이드 권한</vt:lpstr>
      <vt:lpstr>권한</vt:lpstr>
      <vt:lpstr>권한</vt:lpstr>
      <vt:lpstr>권한 보호 수준</vt:lpstr>
      <vt:lpstr>Normal 권한</vt:lpstr>
      <vt:lpstr>PowerPoint Presentation</vt:lpstr>
      <vt:lpstr>권한 할당</vt:lpstr>
      <vt:lpstr>권한 할당(패키지 매니저)</vt:lpstr>
      <vt:lpstr>권한 할당</vt:lpstr>
      <vt:lpstr>권한 할당</vt:lpstr>
      <vt:lpstr>공개/비공개 컴포넌트</vt:lpstr>
      <vt:lpstr>Pending Intent</vt:lpstr>
      <vt:lpstr>앱 권한 사용 지침</vt:lpstr>
      <vt:lpstr>실습 - EasyPermissions</vt:lpstr>
      <vt:lpstr>실습 – 커스텀 권한</vt:lpstr>
      <vt:lpstr>실습 – 커스텀 권한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권한</dc:title>
  <dc:creator>준영 허</dc:creator>
  <cp:lastModifiedBy>준영 허</cp:lastModifiedBy>
  <cp:revision>14</cp:revision>
  <dcterms:created xsi:type="dcterms:W3CDTF">2019-01-20T06:03:51Z</dcterms:created>
  <dcterms:modified xsi:type="dcterms:W3CDTF">2019-01-20T10:12:38Z</dcterms:modified>
</cp:coreProperties>
</file>