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78" r:id="rId9"/>
    <p:sldId id="279" r:id="rId10"/>
    <p:sldId id="280" r:id="rId11"/>
    <p:sldId id="28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AC974-F9C1-45D8-A878-378A0513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0FD79E-8376-4602-9B22-5D39224D3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ED667-EDE5-4100-9BD9-F34BBB19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B5D2C-DA44-47CB-8606-92EF3B16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2A0FC-B1ED-48E8-A12E-AB05C78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AB057-E04C-48C5-957C-E891FF49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E002B-1C6D-4F1F-9D65-989E5C553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618C5-0377-46A5-9A00-30F84C4C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414FA-8F8F-4B80-851A-6329E35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CF839-E85D-4AEA-AE48-69C3D7DF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2B9AE-1326-4697-AD84-E9D84257F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A6C93-216B-4014-9D3D-04AAA2943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6812-7A90-4972-AA0A-AEE9CF9D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6095F-3407-4475-957C-20F5AA00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F1A58-909A-4717-92AF-B9702D53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E086-EEA0-4C54-AF1C-C016630C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8F144-1023-4B9B-9E32-691E0976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821EF-2653-497C-9AAA-3B55E3D0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D569F-DC44-4B51-AE68-8592E067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2F733-184B-43CB-9332-9F0229E7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53800-5AD5-45F4-A284-32C77B0C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F285F-D578-43DE-B560-1D363F007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8C267-D413-4714-AD30-C9B85D2C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3A706-AEB8-4B14-8839-49820094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DF786-11C2-414C-AA1E-5C7F4C47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638DE-9FE0-43C5-86B8-21923E5B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7F7EA-7C38-404E-84B3-22DDA6E7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043FF-8728-41D9-B9EA-11D588BE5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386F3-A976-49B6-AFD2-F519DDDA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E1708-B89C-4F8A-9069-E00B70BA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7DC2B-2465-4361-AE8C-F27C812D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7C550-557C-4CB6-B57B-516E3091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2557DB-00F5-4B48-9166-E0F5D01B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DB387-0DE8-41D8-A704-15F488FC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48BB9-9B6D-4EB5-9689-55C81368E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25C2E6-210D-443A-BCD1-EC89FAF27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58DDD8-C2AB-4DE9-B911-AED0B4CB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3B1BE-0C52-4185-ADA3-E9A97D3A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679AE4-AADC-4B12-BF96-DDA6F5DF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A341-7488-46CA-A7AB-C0CEE56D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6D5FB4-3D5F-42C9-B0D5-E638BC54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87B16-5C1C-4726-A628-27AD73D4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D7F2F5-6694-452C-9E67-3DFF0837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BCB6B0-D3A3-4330-BB87-A8B122EC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9FFAF7-8683-4F36-989F-AF466651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ED290-7088-4CC8-8CF3-57FC52BF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9E1F-58EE-4EED-9F3F-DC0E15B6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0278-54CC-48C7-A468-4B5C3CCF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8595F-CAA1-402E-84E8-DA9ABFA4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69DA7-83F0-4605-82AC-FF32C8EC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15276-F50E-4613-B7C3-69898AD9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94614-CBA8-4837-AC53-BF0E0751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8874A-32AD-4ED2-8916-EEE3FE08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E7552-0B16-4026-8BEA-F6D62B69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91ADC-3193-4CE4-ACCD-560D3006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675E5-1A20-492C-AC3C-8CE4FACF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CF023-D977-4CE5-BBF4-0E477354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2B364-0B74-4849-A222-B4E208EE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1A7AB0-C790-453F-9110-A89056B0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664CD-DF65-4155-A31C-162B9DD30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5D89A-25E1-4940-AE54-858131648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A619-5B69-4AEE-8BA3-50BFEB4CD8B9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13C28-87DA-43CF-8A78-7E5718AC7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99C19-ACA2-4D46-A466-CA16A01EA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xb1988/dex2ja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d.benow.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4FF86-B06C-43EC-9456-E260A6D3D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ko-KR" altLang="en-US" dirty="0" err="1"/>
              <a:t>역공학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B41BC-7B6B-43D0-A8E6-D59E0552D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2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CBB7-7E38-4FF7-A346-A9621860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– Method </a:t>
            </a:r>
            <a:r>
              <a:rPr lang="ko-KR" altLang="en-US" dirty="0"/>
              <a:t>정의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65DC-2DA1-4ECD-8B70-E7E75EA1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.method protected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Landroid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/Bundle;)V</a:t>
            </a:r>
          </a:p>
          <a:p>
            <a:r>
              <a:rPr lang="en-US" dirty="0"/>
              <a:t>    .locals 1</a:t>
            </a:r>
          </a:p>
          <a:p>
            <a:r>
              <a:rPr lang="en-US" dirty="0"/>
              <a:t>    .param p1, "</a:t>
            </a:r>
            <a:r>
              <a:rPr lang="en-US" dirty="0" err="1"/>
              <a:t>savedInstanceState</a:t>
            </a:r>
            <a:r>
              <a:rPr lang="en-US" dirty="0"/>
              <a:t>"    # </a:t>
            </a:r>
            <a:r>
              <a:rPr lang="en-US" dirty="0" err="1"/>
              <a:t>Landroid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/Bundle;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.locals </a:t>
            </a:r>
            <a:r>
              <a:rPr lang="ko-KR" altLang="en-US" dirty="0"/>
              <a:t>숫자 </a:t>
            </a:r>
            <a:r>
              <a:rPr lang="en-US" altLang="ko-KR" dirty="0"/>
              <a:t>: </a:t>
            </a:r>
            <a:r>
              <a:rPr lang="ko-KR" altLang="en-US" dirty="0"/>
              <a:t>메소드에서 사용된 로컬 변수 개수</a:t>
            </a:r>
            <a:endParaRPr lang="en-US" altLang="ko-KR" dirty="0"/>
          </a:p>
          <a:p>
            <a:pPr lvl="1"/>
            <a:r>
              <a:rPr lang="ko-KR" altLang="en-US" dirty="0"/>
              <a:t>로컬 변수 이름은 </a:t>
            </a:r>
            <a:r>
              <a:rPr lang="en-US" altLang="ko-KR" dirty="0"/>
              <a:t>v0,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  <a:r>
              <a:rPr lang="ko-KR" altLang="en-US" dirty="0"/>
              <a:t> 과 같이 사용됨</a:t>
            </a:r>
            <a:endParaRPr lang="en-US" altLang="ko-KR" dirty="0"/>
          </a:p>
          <a:p>
            <a:r>
              <a:rPr lang="en-US" dirty="0"/>
              <a:t>.param p</a:t>
            </a:r>
            <a:r>
              <a:rPr lang="ko-KR" altLang="en-US" dirty="0"/>
              <a:t>숫자</a:t>
            </a:r>
            <a:r>
              <a:rPr lang="en-US" altLang="ko-KR" dirty="0"/>
              <a:t> : </a:t>
            </a:r>
            <a:r>
              <a:rPr lang="ko-KR" altLang="en-US" dirty="0"/>
              <a:t>메소드 파라미터</a:t>
            </a:r>
            <a:endParaRPr lang="en-US" altLang="ko-KR" dirty="0"/>
          </a:p>
          <a:p>
            <a:pPr lvl="1"/>
            <a:r>
              <a:rPr lang="en-US" dirty="0"/>
              <a:t>p0</a:t>
            </a:r>
            <a:r>
              <a:rPr lang="ko-KR" altLang="en-US" dirty="0"/>
              <a:t>는 </a:t>
            </a:r>
            <a:r>
              <a:rPr lang="en-US" altLang="ko-KR" dirty="0"/>
              <a:t>this(</a:t>
            </a:r>
            <a:r>
              <a:rPr lang="ko-KR" altLang="en-US" dirty="0"/>
              <a:t>메소드의 객체</a:t>
            </a:r>
            <a:r>
              <a:rPr lang="en-US" altLang="ko-KR" dirty="0"/>
              <a:t>)</a:t>
            </a:r>
            <a:r>
              <a:rPr lang="ko-KR" altLang="en-US" dirty="0"/>
              <a:t>를 의미함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B76F-5C5A-4436-91DD-81593DDF8A42}"/>
              </a:ext>
            </a:extLst>
          </p:cNvPr>
          <p:cNvSpPr txBox="1"/>
          <p:nvPr/>
        </p:nvSpPr>
        <p:spPr>
          <a:xfrm>
            <a:off x="5973417" y="2235823"/>
            <a:ext cx="12493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5D526-7126-4FC3-86E9-E39EA325BFBF}"/>
              </a:ext>
            </a:extLst>
          </p:cNvPr>
          <p:cNvSpPr txBox="1"/>
          <p:nvPr/>
        </p:nvSpPr>
        <p:spPr>
          <a:xfrm>
            <a:off x="8531086" y="2235823"/>
            <a:ext cx="87350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BA6A8-8EAC-4E73-BDA4-6216EF7E8834}"/>
              </a:ext>
            </a:extLst>
          </p:cNvPr>
          <p:cNvSpPr txBox="1"/>
          <p:nvPr/>
        </p:nvSpPr>
        <p:spPr>
          <a:xfrm>
            <a:off x="4001782" y="2235823"/>
            <a:ext cx="152355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Method name</a:t>
            </a:r>
          </a:p>
        </p:txBody>
      </p:sp>
    </p:spTree>
    <p:extLst>
      <p:ext uri="{BB962C8B-B14F-4D97-AF65-F5344CB8AC3E}">
        <p14:creationId xmlns:p14="http://schemas.microsoft.com/office/powerpoint/2010/main" val="87584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2659-7609-444E-B9C4-9E43AA0B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– Method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77C5-B425-45B2-9D0C-DBDA0CF9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invoke-direct {</a:t>
            </a:r>
            <a:r>
              <a:rPr lang="ko-KR" altLang="en-US" dirty="0"/>
              <a:t>파라미터 값</a:t>
            </a:r>
            <a:r>
              <a:rPr lang="en-US" altLang="ko-KR" dirty="0"/>
              <a:t>} </a:t>
            </a:r>
            <a:r>
              <a:rPr lang="en-US" altLang="ko-KR" dirty="0" err="1"/>
              <a:t>method_name</a:t>
            </a:r>
            <a:r>
              <a:rPr lang="en-US" altLang="ko-KR" dirty="0"/>
              <a:t>(</a:t>
            </a:r>
            <a:r>
              <a:rPr lang="ko-KR" altLang="en-US" dirty="0"/>
              <a:t>파라미터 타입</a:t>
            </a:r>
            <a:r>
              <a:rPr lang="en-US" altLang="ko-KR" dirty="0"/>
              <a:t>) </a:t>
            </a:r>
            <a:r>
              <a:rPr lang="en-US" altLang="ko-KR" dirty="0" err="1"/>
              <a:t>return_type</a:t>
            </a:r>
            <a:endParaRPr lang="en-US" dirty="0"/>
          </a:p>
          <a:p>
            <a:pPr lvl="1"/>
            <a:r>
              <a:rPr lang="en-US" dirty="0"/>
              <a:t>invoke-direct: </a:t>
            </a:r>
            <a:r>
              <a:rPr lang="ko-KR" altLang="en-US" dirty="0"/>
              <a:t>해당 메소드를 그대로 호출</a:t>
            </a:r>
            <a:endParaRPr lang="en-US" altLang="ko-KR" dirty="0"/>
          </a:p>
          <a:p>
            <a:pPr lvl="1"/>
            <a:r>
              <a:rPr lang="en-US" dirty="0"/>
              <a:t>invoke-super: </a:t>
            </a:r>
            <a:r>
              <a:rPr lang="ko-KR" altLang="en-US" dirty="0"/>
              <a:t>부모 메소드 호출</a:t>
            </a:r>
            <a:endParaRPr lang="en-US" altLang="ko-KR" dirty="0"/>
          </a:p>
          <a:p>
            <a:pPr lvl="1"/>
            <a:r>
              <a:rPr lang="en-US" dirty="0"/>
              <a:t>invoke-virtual: </a:t>
            </a:r>
            <a:r>
              <a:rPr lang="ko-KR" altLang="en-US" dirty="0"/>
              <a:t>동적 연결</a:t>
            </a:r>
            <a:r>
              <a:rPr lang="en-US" altLang="ko-KR" dirty="0"/>
              <a:t>, </a:t>
            </a:r>
            <a:r>
              <a:rPr lang="ko-KR" altLang="en-US" dirty="0"/>
              <a:t>객체의 메소드 호출</a:t>
            </a:r>
            <a:endParaRPr lang="en-US" altLang="ko-KR" dirty="0"/>
          </a:p>
          <a:p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r>
              <a:rPr lang="en-US" dirty="0"/>
              <a:t>new-instance: </a:t>
            </a:r>
            <a:r>
              <a:rPr lang="ko-KR" altLang="en-US" dirty="0"/>
              <a:t>새로운 객체 생성</a:t>
            </a:r>
            <a:endParaRPr lang="en-US" altLang="ko-KR" dirty="0"/>
          </a:p>
          <a:p>
            <a:pPr lvl="2"/>
            <a:r>
              <a:rPr lang="ko-KR" altLang="en-US" dirty="0"/>
              <a:t>바로 이어서 </a:t>
            </a:r>
            <a:r>
              <a:rPr lang="en-US" altLang="ko-KR" dirty="0"/>
              <a:t>&lt;</a:t>
            </a:r>
            <a:r>
              <a:rPr lang="en-US" altLang="ko-KR" dirty="0" err="1"/>
              <a:t>init</a:t>
            </a:r>
            <a:r>
              <a:rPr lang="en-US" altLang="ko-KR" dirty="0"/>
              <a:t>&gt;</a:t>
            </a:r>
            <a:r>
              <a:rPr lang="ko-KR" altLang="en-US" dirty="0"/>
              <a:t>을 호출함</a:t>
            </a:r>
            <a:r>
              <a:rPr lang="en-US" altLang="ko-KR" dirty="0"/>
              <a:t>, &lt;</a:t>
            </a:r>
            <a:r>
              <a:rPr lang="en-US" altLang="ko-KR" dirty="0" err="1"/>
              <a:t>init</a:t>
            </a:r>
            <a:r>
              <a:rPr lang="en-US" altLang="ko-KR" dirty="0"/>
              <a:t>&gt;</a:t>
            </a:r>
            <a:r>
              <a:rPr lang="ko-KR" altLang="en-US" dirty="0"/>
              <a:t>은 </a:t>
            </a:r>
            <a:r>
              <a:rPr lang="en-US" altLang="ko-KR" dirty="0"/>
              <a:t>constructor</a:t>
            </a:r>
          </a:p>
          <a:p>
            <a:pPr lvl="1"/>
            <a:r>
              <a:rPr lang="en-US" dirty="0"/>
              <a:t>const-string: </a:t>
            </a:r>
            <a:r>
              <a:rPr lang="ko-KR" altLang="en-US" dirty="0"/>
              <a:t>상수 문자열 선언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023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D12028-CF28-4CC3-864A-F9155828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삽입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E3468C-17C3-4078-8623-961C239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토스트 메시지를 추가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Smali</a:t>
            </a:r>
            <a:r>
              <a:rPr lang="en-US" dirty="0"/>
              <a:t> </a:t>
            </a:r>
            <a:r>
              <a:rPr lang="ko-KR" altLang="en-US" dirty="0"/>
              <a:t>코드는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앱에 위의 코드를 넣고 빌드한 후 </a:t>
            </a:r>
            <a:r>
              <a:rPr lang="ko-KR" altLang="en-US" dirty="0" err="1"/>
              <a:t>역어셈블하여</a:t>
            </a:r>
            <a:r>
              <a:rPr lang="ko-KR" altLang="en-US" dirty="0"/>
              <a:t> </a:t>
            </a:r>
            <a:r>
              <a:rPr lang="en-US" altLang="ko-KR" dirty="0" err="1"/>
              <a:t>Smali</a:t>
            </a:r>
            <a:r>
              <a:rPr lang="en-US" altLang="ko-KR" dirty="0"/>
              <a:t> </a:t>
            </a:r>
            <a:r>
              <a:rPr lang="ko-KR" altLang="en-US" dirty="0"/>
              <a:t>코드를 얻을 수 있음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94063-A80D-4B42-8257-DF5AA98B2AB2}"/>
              </a:ext>
            </a:extLst>
          </p:cNvPr>
          <p:cNvSpPr/>
          <p:nvPr/>
        </p:nvSpPr>
        <p:spPr>
          <a:xfrm>
            <a:off x="1307284" y="2405002"/>
            <a:ext cx="9577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dirty="0" err="1"/>
              <a:t>getApplicationContext</a:t>
            </a:r>
            <a:r>
              <a:rPr lang="en-US" dirty="0"/>
              <a:t>(), “Hacked!”, </a:t>
            </a:r>
            <a:r>
              <a:rPr lang="en-US" dirty="0" err="1"/>
              <a:t>Toast.LENGTH_SHORT</a:t>
            </a:r>
            <a:r>
              <a:rPr lang="en-US" dirty="0"/>
              <a:t>).show();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973EEB-9865-4B10-96E8-A215C97E3BE3}"/>
              </a:ext>
            </a:extLst>
          </p:cNvPr>
          <p:cNvSpPr/>
          <p:nvPr/>
        </p:nvSpPr>
        <p:spPr>
          <a:xfrm>
            <a:off x="838200" y="4230531"/>
            <a:ext cx="109056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 invoke-virtual {p0}, </a:t>
            </a:r>
            <a:r>
              <a:rPr lang="en-US" sz="1400" dirty="0" err="1"/>
              <a:t>Lcom</a:t>
            </a:r>
            <a:r>
              <a:rPr lang="en-US" sz="1400" dirty="0"/>
              <a:t>/example/jyheo/</a:t>
            </a:r>
            <a:r>
              <a:rPr lang="en-US" sz="1400" dirty="0" err="1"/>
              <a:t>myapplication</a:t>
            </a:r>
            <a:r>
              <a:rPr lang="en-US" sz="1400" dirty="0"/>
              <a:t>/</a:t>
            </a:r>
            <a:r>
              <a:rPr lang="en-US" sz="1400" dirty="0" err="1"/>
              <a:t>MainActivity</a:t>
            </a:r>
            <a:r>
              <a:rPr lang="en-US" sz="1400" dirty="0"/>
              <a:t>;-&gt;</a:t>
            </a:r>
            <a:r>
              <a:rPr lang="en-US" sz="1400" dirty="0" err="1"/>
              <a:t>getApplicationContext</a:t>
            </a:r>
            <a:r>
              <a:rPr lang="en-US" sz="1400" dirty="0"/>
              <a:t>()</a:t>
            </a:r>
            <a:r>
              <a:rPr lang="en-US" sz="1400" dirty="0" err="1"/>
              <a:t>Landroid</a:t>
            </a:r>
            <a:r>
              <a:rPr lang="en-US" sz="1400" dirty="0"/>
              <a:t>/content/Context;</a:t>
            </a:r>
          </a:p>
          <a:p>
            <a:r>
              <a:rPr lang="en-US" sz="1400" dirty="0"/>
              <a:t>    move-result-object v0</a:t>
            </a:r>
          </a:p>
          <a:p>
            <a:r>
              <a:rPr lang="en-US" sz="1400" dirty="0"/>
              <a:t>    const-string v1, "Hacked!"</a:t>
            </a:r>
          </a:p>
          <a:p>
            <a:r>
              <a:rPr lang="en-US" sz="1400" dirty="0"/>
              <a:t>    const/4 v2, 0x0</a:t>
            </a:r>
          </a:p>
          <a:p>
            <a:r>
              <a:rPr lang="en-US" sz="1400" dirty="0"/>
              <a:t>    invoke-static {v0, v1, v2}, </a:t>
            </a:r>
            <a:r>
              <a:rPr lang="en-US" sz="1400" dirty="0" err="1"/>
              <a:t>Landroid</a:t>
            </a:r>
            <a:r>
              <a:rPr lang="en-US" sz="1400" dirty="0"/>
              <a:t>/widget/Toast;-&gt;</a:t>
            </a:r>
            <a:r>
              <a:rPr lang="en-US" sz="1400" dirty="0" err="1"/>
              <a:t>makeText</a:t>
            </a:r>
            <a:r>
              <a:rPr lang="en-US" sz="1400" dirty="0"/>
              <a:t>(</a:t>
            </a:r>
            <a:r>
              <a:rPr lang="en-US" sz="1400" dirty="0" err="1"/>
              <a:t>Landroid</a:t>
            </a:r>
            <a:r>
              <a:rPr lang="en-US" sz="1400" dirty="0"/>
              <a:t>/content/</a:t>
            </a:r>
            <a:r>
              <a:rPr lang="en-US" sz="1400" dirty="0" err="1"/>
              <a:t>Context;Ljava</a:t>
            </a:r>
            <a:r>
              <a:rPr lang="en-US" sz="1400" dirty="0"/>
              <a:t>/</a:t>
            </a:r>
            <a:r>
              <a:rPr lang="en-US" sz="1400" dirty="0" err="1"/>
              <a:t>lang</a:t>
            </a:r>
            <a:r>
              <a:rPr lang="en-US" sz="1400" dirty="0"/>
              <a:t>/</a:t>
            </a:r>
            <a:r>
              <a:rPr lang="en-US" sz="1400" dirty="0" err="1"/>
              <a:t>CharSequence;I</a:t>
            </a:r>
            <a:r>
              <a:rPr lang="en-US" sz="1400" dirty="0"/>
              <a:t>)</a:t>
            </a:r>
            <a:r>
              <a:rPr lang="en-US" sz="1400" dirty="0" err="1"/>
              <a:t>Landroid</a:t>
            </a:r>
            <a:r>
              <a:rPr lang="en-US" sz="1400" dirty="0"/>
              <a:t>/widget/Toast;</a:t>
            </a:r>
          </a:p>
          <a:p>
            <a:r>
              <a:rPr lang="en-US" sz="1400" dirty="0"/>
              <a:t>    move-result-object v0</a:t>
            </a:r>
          </a:p>
          <a:p>
            <a:r>
              <a:rPr lang="en-US" sz="1400" dirty="0"/>
              <a:t>    invoke-virtual {v0}, </a:t>
            </a:r>
            <a:r>
              <a:rPr lang="en-US" sz="1400" dirty="0" err="1"/>
              <a:t>Landroid</a:t>
            </a:r>
            <a:r>
              <a:rPr lang="en-US" sz="1400" dirty="0"/>
              <a:t>/widget/Toast;-&gt;show()V</a:t>
            </a:r>
          </a:p>
        </p:txBody>
      </p:sp>
    </p:spTree>
    <p:extLst>
      <p:ext uri="{BB962C8B-B14F-4D97-AF65-F5344CB8AC3E}">
        <p14:creationId xmlns:p14="http://schemas.microsoft.com/office/powerpoint/2010/main" val="81948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A27B622-3EBA-4F93-9CC6-8208E8CA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어셈블</a:t>
            </a:r>
            <a:r>
              <a:rPr lang="ko-KR" altLang="en-US" dirty="0"/>
              <a:t> 및 </a:t>
            </a:r>
            <a:r>
              <a:rPr lang="en-US" altLang="ko-KR" dirty="0"/>
              <a:t>APK </a:t>
            </a:r>
            <a:r>
              <a:rPr lang="ko-KR" altLang="en-US" dirty="0"/>
              <a:t>생성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36A118-8A5B-4FDD-9C1F-70368BA8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./</a:t>
            </a:r>
            <a:r>
              <a:rPr lang="en-US" dirty="0" err="1"/>
              <a:t>apktool</a:t>
            </a:r>
            <a:r>
              <a:rPr lang="en-US" dirty="0"/>
              <a:t>   b  ./app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0F9DA8-F1A4-4E18-AA3A-E4203B32A592}"/>
              </a:ext>
            </a:extLst>
          </p:cNvPr>
          <p:cNvSpPr/>
          <p:nvPr/>
        </p:nvSpPr>
        <p:spPr>
          <a:xfrm>
            <a:off x="989901" y="2341582"/>
            <a:ext cx="986545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$ </a:t>
            </a:r>
            <a:r>
              <a:rPr lang="en-US" b="1" dirty="0"/>
              <a:t>./</a:t>
            </a:r>
            <a:r>
              <a:rPr lang="en-US" b="1" dirty="0" err="1"/>
              <a:t>apktool</a:t>
            </a:r>
            <a:r>
              <a:rPr lang="en-US" b="1" dirty="0"/>
              <a:t> b ./app-debug</a:t>
            </a:r>
          </a:p>
          <a:p>
            <a:r>
              <a:rPr lang="en-US" dirty="0"/>
              <a:t>I: Using </a:t>
            </a:r>
            <a:r>
              <a:rPr lang="en-US" dirty="0" err="1"/>
              <a:t>Apktool</a:t>
            </a:r>
            <a:r>
              <a:rPr lang="en-US" dirty="0"/>
              <a:t> 2.3.4</a:t>
            </a:r>
          </a:p>
          <a:p>
            <a:r>
              <a:rPr lang="en-US" dirty="0"/>
              <a:t>I: Checking whether sources has changed...</a:t>
            </a:r>
          </a:p>
          <a:p>
            <a:r>
              <a:rPr lang="en-US" dirty="0"/>
              <a:t>I: </a:t>
            </a:r>
            <a:r>
              <a:rPr lang="en-US" dirty="0" err="1"/>
              <a:t>Smaling</a:t>
            </a:r>
            <a:r>
              <a:rPr lang="en-US" dirty="0"/>
              <a:t> </a:t>
            </a:r>
            <a:r>
              <a:rPr lang="en-US" dirty="0" err="1"/>
              <a:t>smali</a:t>
            </a:r>
            <a:r>
              <a:rPr lang="en-US" dirty="0"/>
              <a:t> folder into </a:t>
            </a:r>
            <a:r>
              <a:rPr lang="en-US" dirty="0" err="1"/>
              <a:t>classes.dex</a:t>
            </a:r>
            <a:r>
              <a:rPr lang="en-US" dirty="0"/>
              <a:t>...</a:t>
            </a:r>
          </a:p>
          <a:p>
            <a:r>
              <a:rPr lang="en-US" dirty="0"/>
              <a:t>I: Checking whether sources has changed...</a:t>
            </a:r>
          </a:p>
          <a:p>
            <a:r>
              <a:rPr lang="en-US" dirty="0"/>
              <a:t>I: </a:t>
            </a:r>
            <a:r>
              <a:rPr lang="en-US" dirty="0" err="1"/>
              <a:t>Smaling</a:t>
            </a:r>
            <a:r>
              <a:rPr lang="en-US" dirty="0"/>
              <a:t> smali_classes2 folder into classes2.dex...</a:t>
            </a:r>
          </a:p>
          <a:p>
            <a:r>
              <a:rPr lang="en-US" dirty="0"/>
              <a:t>I: Checking whether resources has changed...</a:t>
            </a:r>
          </a:p>
          <a:p>
            <a:r>
              <a:rPr lang="en-US" dirty="0"/>
              <a:t>I: Copying raw resources...</a:t>
            </a:r>
          </a:p>
          <a:p>
            <a:r>
              <a:rPr lang="en-US" dirty="0"/>
              <a:t>I: Building </a:t>
            </a:r>
            <a:r>
              <a:rPr lang="en-US" dirty="0" err="1"/>
              <a:t>apk</a:t>
            </a:r>
            <a:r>
              <a:rPr lang="en-US" dirty="0"/>
              <a:t> file...</a:t>
            </a:r>
          </a:p>
          <a:p>
            <a:r>
              <a:rPr lang="en-US" dirty="0"/>
              <a:t>I: Copying unknown files/dir...</a:t>
            </a:r>
          </a:p>
          <a:p>
            <a:r>
              <a:rPr lang="en-US" dirty="0"/>
              <a:t>I: Built </a:t>
            </a:r>
            <a:r>
              <a:rPr lang="en-US" dirty="0" err="1"/>
              <a:t>apk</a:t>
            </a:r>
            <a:r>
              <a:rPr lang="en-US" dirty="0"/>
              <a:t>...</a:t>
            </a:r>
          </a:p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$ </a:t>
            </a:r>
            <a:r>
              <a:rPr lang="en-US" b="1" dirty="0"/>
              <a:t>ls ./app-debug/</a:t>
            </a:r>
            <a:r>
              <a:rPr lang="en-US" b="1" dirty="0" err="1"/>
              <a:t>dist</a:t>
            </a:r>
            <a:r>
              <a:rPr lang="en-US" b="1" dirty="0"/>
              <a:t>/app-</a:t>
            </a:r>
            <a:r>
              <a:rPr lang="en-US" b="1" dirty="0" err="1"/>
              <a:t>debug.apk</a:t>
            </a:r>
            <a:endParaRPr lang="en-US" b="1" dirty="0"/>
          </a:p>
          <a:p>
            <a:r>
              <a:rPr lang="en-US" dirty="0"/>
              <a:t>./app-debug/</a:t>
            </a:r>
            <a:r>
              <a:rPr lang="en-US" dirty="0" err="1"/>
              <a:t>dist</a:t>
            </a:r>
            <a:r>
              <a:rPr lang="en-US" dirty="0"/>
              <a:t>/app-</a:t>
            </a:r>
            <a:r>
              <a:rPr lang="en-US" dirty="0" err="1"/>
              <a:t>debug.apk</a:t>
            </a:r>
            <a:endParaRPr lang="en-US" dirty="0"/>
          </a:p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11295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70480-ECF2-4AF3-A8C6-B75E958D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APK </a:t>
            </a:r>
            <a:r>
              <a:rPr lang="ko-KR" altLang="en-US" dirty="0"/>
              <a:t>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8458B-2CB1-4BAF-9C22-9038D72A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 </a:t>
            </a:r>
            <a:r>
              <a:rPr lang="en-US" dirty="0" err="1"/>
              <a:t>jarsigner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Password</a:t>
            </a:r>
            <a:r>
              <a:rPr lang="ko-KR" altLang="en-US" dirty="0"/>
              <a:t>는 </a:t>
            </a:r>
            <a:r>
              <a:rPr lang="en-US" altLang="ko-KR" dirty="0"/>
              <a:t>android</a:t>
            </a:r>
            <a:endParaRPr lang="en-US" dirty="0"/>
          </a:p>
          <a:p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ko-KR" altLang="en-US" dirty="0"/>
              <a:t>위치는 </a:t>
            </a:r>
            <a:r>
              <a:rPr lang="en-US" altLang="ko-KR" dirty="0"/>
              <a:t>OS </a:t>
            </a:r>
            <a:r>
              <a:rPr lang="ko-KR" altLang="en-US" dirty="0"/>
              <a:t>환경에 따라 다름</a:t>
            </a:r>
            <a:endParaRPr lang="en-US" altLang="ko-KR" dirty="0"/>
          </a:p>
          <a:p>
            <a:pPr lvl="1"/>
            <a:r>
              <a:rPr lang="ko-KR" altLang="en-US" dirty="0"/>
              <a:t>윈도우의 경우 </a:t>
            </a:r>
            <a:r>
              <a:rPr lang="en-US" altLang="ko-KR" dirty="0"/>
              <a:t>Users/</a:t>
            </a:r>
            <a:r>
              <a:rPr lang="ko-KR" altLang="en-US" dirty="0"/>
              <a:t>사용자이름</a:t>
            </a:r>
            <a:r>
              <a:rPr lang="en-US" altLang="ko-KR" dirty="0"/>
              <a:t>/.android/ </a:t>
            </a:r>
            <a:r>
              <a:rPr lang="ko-KR" altLang="en-US" dirty="0"/>
              <a:t>밑에 있음</a:t>
            </a:r>
            <a:endParaRPr lang="en-US" altLang="ko-KR" dirty="0"/>
          </a:p>
          <a:p>
            <a:r>
              <a:rPr lang="ko-KR" altLang="en-US" dirty="0"/>
              <a:t>여기에서는 안드로이드 스튜디오의 디버그용 키를 사용함</a:t>
            </a:r>
            <a:endParaRPr lang="en-US" altLang="ko-KR" dirty="0"/>
          </a:p>
          <a:p>
            <a:pPr lvl="1"/>
            <a:r>
              <a:rPr lang="ko-KR" altLang="en-US" dirty="0"/>
              <a:t>디버그용</a:t>
            </a:r>
            <a:r>
              <a:rPr lang="en-US" altLang="ko-KR" dirty="0"/>
              <a:t> </a:t>
            </a:r>
            <a:r>
              <a:rPr lang="ko-KR" altLang="en-US" dirty="0"/>
              <a:t>키가 아니라 새로 만들고 싶다면 </a:t>
            </a:r>
            <a:r>
              <a:rPr lang="en-US" altLang="ko-KR" dirty="0" err="1"/>
              <a:t>keytool</a:t>
            </a:r>
            <a:r>
              <a:rPr lang="ko-KR" altLang="en-US" dirty="0"/>
              <a:t>을 이용하면 됨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dirty="0" err="1"/>
              <a:t>keytool</a:t>
            </a:r>
            <a:r>
              <a:rPr lang="en-US" dirty="0"/>
              <a:t> -</a:t>
            </a:r>
            <a:r>
              <a:rPr lang="en-US" dirty="0" err="1"/>
              <a:t>genkey</a:t>
            </a:r>
            <a:r>
              <a:rPr lang="en-US" dirty="0"/>
              <a:t> -v -</a:t>
            </a:r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i="1" dirty="0"/>
              <a:t>my-</a:t>
            </a:r>
            <a:r>
              <a:rPr lang="en-US" i="1" dirty="0" err="1"/>
              <a:t>releasekey.keystore</a:t>
            </a:r>
            <a:r>
              <a:rPr lang="en-US" i="1" dirty="0"/>
              <a:t> </a:t>
            </a:r>
            <a:r>
              <a:rPr lang="en-US" dirty="0"/>
              <a:t>-alias </a:t>
            </a:r>
            <a:r>
              <a:rPr lang="en-US" i="1" dirty="0" err="1"/>
              <a:t>alias_name</a:t>
            </a:r>
            <a:r>
              <a:rPr lang="en-US" dirty="0"/>
              <a:t> -</a:t>
            </a:r>
            <a:r>
              <a:rPr lang="en-US" dirty="0" err="1"/>
              <a:t>keyalg</a:t>
            </a:r>
            <a:r>
              <a:rPr lang="en-US" dirty="0"/>
              <a:t> RSA -validity 10000</a:t>
            </a:r>
          </a:p>
          <a:p>
            <a:pPr lvl="2"/>
            <a:r>
              <a:rPr lang="en-US" altLang="ko-KR" dirty="0" err="1"/>
              <a:t>alias_name</a:t>
            </a:r>
            <a:r>
              <a:rPr lang="ko-KR" altLang="en-US" dirty="0"/>
              <a:t>은 위에서 </a:t>
            </a:r>
            <a:r>
              <a:rPr lang="en-US" altLang="ko-KR" dirty="0" err="1"/>
              <a:t>androiddebugkey</a:t>
            </a:r>
            <a:r>
              <a:rPr lang="en-US" altLang="ko-KR" dirty="0"/>
              <a:t> </a:t>
            </a:r>
            <a:r>
              <a:rPr lang="ko-KR" altLang="en-US" dirty="0"/>
              <a:t>라는 부분에 들어가는 키 이름임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5F4B31-F49E-4E22-B1FD-486EB466D84C}"/>
              </a:ext>
            </a:extLst>
          </p:cNvPr>
          <p:cNvSpPr/>
          <p:nvPr/>
        </p:nvSpPr>
        <p:spPr>
          <a:xfrm>
            <a:off x="838200" y="2434553"/>
            <a:ext cx="1003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$ </a:t>
            </a:r>
            <a:r>
              <a:rPr lang="en-US" b="1" dirty="0" err="1"/>
              <a:t>jarsigner</a:t>
            </a:r>
            <a:r>
              <a:rPr lang="en-US" b="1" dirty="0"/>
              <a:t> -verbose -</a:t>
            </a:r>
            <a:r>
              <a:rPr lang="en-US" b="1" dirty="0" err="1"/>
              <a:t>sigalg</a:t>
            </a:r>
            <a:r>
              <a:rPr lang="en-US" b="1" dirty="0"/>
              <a:t> MD5withRSA -</a:t>
            </a:r>
            <a:r>
              <a:rPr lang="en-US" b="1" dirty="0" err="1"/>
              <a:t>digestalg</a:t>
            </a:r>
            <a:r>
              <a:rPr lang="en-US" b="1" dirty="0"/>
              <a:t> SHA1 -</a:t>
            </a:r>
            <a:r>
              <a:rPr lang="en-US" b="1" dirty="0" err="1"/>
              <a:t>keystore</a:t>
            </a:r>
            <a:r>
              <a:rPr lang="en-US" b="1" dirty="0"/>
              <a:t> </a:t>
            </a:r>
            <a:r>
              <a:rPr lang="en-US" b="1" u="sng" dirty="0"/>
              <a:t>/</a:t>
            </a:r>
            <a:r>
              <a:rPr lang="en-US" b="1" u="sng" dirty="0" err="1"/>
              <a:t>mnt</a:t>
            </a:r>
            <a:r>
              <a:rPr lang="en-US" b="1" u="sng" dirty="0"/>
              <a:t>/c/Users/jyheo/.android/</a:t>
            </a:r>
            <a:r>
              <a:rPr lang="en-US" b="1" u="sng" dirty="0" err="1"/>
              <a:t>debug.keystore</a:t>
            </a:r>
            <a:r>
              <a:rPr lang="en-US" b="1" u="sng" dirty="0"/>
              <a:t> </a:t>
            </a:r>
            <a:r>
              <a:rPr lang="en-US" b="1" dirty="0"/>
              <a:t>./app-debug/</a:t>
            </a:r>
            <a:r>
              <a:rPr lang="en-US" b="1" dirty="0" err="1"/>
              <a:t>dist</a:t>
            </a:r>
            <a:r>
              <a:rPr lang="en-US" b="1" dirty="0"/>
              <a:t>/app-</a:t>
            </a:r>
            <a:r>
              <a:rPr lang="en-US" b="1" dirty="0" err="1"/>
              <a:t>debug.apk</a:t>
            </a:r>
            <a:r>
              <a:rPr lang="en-US" b="1" dirty="0"/>
              <a:t> </a:t>
            </a:r>
            <a:r>
              <a:rPr lang="en-US" b="1" dirty="0" err="1"/>
              <a:t>androiddebugkey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621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895D-76F8-4F9B-B1CB-E20B3468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설치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BF858-E307-401B-838D-AF04F1B7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adb</a:t>
            </a:r>
            <a:r>
              <a:rPr lang="en-US" dirty="0"/>
              <a:t> uninstall </a:t>
            </a:r>
            <a:r>
              <a:rPr lang="en-US" dirty="0" err="1"/>
              <a:t>com.example.jyheo.myapplication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adb</a:t>
            </a:r>
            <a:r>
              <a:rPr lang="en-US" dirty="0"/>
              <a:t> install ./app-debug/</a:t>
            </a:r>
            <a:r>
              <a:rPr lang="en-US" dirty="0" err="1"/>
              <a:t>dist</a:t>
            </a:r>
            <a:r>
              <a:rPr lang="en-US" dirty="0"/>
              <a:t>/app-</a:t>
            </a:r>
            <a:r>
              <a:rPr lang="en-US" dirty="0" err="1"/>
              <a:t>debug.apk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에뮬레이터에서 실행해보면 </a:t>
            </a:r>
            <a:r>
              <a:rPr lang="en-US" altLang="ko-KR" dirty="0"/>
              <a:t>Hacked </a:t>
            </a:r>
            <a:r>
              <a:rPr lang="ko-KR" altLang="en-US" dirty="0"/>
              <a:t>라는 토스트 메시지가 추가된 것을 확인할 수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1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3A109-674B-4456-855E-D5683FA9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 GUI - Java </a:t>
            </a:r>
            <a:r>
              <a:rPr lang="ko-KR" altLang="en-US" dirty="0" err="1"/>
              <a:t>디컴파일러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20AF7-32BD-4338-91B5-D00980D7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 GUI – Java(.jar) </a:t>
            </a:r>
            <a:r>
              <a:rPr lang="ko-KR" altLang="en-US" dirty="0" err="1"/>
              <a:t>디컴파일러</a:t>
            </a:r>
            <a:endParaRPr lang="en-US" altLang="ko-KR" dirty="0"/>
          </a:p>
          <a:p>
            <a:r>
              <a:rPr lang="en-US" dirty="0"/>
              <a:t>APK</a:t>
            </a:r>
            <a:r>
              <a:rPr lang="ko-KR" altLang="en-US" dirty="0"/>
              <a:t>는 </a:t>
            </a:r>
            <a:r>
              <a:rPr lang="en-US" altLang="ko-KR" dirty="0"/>
              <a:t>ZIP </a:t>
            </a:r>
            <a:r>
              <a:rPr lang="ko-KR" altLang="en-US" dirty="0"/>
              <a:t>포맷</a:t>
            </a:r>
            <a:endParaRPr lang="en-US" altLang="ko-KR" dirty="0"/>
          </a:p>
          <a:p>
            <a:r>
              <a:rPr lang="en-US" dirty="0" err="1"/>
              <a:t>app.apk</a:t>
            </a:r>
            <a:r>
              <a:rPr lang="ko-KR" altLang="en-US" dirty="0"/>
              <a:t>를 </a:t>
            </a:r>
            <a:r>
              <a:rPr lang="en-US" altLang="ko-KR" dirty="0"/>
              <a:t>app.zip</a:t>
            </a:r>
            <a:r>
              <a:rPr lang="ko-KR" altLang="en-US" dirty="0"/>
              <a:t>으로 이름을 바꾸고 압축 해제</a:t>
            </a:r>
            <a:endParaRPr lang="en-US" altLang="ko-KR" dirty="0"/>
          </a:p>
          <a:p>
            <a:r>
              <a:rPr lang="en-US" dirty="0"/>
              <a:t>app/</a:t>
            </a:r>
            <a:r>
              <a:rPr lang="en-US" dirty="0" err="1"/>
              <a:t>classes.dex</a:t>
            </a:r>
            <a:r>
              <a:rPr lang="en-US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dex2jar </a:t>
            </a:r>
            <a:r>
              <a:rPr lang="ko-KR" altLang="en-US" dirty="0"/>
              <a:t>프로그램으로 </a:t>
            </a:r>
            <a:r>
              <a:rPr lang="en-US" altLang="ko-KR" dirty="0"/>
              <a:t>classes.jar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dirty="0"/>
              <a:t>JD GUI</a:t>
            </a:r>
            <a:r>
              <a:rPr lang="ko-KR" altLang="en-US" dirty="0"/>
              <a:t>를 이용하여 </a:t>
            </a:r>
            <a:r>
              <a:rPr lang="en-US" altLang="ko-KR" dirty="0"/>
              <a:t>classes.jar</a:t>
            </a:r>
            <a:r>
              <a:rPr lang="ko-KR" altLang="en-US" dirty="0"/>
              <a:t>를 </a:t>
            </a:r>
            <a:r>
              <a:rPr lang="ko-KR" altLang="en-US" dirty="0" err="1"/>
              <a:t>디컴파일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1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D293C-E48E-4715-A66A-2622EB34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dex2jar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46EA4-4569-4D75-9A57-C71C1173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https://github.com/pxb1988/dex2jar</a:t>
            </a:r>
            <a:endParaRPr lang="en-US" dirty="0"/>
          </a:p>
          <a:p>
            <a:r>
              <a:rPr lang="en-US" dirty="0"/>
              <a:t>$ d2j-dex2jar.sh    app/</a:t>
            </a:r>
            <a:r>
              <a:rPr lang="en-US" dirty="0" err="1"/>
              <a:t>classes.dex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60B2B-13F3-48F2-AC39-69D147DF6A14}"/>
              </a:ext>
            </a:extLst>
          </p:cNvPr>
          <p:cNvSpPr/>
          <p:nvPr/>
        </p:nvSpPr>
        <p:spPr>
          <a:xfrm>
            <a:off x="929780" y="2967335"/>
            <a:ext cx="103324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$ ./dex-tools-2.1-SNAPSHOT/dex-tools-2.1-SNAPSHOT/d2j-dex2jar.sh app-debug-zip/</a:t>
            </a:r>
            <a:r>
              <a:rPr lang="en-US" dirty="0" err="1"/>
              <a:t>classes.dex</a:t>
            </a:r>
            <a:endParaRPr lang="en-US" dirty="0"/>
          </a:p>
          <a:p>
            <a:r>
              <a:rPr lang="en-US" dirty="0"/>
              <a:t>dex2jar app-debug-zip/</a:t>
            </a:r>
            <a:r>
              <a:rPr lang="en-US" dirty="0" err="1"/>
              <a:t>classes.dex</a:t>
            </a:r>
            <a:r>
              <a:rPr lang="en-US" dirty="0"/>
              <a:t> -&gt; ./classes-dex2jar.jar</a:t>
            </a:r>
          </a:p>
        </p:txBody>
      </p:sp>
    </p:spTree>
    <p:extLst>
      <p:ext uri="{BB962C8B-B14F-4D97-AF65-F5344CB8AC3E}">
        <p14:creationId xmlns:p14="http://schemas.microsoft.com/office/powerpoint/2010/main" val="211039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374E4-2333-45A2-AB9F-5CC8B3C9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 GUI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D859C-2CE5-4EEE-917C-0B8EC0B43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DC17D-9295-4B2E-A285-D090C5FA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5622"/>
            <a:ext cx="7772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4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266C-C192-42DA-9F24-CEB6EF12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20FD-24A1-4DC7-B257-77AD5DD9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https://github.com/skylot/jadx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8F680-FA3D-49CE-8629-18CE9B98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3" y="2382154"/>
            <a:ext cx="6737489" cy="41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3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062CF-A2D9-4278-BF7E-15D84DF5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APK </a:t>
            </a:r>
            <a:r>
              <a:rPr lang="ko-KR" altLang="en-US" dirty="0"/>
              <a:t>구조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B98F9-83AC-465F-A5CE-47976D92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  <a:p>
            <a:r>
              <a:rPr lang="en-US" dirty="0" err="1"/>
              <a:t>classes.dex</a:t>
            </a:r>
            <a:endParaRPr lang="en-US" dirty="0"/>
          </a:p>
          <a:p>
            <a:r>
              <a:rPr lang="en-US" dirty="0"/>
              <a:t>res/</a:t>
            </a:r>
          </a:p>
          <a:p>
            <a:r>
              <a:rPr lang="en-US" dirty="0"/>
              <a:t>lib/ 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  <a:p>
            <a:r>
              <a:rPr lang="en-US" dirty="0"/>
              <a:t>META-INF</a:t>
            </a:r>
          </a:p>
        </p:txBody>
      </p:sp>
    </p:spTree>
    <p:extLst>
      <p:ext uri="{BB962C8B-B14F-4D97-AF65-F5344CB8AC3E}">
        <p14:creationId xmlns:p14="http://schemas.microsoft.com/office/powerpoint/2010/main" val="40546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7951-77F4-4872-87A2-CD87CDA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793C2-1E71-4A3B-BE6B-BC962005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액티비티를 </a:t>
            </a:r>
            <a:r>
              <a:rPr lang="en-US" altLang="ko-KR" dirty="0"/>
              <a:t>2</a:t>
            </a:r>
            <a:r>
              <a:rPr lang="ko-KR" altLang="en-US" dirty="0"/>
              <a:t>개 이상 가지고 있는 앱을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액티비티에서 버튼을 누르면 </a:t>
            </a:r>
            <a:r>
              <a:rPr lang="en-US" altLang="ko-KR" dirty="0"/>
              <a:t>B </a:t>
            </a:r>
            <a:r>
              <a:rPr lang="ko-KR" altLang="en-US" dirty="0"/>
              <a:t>액티비티가 시작되도록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 액티비티에 토스트 메시지를 넣는 코드를 </a:t>
            </a:r>
            <a:r>
              <a:rPr lang="ko-KR" altLang="en-US" dirty="0" err="1"/>
              <a:t>역공학</a:t>
            </a:r>
            <a:r>
              <a:rPr lang="ko-KR" altLang="en-US" dirty="0"/>
              <a:t> 방법으로 추가해본다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액티비티에서 버튼을 눌러도 </a:t>
            </a:r>
            <a:r>
              <a:rPr lang="en-US" altLang="ko-KR" dirty="0"/>
              <a:t>B </a:t>
            </a:r>
            <a:r>
              <a:rPr lang="ko-KR" altLang="en-US" dirty="0"/>
              <a:t>액티비티가 시작되지 않도록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기타 추가하고 싶은 내용을 추가한다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61D6D-0CD5-4FCD-B038-88C04FBC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A07D-0FD5-4A5F-8903-A0EBBEE7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인터넷에서 적당한 앱 </a:t>
            </a:r>
            <a:r>
              <a:rPr lang="en-US" altLang="ko-KR" dirty="0"/>
              <a:t>APK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</a:p>
          <a:p>
            <a:r>
              <a:rPr lang="en-US" dirty="0"/>
              <a:t>Dex2jar</a:t>
            </a:r>
            <a:r>
              <a:rPr lang="ko-KR" altLang="en-US" dirty="0"/>
              <a:t>와 </a:t>
            </a:r>
            <a:r>
              <a:rPr lang="en-US" altLang="ko-KR" dirty="0"/>
              <a:t>JD GUI</a:t>
            </a:r>
            <a:r>
              <a:rPr lang="ko-KR" altLang="en-US" dirty="0"/>
              <a:t>를 이용하여 디컴파일 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JADX</a:t>
            </a:r>
            <a:r>
              <a:rPr lang="ko-KR" altLang="en-US" dirty="0"/>
              <a:t>를 이용하여 디컴파일 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안드로이드용 디컴파일 도구를 검색해보고 비교해본다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E571-2428-4920-842C-4B93B056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도구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5A7D8-0FAB-4EF2-8D10-44FD45C4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SDK</a:t>
            </a:r>
          </a:p>
          <a:p>
            <a:r>
              <a:rPr lang="en-US" dirty="0" err="1"/>
              <a:t>apktool</a:t>
            </a:r>
            <a:r>
              <a:rPr lang="en-US" dirty="0"/>
              <a:t> - https://ibotpeaches.github.io/Apktool/</a:t>
            </a:r>
          </a:p>
          <a:p>
            <a:r>
              <a:rPr lang="en-US" dirty="0"/>
              <a:t>JD-GUI - </a:t>
            </a:r>
            <a:r>
              <a:rPr lang="en-US" dirty="0">
                <a:hlinkClick r:id="rId2"/>
              </a:rPr>
              <a:t>http://jd.benow.ca/</a:t>
            </a:r>
            <a:endParaRPr lang="en-US" dirty="0"/>
          </a:p>
          <a:p>
            <a:r>
              <a:rPr lang="en-US" dirty="0"/>
              <a:t>Dex2jar - https://github.com/pxb1988/dex2jar</a:t>
            </a:r>
          </a:p>
          <a:p>
            <a:r>
              <a:rPr lang="en-US" dirty="0" err="1"/>
              <a:t>jarsigner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1B0C1-52FE-4CA1-8343-49231040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</a:t>
            </a:r>
            <a:r>
              <a:rPr lang="ko-KR" altLang="en-US" dirty="0" err="1"/>
              <a:t>역공학</a:t>
            </a:r>
            <a:r>
              <a:rPr lang="en-US" altLang="ko-KR" dirty="0"/>
              <a:t>/</a:t>
            </a:r>
            <a:r>
              <a:rPr lang="ko-KR" altLang="en-US" dirty="0"/>
              <a:t>코드 삽입 과정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9B5EC-309A-4249-B3F2-519843F0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APK </a:t>
            </a:r>
            <a:r>
              <a:rPr lang="ko-KR" altLang="en-US" dirty="0"/>
              <a:t>압축 풀기</a:t>
            </a:r>
            <a:endParaRPr lang="en-US" altLang="ko-KR" dirty="0"/>
          </a:p>
          <a:p>
            <a:r>
              <a:rPr lang="en-US" altLang="ko-KR" dirty="0" err="1"/>
              <a:t>classes.dex</a:t>
            </a:r>
            <a:r>
              <a:rPr lang="en-US" altLang="ko-KR" dirty="0"/>
              <a:t> </a:t>
            </a:r>
            <a:r>
              <a:rPr lang="ko-KR" altLang="en-US" dirty="0"/>
              <a:t>역어셈블 </a:t>
            </a:r>
            <a:r>
              <a:rPr lang="en-US" altLang="ko-KR" dirty="0"/>
              <a:t>(</a:t>
            </a:r>
            <a:r>
              <a:rPr lang="en-US" altLang="ko-KR" dirty="0" err="1"/>
              <a:t>apktool</a:t>
            </a:r>
            <a:r>
              <a:rPr lang="en-US" altLang="ko-KR" dirty="0"/>
              <a:t>) -&gt; .</a:t>
            </a:r>
            <a:r>
              <a:rPr lang="en-US" altLang="ko-KR" dirty="0" err="1"/>
              <a:t>smali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ko-KR" altLang="en-US" dirty="0"/>
              <a:t>코드 분석</a:t>
            </a:r>
            <a:r>
              <a:rPr lang="en-US" altLang="ko-KR" dirty="0"/>
              <a:t>/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ko-KR" altLang="en-US" dirty="0"/>
              <a:t>다시 </a:t>
            </a:r>
            <a:r>
              <a:rPr lang="ko-KR" altLang="en-US" dirty="0" err="1"/>
              <a:t>어셈블하여</a:t>
            </a:r>
            <a:r>
              <a:rPr lang="ko-KR" altLang="en-US" dirty="0"/>
              <a:t> </a:t>
            </a:r>
            <a:r>
              <a:rPr lang="en-US" altLang="ko-KR" dirty="0" err="1"/>
              <a:t>classes.dex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APK </a:t>
            </a:r>
            <a:r>
              <a:rPr lang="ko-KR" altLang="en-US" dirty="0"/>
              <a:t>압축</a:t>
            </a:r>
            <a:r>
              <a:rPr lang="en-US" altLang="ko-KR" dirty="0"/>
              <a:t>/</a:t>
            </a:r>
            <a:r>
              <a:rPr lang="ko-KR" altLang="en-US" dirty="0"/>
              <a:t>서명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E4621-F2C1-4E10-A011-30D4EFC5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APK </a:t>
            </a:r>
            <a:r>
              <a:rPr lang="ko-KR" altLang="en-US" dirty="0"/>
              <a:t>역어셈블 </a:t>
            </a:r>
            <a:r>
              <a:rPr lang="en-US" altLang="ko-KR" dirty="0"/>
              <a:t>(</a:t>
            </a:r>
            <a:r>
              <a:rPr lang="en-US" altLang="ko-KR" dirty="0" err="1"/>
              <a:t>apktool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62EE3-31AC-4BCA-8941-F1F9D245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./</a:t>
            </a:r>
            <a:r>
              <a:rPr lang="en-US" dirty="0" err="1"/>
              <a:t>apktool</a:t>
            </a:r>
            <a:r>
              <a:rPr lang="en-US" dirty="0"/>
              <a:t>  d  -r  </a:t>
            </a:r>
            <a:r>
              <a:rPr lang="en-US" dirty="0" err="1"/>
              <a:t>app.apk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34E6B-80E8-448E-9A24-63CCE9ABC1B5}"/>
              </a:ext>
            </a:extLst>
          </p:cNvPr>
          <p:cNvSpPr/>
          <p:nvPr/>
        </p:nvSpPr>
        <p:spPr>
          <a:xfrm>
            <a:off x="996892" y="2383527"/>
            <a:ext cx="1019821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$ </a:t>
            </a:r>
            <a:r>
              <a:rPr lang="en-US" b="1" dirty="0"/>
              <a:t>./</a:t>
            </a:r>
            <a:r>
              <a:rPr lang="en-US" b="1" dirty="0" err="1"/>
              <a:t>apktool</a:t>
            </a:r>
            <a:r>
              <a:rPr lang="en-US" b="1" dirty="0"/>
              <a:t> d -r app-</a:t>
            </a:r>
            <a:r>
              <a:rPr lang="en-US" b="1" dirty="0" err="1"/>
              <a:t>debug.apk</a:t>
            </a:r>
            <a:endParaRPr lang="en-US" b="1" dirty="0"/>
          </a:p>
          <a:p>
            <a:r>
              <a:rPr lang="en-US" dirty="0"/>
              <a:t>I: Using </a:t>
            </a:r>
            <a:r>
              <a:rPr lang="en-US" dirty="0" err="1"/>
              <a:t>Apktool</a:t>
            </a:r>
            <a:r>
              <a:rPr lang="en-US" dirty="0"/>
              <a:t> 2.3.4 on app-</a:t>
            </a:r>
            <a:r>
              <a:rPr lang="en-US" dirty="0" err="1"/>
              <a:t>debug.apk</a:t>
            </a:r>
            <a:endParaRPr lang="en-US" dirty="0"/>
          </a:p>
          <a:p>
            <a:r>
              <a:rPr lang="en-US" dirty="0"/>
              <a:t>I: Copying raw resources...</a:t>
            </a:r>
          </a:p>
          <a:p>
            <a:r>
              <a:rPr lang="en-US" dirty="0"/>
              <a:t>I: </a:t>
            </a:r>
            <a:r>
              <a:rPr lang="en-US" dirty="0" err="1"/>
              <a:t>Baksmaling</a:t>
            </a:r>
            <a:r>
              <a:rPr lang="en-US" dirty="0"/>
              <a:t> </a:t>
            </a:r>
            <a:r>
              <a:rPr lang="en-US" dirty="0" err="1"/>
              <a:t>classes.dex</a:t>
            </a:r>
            <a:r>
              <a:rPr lang="en-US" dirty="0"/>
              <a:t>...</a:t>
            </a:r>
          </a:p>
          <a:p>
            <a:r>
              <a:rPr lang="en-US" dirty="0"/>
              <a:t>I: </a:t>
            </a:r>
            <a:r>
              <a:rPr lang="en-US" dirty="0" err="1"/>
              <a:t>Baksmaling</a:t>
            </a:r>
            <a:r>
              <a:rPr lang="en-US" dirty="0"/>
              <a:t> classes2.dex...</a:t>
            </a:r>
          </a:p>
          <a:p>
            <a:r>
              <a:rPr lang="en-US" dirty="0"/>
              <a:t>I: Copying assets and libs...</a:t>
            </a:r>
          </a:p>
          <a:p>
            <a:r>
              <a:rPr lang="en-US" dirty="0"/>
              <a:t>I: Copying unknown files...</a:t>
            </a:r>
          </a:p>
          <a:p>
            <a:r>
              <a:rPr lang="en-US" dirty="0"/>
              <a:t>I: Copying original files...</a:t>
            </a:r>
          </a:p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$ </a:t>
            </a:r>
            <a:r>
              <a:rPr lang="en-US" b="1" dirty="0"/>
              <a:t>cd app-debug</a:t>
            </a:r>
          </a:p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/app-debug$ </a:t>
            </a:r>
            <a:r>
              <a:rPr lang="en-US" b="1" dirty="0"/>
              <a:t>ls</a:t>
            </a:r>
          </a:p>
          <a:p>
            <a:r>
              <a:rPr lang="en-US" dirty="0"/>
              <a:t>AndroidManifest.xml  </a:t>
            </a:r>
            <a:r>
              <a:rPr lang="en-US" dirty="0" err="1"/>
              <a:t>apktool.yml</a:t>
            </a:r>
            <a:r>
              <a:rPr lang="en-US" dirty="0"/>
              <a:t>  original  res  </a:t>
            </a:r>
            <a:r>
              <a:rPr lang="en-US" dirty="0" err="1"/>
              <a:t>resources.arsc</a:t>
            </a:r>
            <a:r>
              <a:rPr lang="en-US" dirty="0"/>
              <a:t>  </a:t>
            </a:r>
            <a:r>
              <a:rPr lang="en-US" dirty="0" err="1"/>
              <a:t>smali</a:t>
            </a:r>
            <a:r>
              <a:rPr lang="en-US" dirty="0"/>
              <a:t>  smali_classes2</a:t>
            </a:r>
          </a:p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/app-debug$</a:t>
            </a:r>
          </a:p>
        </p:txBody>
      </p:sp>
    </p:spTree>
    <p:extLst>
      <p:ext uri="{BB962C8B-B14F-4D97-AF65-F5344CB8AC3E}">
        <p14:creationId xmlns:p14="http://schemas.microsoft.com/office/powerpoint/2010/main" val="64851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0D37B-F7B6-42F1-8119-77BB0BF4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APK </a:t>
            </a:r>
            <a:r>
              <a:rPr lang="ko-KR" altLang="en-US" dirty="0"/>
              <a:t>역어셈블 결과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73836-7EFE-4D6D-BE16-41FD2193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/</a:t>
            </a:r>
            <a:r>
              <a:rPr lang="ko-KR" altLang="en-US" dirty="0"/>
              <a:t>패키지 디렉토리</a:t>
            </a:r>
            <a:r>
              <a:rPr lang="en-US" altLang="ko-KR" dirty="0"/>
              <a:t>/</a:t>
            </a:r>
            <a:r>
              <a:rPr lang="ko-KR" altLang="en-US" dirty="0"/>
              <a:t>모듈이름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FFA1F5-8F03-4EFD-83C8-9D4860A7F218}"/>
              </a:ext>
            </a:extLst>
          </p:cNvPr>
          <p:cNvSpPr/>
          <p:nvPr/>
        </p:nvSpPr>
        <p:spPr>
          <a:xfrm>
            <a:off x="838200" y="2660569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/app-debug/</a:t>
            </a:r>
            <a:r>
              <a:rPr lang="en-US" b="1" dirty="0" err="1"/>
              <a:t>smali</a:t>
            </a:r>
            <a:r>
              <a:rPr lang="en-US" b="1" dirty="0"/>
              <a:t>/com/example/jyheo/</a:t>
            </a:r>
            <a:r>
              <a:rPr lang="en-US" b="1" dirty="0" err="1"/>
              <a:t>myapplication</a:t>
            </a:r>
            <a:r>
              <a:rPr lang="en-US" b="1" dirty="0"/>
              <a:t>$ ls</a:t>
            </a:r>
          </a:p>
          <a:p>
            <a:r>
              <a:rPr lang="en-US" dirty="0" err="1"/>
              <a:t>BuildConfig.smali</a:t>
            </a:r>
            <a:r>
              <a:rPr lang="en-US" dirty="0"/>
              <a:t>   </a:t>
            </a:r>
            <a:r>
              <a:rPr lang="en-US" dirty="0" err="1"/>
              <a:t>R$attr.smali</a:t>
            </a:r>
            <a:r>
              <a:rPr lang="en-US" dirty="0"/>
              <a:t>   </a:t>
            </a:r>
            <a:r>
              <a:rPr lang="en-US" dirty="0" err="1"/>
              <a:t>R$dimen.smali</a:t>
            </a:r>
            <a:r>
              <a:rPr lang="en-US" dirty="0"/>
              <a:t>     </a:t>
            </a:r>
            <a:r>
              <a:rPr lang="en-US" dirty="0" err="1"/>
              <a:t>R$integer.smali</a:t>
            </a:r>
            <a:r>
              <a:rPr lang="en-US" dirty="0"/>
              <a:t>       </a:t>
            </a:r>
            <a:r>
              <a:rPr lang="en-US" dirty="0" err="1"/>
              <a:t>R$mipmap.smali</a:t>
            </a:r>
            <a:r>
              <a:rPr lang="en-US" dirty="0"/>
              <a:t>      </a:t>
            </a:r>
            <a:r>
              <a:rPr lang="en-US" dirty="0" err="1"/>
              <a:t>R$string.smali</a:t>
            </a:r>
            <a:endParaRPr lang="en-US" dirty="0"/>
          </a:p>
          <a:p>
            <a:r>
              <a:rPr lang="en-US" b="1" dirty="0" err="1"/>
              <a:t>MainActivity.smali</a:t>
            </a:r>
            <a:r>
              <a:rPr lang="en-US" b="1" dirty="0"/>
              <a:t>  </a:t>
            </a:r>
            <a:r>
              <a:rPr lang="en-US" dirty="0" err="1"/>
              <a:t>R$bool.smali</a:t>
            </a:r>
            <a:r>
              <a:rPr lang="en-US" dirty="0"/>
              <a:t>   </a:t>
            </a:r>
            <a:r>
              <a:rPr lang="en-US" dirty="0" err="1"/>
              <a:t>R$drawable.smali</a:t>
            </a:r>
            <a:r>
              <a:rPr lang="en-US" dirty="0"/>
              <a:t>  </a:t>
            </a:r>
            <a:r>
              <a:rPr lang="en-US" dirty="0" err="1"/>
              <a:t>R$interpolator.smali</a:t>
            </a:r>
            <a:r>
              <a:rPr lang="en-US" dirty="0"/>
              <a:t>  </a:t>
            </a:r>
            <a:r>
              <a:rPr lang="en-US" dirty="0" err="1"/>
              <a:t>R$navigation.smali</a:t>
            </a:r>
            <a:r>
              <a:rPr lang="en-US" dirty="0"/>
              <a:t>  </a:t>
            </a:r>
            <a:r>
              <a:rPr lang="en-US" dirty="0" err="1"/>
              <a:t>R$styleable.smali</a:t>
            </a:r>
            <a:endParaRPr lang="en-US" dirty="0"/>
          </a:p>
          <a:p>
            <a:r>
              <a:rPr lang="en-US" dirty="0" err="1"/>
              <a:t>R$anim.smali</a:t>
            </a:r>
            <a:r>
              <a:rPr lang="en-US" dirty="0"/>
              <a:t>        </a:t>
            </a:r>
            <a:r>
              <a:rPr lang="en-US" dirty="0" err="1"/>
              <a:t>R$color.smali</a:t>
            </a:r>
            <a:r>
              <a:rPr lang="en-US" dirty="0"/>
              <a:t>  </a:t>
            </a:r>
            <a:r>
              <a:rPr lang="en-US" dirty="0" err="1"/>
              <a:t>R$id.smali</a:t>
            </a:r>
            <a:r>
              <a:rPr lang="en-US" dirty="0"/>
              <a:t>        </a:t>
            </a:r>
            <a:r>
              <a:rPr lang="en-US" dirty="0" err="1"/>
              <a:t>R$layout.smali</a:t>
            </a:r>
            <a:r>
              <a:rPr lang="en-US" dirty="0"/>
              <a:t>        </a:t>
            </a:r>
            <a:r>
              <a:rPr lang="en-US" b="1" dirty="0" err="1"/>
              <a:t>R.smali</a:t>
            </a:r>
            <a:r>
              <a:rPr lang="en-US" b="1" dirty="0"/>
              <a:t>  </a:t>
            </a:r>
            <a:r>
              <a:rPr lang="en-US" dirty="0"/>
              <a:t>           </a:t>
            </a:r>
            <a:r>
              <a:rPr lang="en-US" dirty="0" err="1"/>
              <a:t>R$style.smali</a:t>
            </a:r>
            <a:endParaRPr lang="en-US" dirty="0"/>
          </a:p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/app-debug/</a:t>
            </a:r>
            <a:r>
              <a:rPr lang="en-US" dirty="0" err="1"/>
              <a:t>smali</a:t>
            </a:r>
            <a:r>
              <a:rPr lang="en-US" dirty="0"/>
              <a:t>/com/example/jyheo/</a:t>
            </a:r>
            <a:r>
              <a:rPr lang="en-US" dirty="0" err="1"/>
              <a:t>myapplication</a:t>
            </a:r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3823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1CBFB-1626-42E2-A62B-2C14C4FED051}"/>
              </a:ext>
            </a:extLst>
          </p:cNvPr>
          <p:cNvSpPr/>
          <p:nvPr/>
        </p:nvSpPr>
        <p:spPr>
          <a:xfrm>
            <a:off x="5033473" y="327510"/>
            <a:ext cx="6978935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.class public </a:t>
            </a:r>
            <a:r>
              <a:rPr lang="en-US" sz="1200" dirty="0" err="1"/>
              <a:t>Lcom</a:t>
            </a:r>
            <a:r>
              <a:rPr lang="en-US" sz="1200" dirty="0"/>
              <a:t>/example/jyheo/</a:t>
            </a:r>
            <a:r>
              <a:rPr lang="en-US" sz="1200" dirty="0" err="1"/>
              <a:t>myapplication</a:t>
            </a:r>
            <a:r>
              <a:rPr lang="en-US" sz="1200" dirty="0"/>
              <a:t>/</a:t>
            </a:r>
            <a:r>
              <a:rPr lang="en-US" sz="1200" dirty="0" err="1"/>
              <a:t>MainActivity</a:t>
            </a:r>
            <a:r>
              <a:rPr lang="en-US" sz="1200" dirty="0"/>
              <a:t>;</a:t>
            </a:r>
          </a:p>
          <a:p>
            <a:r>
              <a:rPr lang="en-US" sz="1200" dirty="0"/>
              <a:t>.super </a:t>
            </a:r>
            <a:r>
              <a:rPr lang="en-US" sz="1200" dirty="0" err="1"/>
              <a:t>Landroidx</a:t>
            </a:r>
            <a:r>
              <a:rPr lang="en-US" sz="1200" dirty="0"/>
              <a:t>/</a:t>
            </a:r>
            <a:r>
              <a:rPr lang="en-US" sz="1200" dirty="0" err="1"/>
              <a:t>appcompat</a:t>
            </a:r>
            <a:r>
              <a:rPr lang="en-US" sz="1200" dirty="0"/>
              <a:t>/app/</a:t>
            </a:r>
            <a:r>
              <a:rPr lang="en-US" sz="1200" dirty="0" err="1"/>
              <a:t>AppCompatActivity</a:t>
            </a:r>
            <a:r>
              <a:rPr lang="en-US" sz="1200" dirty="0"/>
              <a:t>;</a:t>
            </a:r>
          </a:p>
          <a:p>
            <a:r>
              <a:rPr lang="en-US" sz="1200" dirty="0"/>
              <a:t>.source "MainActivity.java"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 direct methods</a:t>
            </a:r>
          </a:p>
          <a:p>
            <a:r>
              <a:rPr lang="en-US" sz="1200" dirty="0"/>
              <a:t>.method public constructor &lt;</a:t>
            </a:r>
            <a:r>
              <a:rPr lang="en-US" sz="1200" dirty="0" err="1"/>
              <a:t>init</a:t>
            </a:r>
            <a:r>
              <a:rPr lang="en-US" sz="1200" dirty="0"/>
              <a:t>&gt;()V</a:t>
            </a:r>
          </a:p>
          <a:p>
            <a:r>
              <a:rPr lang="en-US" sz="1200" dirty="0"/>
              <a:t>    .locals 0</a:t>
            </a:r>
          </a:p>
          <a:p>
            <a:endParaRPr lang="en-US" sz="1200" dirty="0"/>
          </a:p>
          <a:p>
            <a:r>
              <a:rPr lang="en-US" sz="1200" dirty="0"/>
              <a:t>    .line 7</a:t>
            </a:r>
          </a:p>
          <a:p>
            <a:r>
              <a:rPr lang="en-US" sz="1200" dirty="0"/>
              <a:t>    invoke-direct {p0}, </a:t>
            </a:r>
            <a:r>
              <a:rPr lang="en-US" sz="1200" dirty="0" err="1"/>
              <a:t>Landroidx</a:t>
            </a:r>
            <a:r>
              <a:rPr lang="en-US" sz="1200" dirty="0"/>
              <a:t>/</a:t>
            </a:r>
            <a:r>
              <a:rPr lang="en-US" sz="1200" dirty="0" err="1"/>
              <a:t>appcompat</a:t>
            </a:r>
            <a:r>
              <a:rPr lang="en-US" sz="1200" dirty="0"/>
              <a:t>/app/</a:t>
            </a:r>
            <a:r>
              <a:rPr lang="en-US" sz="1200" dirty="0" err="1"/>
              <a:t>AppCompatActivity</a:t>
            </a:r>
            <a:r>
              <a:rPr lang="en-US" sz="1200" dirty="0"/>
              <a:t>;-&gt;&lt;</a:t>
            </a:r>
            <a:r>
              <a:rPr lang="en-US" sz="1200" dirty="0" err="1"/>
              <a:t>init</a:t>
            </a:r>
            <a:r>
              <a:rPr lang="en-US" sz="1200" dirty="0"/>
              <a:t>&gt;()V</a:t>
            </a:r>
          </a:p>
          <a:p>
            <a:endParaRPr lang="en-US" sz="1200" dirty="0"/>
          </a:p>
          <a:p>
            <a:r>
              <a:rPr lang="en-US" sz="1200" dirty="0"/>
              <a:t>    return-void</a:t>
            </a:r>
          </a:p>
          <a:p>
            <a:r>
              <a:rPr lang="en-US" sz="1200" dirty="0"/>
              <a:t>.end method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 virtual methods</a:t>
            </a:r>
          </a:p>
          <a:p>
            <a:r>
              <a:rPr lang="en-US" sz="1200" dirty="0"/>
              <a:t>.method protected </a:t>
            </a:r>
            <a:r>
              <a:rPr lang="en-US" sz="1200" dirty="0" err="1">
                <a:solidFill>
                  <a:srgbClr val="FF0000"/>
                </a:solidFill>
              </a:rPr>
              <a:t>onCreate</a:t>
            </a:r>
            <a:r>
              <a:rPr lang="en-US" sz="1200" dirty="0"/>
              <a:t>(</a:t>
            </a:r>
            <a:r>
              <a:rPr lang="en-US" sz="1200" dirty="0" err="1"/>
              <a:t>Landroid</a:t>
            </a:r>
            <a:r>
              <a:rPr lang="en-US" sz="1200" dirty="0"/>
              <a:t>/</a:t>
            </a:r>
            <a:r>
              <a:rPr lang="en-US" sz="1200" dirty="0" err="1"/>
              <a:t>os</a:t>
            </a:r>
            <a:r>
              <a:rPr lang="en-US" sz="1200" dirty="0"/>
              <a:t>/Bundle;)</a:t>
            </a:r>
            <a:r>
              <a:rPr lang="en-US" sz="1200" dirty="0">
                <a:solidFill>
                  <a:srgbClr val="00B050"/>
                </a:solidFill>
              </a:rPr>
              <a:t>V</a:t>
            </a:r>
          </a:p>
          <a:p>
            <a:r>
              <a:rPr lang="en-US" sz="1200" dirty="0"/>
              <a:t>    .locals 1</a:t>
            </a:r>
          </a:p>
          <a:p>
            <a:r>
              <a:rPr lang="en-US" sz="1200" dirty="0"/>
              <a:t>    .param p1, "</a:t>
            </a:r>
            <a:r>
              <a:rPr lang="en-US" sz="1200" dirty="0" err="1"/>
              <a:t>savedInstanceState</a:t>
            </a:r>
            <a:r>
              <a:rPr lang="en-US" sz="1200" dirty="0"/>
              <a:t>"    # </a:t>
            </a:r>
            <a:r>
              <a:rPr lang="en-US" sz="1200" dirty="0" err="1"/>
              <a:t>Landroid</a:t>
            </a:r>
            <a:r>
              <a:rPr lang="en-US" sz="1200" dirty="0"/>
              <a:t>/</a:t>
            </a:r>
            <a:r>
              <a:rPr lang="en-US" sz="1200" dirty="0" err="1"/>
              <a:t>os</a:t>
            </a:r>
            <a:r>
              <a:rPr lang="en-US" sz="1200" dirty="0"/>
              <a:t>/Bundle;</a:t>
            </a:r>
          </a:p>
          <a:p>
            <a:endParaRPr lang="en-US" sz="1200" dirty="0"/>
          </a:p>
          <a:p>
            <a:r>
              <a:rPr lang="en-US" sz="1200" dirty="0"/>
              <a:t>    .line 11</a:t>
            </a:r>
          </a:p>
          <a:p>
            <a:r>
              <a:rPr lang="en-US" sz="1200" dirty="0"/>
              <a:t>    invoke-super {p0, p1}, </a:t>
            </a:r>
            <a:r>
              <a:rPr lang="en-US" sz="1200" dirty="0" err="1"/>
              <a:t>Landroidx</a:t>
            </a:r>
            <a:r>
              <a:rPr lang="en-US" sz="1200" dirty="0"/>
              <a:t>/</a:t>
            </a:r>
            <a:r>
              <a:rPr lang="en-US" sz="1200" dirty="0" err="1"/>
              <a:t>appcompat</a:t>
            </a:r>
            <a:r>
              <a:rPr lang="en-US" sz="1200" dirty="0"/>
              <a:t>/app/</a:t>
            </a:r>
            <a:r>
              <a:rPr lang="en-US" sz="1200" dirty="0" err="1"/>
              <a:t>AppCompatActivity</a:t>
            </a:r>
            <a:r>
              <a:rPr lang="en-US" sz="1200" dirty="0"/>
              <a:t>;-&gt;</a:t>
            </a:r>
            <a:r>
              <a:rPr lang="en-US" sz="1200" dirty="0" err="1">
                <a:solidFill>
                  <a:srgbClr val="00B0F0"/>
                </a:solidFill>
              </a:rPr>
              <a:t>onCreate</a:t>
            </a:r>
            <a:r>
              <a:rPr lang="en-US" sz="1200" dirty="0"/>
              <a:t>(</a:t>
            </a:r>
            <a:r>
              <a:rPr lang="en-US" sz="1200" dirty="0" err="1"/>
              <a:t>Landroid</a:t>
            </a:r>
            <a:r>
              <a:rPr lang="en-US" sz="1200" dirty="0"/>
              <a:t>/</a:t>
            </a:r>
            <a:r>
              <a:rPr lang="en-US" sz="1200" dirty="0" err="1"/>
              <a:t>os</a:t>
            </a:r>
            <a:r>
              <a:rPr lang="en-US" sz="1200" dirty="0"/>
              <a:t>/Bundle;)V</a:t>
            </a:r>
          </a:p>
          <a:p>
            <a:endParaRPr lang="en-US" sz="1200" dirty="0"/>
          </a:p>
          <a:p>
            <a:r>
              <a:rPr lang="en-US" sz="1200" dirty="0"/>
              <a:t>    .line 12</a:t>
            </a:r>
          </a:p>
          <a:p>
            <a:r>
              <a:rPr lang="en-US" sz="1200" dirty="0"/>
              <a:t>    const v0, 0x7f0a001c</a:t>
            </a:r>
          </a:p>
          <a:p>
            <a:endParaRPr lang="en-US" sz="1200" dirty="0"/>
          </a:p>
          <a:p>
            <a:r>
              <a:rPr lang="en-US" sz="1200" dirty="0"/>
              <a:t>    invoke-virtual {p0, v0}, </a:t>
            </a:r>
            <a:r>
              <a:rPr lang="en-US" sz="1200" dirty="0" err="1"/>
              <a:t>Lcom</a:t>
            </a:r>
            <a:r>
              <a:rPr lang="en-US" sz="1200" dirty="0"/>
              <a:t>/example/jyheo/</a:t>
            </a:r>
            <a:r>
              <a:rPr lang="en-US" sz="1200" dirty="0" err="1"/>
              <a:t>myapplication</a:t>
            </a:r>
            <a:r>
              <a:rPr lang="en-US" sz="1200" dirty="0"/>
              <a:t>/</a:t>
            </a:r>
            <a:r>
              <a:rPr lang="en-US" sz="1200" dirty="0" err="1"/>
              <a:t>MainActivity</a:t>
            </a:r>
            <a:r>
              <a:rPr lang="en-US" sz="1200" dirty="0"/>
              <a:t>;-&gt;</a:t>
            </a:r>
            <a:r>
              <a:rPr lang="en-US" sz="1200" dirty="0" err="1">
                <a:solidFill>
                  <a:srgbClr val="00B0F0"/>
                </a:solidFill>
              </a:rPr>
              <a:t>setContentView</a:t>
            </a:r>
            <a:r>
              <a:rPr lang="en-US" sz="1200" dirty="0"/>
              <a:t>(I)V</a:t>
            </a:r>
          </a:p>
          <a:p>
            <a:endParaRPr lang="en-US" sz="1200" dirty="0"/>
          </a:p>
          <a:p>
            <a:r>
              <a:rPr lang="en-US" sz="1200" dirty="0"/>
              <a:t>    .line 13</a:t>
            </a:r>
          </a:p>
          <a:p>
            <a:r>
              <a:rPr lang="en-US" sz="1200" dirty="0"/>
              <a:t>    return-void</a:t>
            </a:r>
          </a:p>
          <a:p>
            <a:r>
              <a:rPr lang="en-US" sz="1200" dirty="0"/>
              <a:t>.end 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C8CBD1-7050-40C1-8664-8CF61E17D07F}"/>
              </a:ext>
            </a:extLst>
          </p:cNvPr>
          <p:cNvSpPr/>
          <p:nvPr/>
        </p:nvSpPr>
        <p:spPr>
          <a:xfrm>
            <a:off x="371912" y="1259284"/>
            <a:ext cx="4401424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package </a:t>
            </a:r>
            <a:r>
              <a:rPr lang="en-US" sz="1400" dirty="0" err="1"/>
              <a:t>com.example.jyheo.myapplication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androidx.appcompat.app.AppCompatActivity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android.os.Bundle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MainActivity</a:t>
            </a:r>
            <a:r>
              <a:rPr lang="en-US" sz="1400" dirty="0"/>
              <a:t> extends </a:t>
            </a:r>
            <a:r>
              <a:rPr lang="en-US" sz="1400" dirty="0" err="1"/>
              <a:t>AppCompatActivity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protected </a:t>
            </a:r>
            <a:r>
              <a:rPr lang="en-US" sz="1400" dirty="0">
                <a:solidFill>
                  <a:srgbClr val="00B050"/>
                </a:solidFill>
              </a:rPr>
              <a:t>void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onCreate</a:t>
            </a:r>
            <a:r>
              <a:rPr lang="en-US" sz="1400" dirty="0"/>
              <a:t>(Bundle </a:t>
            </a:r>
            <a:r>
              <a:rPr lang="en-US" sz="1400" dirty="0" err="1"/>
              <a:t>savedInstanceState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super.</a:t>
            </a:r>
            <a:r>
              <a:rPr lang="en-US" sz="1400" dirty="0" err="1">
                <a:solidFill>
                  <a:srgbClr val="00B0F0"/>
                </a:solidFill>
              </a:rPr>
              <a:t>onCreate</a:t>
            </a:r>
            <a:r>
              <a:rPr lang="en-US" sz="1400" dirty="0"/>
              <a:t>(</a:t>
            </a:r>
            <a:r>
              <a:rPr lang="en-US" sz="1400" dirty="0" err="1"/>
              <a:t>savedInstanceState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setContentView</a:t>
            </a:r>
            <a:r>
              <a:rPr lang="en-US" sz="1400" dirty="0"/>
              <a:t>(</a:t>
            </a:r>
            <a:r>
              <a:rPr lang="en-US" sz="1400" dirty="0" err="1"/>
              <a:t>R.layout.activity_main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5BC94-A63D-49EF-BA53-DFD4D87E583E}"/>
              </a:ext>
            </a:extLst>
          </p:cNvPr>
          <p:cNvSpPr txBox="1"/>
          <p:nvPr/>
        </p:nvSpPr>
        <p:spPr>
          <a:xfrm>
            <a:off x="10247243" y="426901"/>
            <a:ext cx="1165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ko-KR" altLang="en-US" dirty="0"/>
              <a:t>정보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98E5F-960B-4732-8B16-62DB4DA05B2D}"/>
              </a:ext>
            </a:extLst>
          </p:cNvPr>
          <p:cNvSpPr txBox="1"/>
          <p:nvPr/>
        </p:nvSpPr>
        <p:spPr>
          <a:xfrm>
            <a:off x="10399643" y="1364492"/>
            <a:ext cx="10282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637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BEA9-5800-4DCF-9BE3-18C98C24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-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C156-E128-40D2-A1A2-9F6C8EAE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.method protected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Landroid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/Bundle;)</a:t>
            </a:r>
            <a:r>
              <a:rPr lang="en-US" dirty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2E5FC-BEE3-4993-B964-E7E662577BCD}"/>
              </a:ext>
            </a:extLst>
          </p:cNvPr>
          <p:cNvSpPr/>
          <p:nvPr/>
        </p:nvSpPr>
        <p:spPr>
          <a:xfrm>
            <a:off x="8454887" y="2449853"/>
            <a:ext cx="1822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 void </a:t>
            </a:r>
          </a:p>
          <a:p>
            <a:r>
              <a:rPr lang="en-US" dirty="0"/>
              <a:t>Z </a:t>
            </a:r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r>
              <a:rPr lang="en-US" dirty="0"/>
              <a:t>B byte </a:t>
            </a:r>
          </a:p>
          <a:p>
            <a:r>
              <a:rPr lang="en-US" dirty="0"/>
              <a:t>S short </a:t>
            </a:r>
          </a:p>
          <a:p>
            <a:r>
              <a:rPr lang="en-US" dirty="0"/>
              <a:t>C char </a:t>
            </a:r>
          </a:p>
          <a:p>
            <a:r>
              <a:rPr lang="en-US" dirty="0"/>
              <a:t>F float</a:t>
            </a:r>
          </a:p>
          <a:p>
            <a:r>
              <a:rPr lang="en-US" dirty="0"/>
              <a:t>I int </a:t>
            </a:r>
          </a:p>
          <a:p>
            <a:r>
              <a:rPr lang="en-US" dirty="0"/>
              <a:t>J long </a:t>
            </a:r>
          </a:p>
          <a:p>
            <a:r>
              <a:rPr lang="en-US" dirty="0"/>
              <a:t>D double </a:t>
            </a:r>
          </a:p>
          <a:p>
            <a:r>
              <a:rPr lang="en-US" dirty="0"/>
              <a:t>[ array </a:t>
            </a:r>
          </a:p>
        </p:txBody>
      </p:sp>
    </p:spTree>
    <p:extLst>
      <p:ext uri="{BB962C8B-B14F-4D97-AF65-F5344CB8AC3E}">
        <p14:creationId xmlns:p14="http://schemas.microsoft.com/office/powerpoint/2010/main" val="279668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2EE7-1907-47DA-9935-0D98DC9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-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6BA1-1623-445E-937C-7E9CC935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Lcom</a:t>
            </a:r>
            <a:r>
              <a:rPr lang="en-US" dirty="0"/>
              <a:t>/example/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MyClass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full name space slash separated</a:t>
            </a:r>
          </a:p>
          <a:p>
            <a:pPr lvl="1"/>
            <a:r>
              <a:rPr lang="en-US" dirty="0"/>
              <a:t>prefixed with L</a:t>
            </a:r>
          </a:p>
          <a:p>
            <a:pPr lvl="1"/>
            <a:r>
              <a:rPr lang="en-US" dirty="0"/>
              <a:t>suffixed with ;</a:t>
            </a:r>
          </a:p>
          <a:p>
            <a:r>
              <a:rPr lang="en-US" dirty="0"/>
              <a:t>StringBuilder sb = new StringBuilder(“str”)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CC809-E987-4506-8A7A-50C3E9D4DEA9}"/>
              </a:ext>
            </a:extLst>
          </p:cNvPr>
          <p:cNvSpPr/>
          <p:nvPr/>
        </p:nvSpPr>
        <p:spPr>
          <a:xfrm>
            <a:off x="1338470" y="4171266"/>
            <a:ext cx="9932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new-instance v1, </a:t>
            </a:r>
            <a:r>
              <a:rPr lang="en-US" dirty="0" err="1">
                <a:solidFill>
                  <a:srgbClr val="FF0000"/>
                </a:solidFill>
              </a:rPr>
              <a:t>Ljava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/StringBuilder;</a:t>
            </a:r>
          </a:p>
          <a:p>
            <a:r>
              <a:rPr lang="en-US" dirty="0"/>
              <a:t>const-string v2, “str”</a:t>
            </a:r>
          </a:p>
          <a:p>
            <a:r>
              <a:rPr lang="en-US" dirty="0"/>
              <a:t>invoke-direct {v1, v2}, </a:t>
            </a:r>
            <a:r>
              <a:rPr lang="en-US" dirty="0" err="1">
                <a:solidFill>
                  <a:srgbClr val="FF0000"/>
                </a:solidFill>
              </a:rPr>
              <a:t>Ljava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/StringBuilder;</a:t>
            </a:r>
            <a:r>
              <a:rPr lang="en-US" dirty="0"/>
              <a:t>-&gt;&lt;</a:t>
            </a:r>
            <a:r>
              <a:rPr lang="en-US" dirty="0" err="1"/>
              <a:t>init</a:t>
            </a:r>
            <a:r>
              <a:rPr lang="en-US" dirty="0"/>
              <a:t>&gt;(</a:t>
            </a:r>
            <a:r>
              <a:rPr lang="en-US" dirty="0" err="1">
                <a:solidFill>
                  <a:srgbClr val="FF0000"/>
                </a:solidFill>
              </a:rPr>
              <a:t>Ljava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/String;</a:t>
            </a:r>
            <a:r>
              <a:rPr lang="en-US" dirty="0"/>
              <a:t>)V</a:t>
            </a:r>
          </a:p>
        </p:txBody>
      </p:sp>
    </p:spTree>
    <p:extLst>
      <p:ext uri="{BB962C8B-B14F-4D97-AF65-F5344CB8AC3E}">
        <p14:creationId xmlns:p14="http://schemas.microsoft.com/office/powerpoint/2010/main" val="308347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1445</Words>
  <Application>Microsoft Office PowerPoint</Application>
  <PresentationFormat>Widescreen</PresentationFormat>
  <Paragraphs>203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테마</vt:lpstr>
      <vt:lpstr>안드로이드 역공학</vt:lpstr>
      <vt:lpstr>APK 구조</vt:lpstr>
      <vt:lpstr>사용할 도구</vt:lpstr>
      <vt:lpstr>앱 역공학/코드 삽입 과정</vt:lpstr>
      <vt:lpstr>APK 역어셈블 (apktool)</vt:lpstr>
      <vt:lpstr>APK 역어셈블 결과</vt:lpstr>
      <vt:lpstr>PowerPoint Presentation</vt:lpstr>
      <vt:lpstr>Smali 문법 - Type</vt:lpstr>
      <vt:lpstr>Smali 문법 - Class</vt:lpstr>
      <vt:lpstr>Smali 문법 – Method 정의</vt:lpstr>
      <vt:lpstr>Smali 문법 – Method 호출</vt:lpstr>
      <vt:lpstr>코드 삽입</vt:lpstr>
      <vt:lpstr>어셈블 및 APK 생성</vt:lpstr>
      <vt:lpstr>APK 서명</vt:lpstr>
      <vt:lpstr>앱 설치</vt:lpstr>
      <vt:lpstr>JD GUI - Java 디컴파일러</vt:lpstr>
      <vt:lpstr>dex2jar</vt:lpstr>
      <vt:lpstr>JD GUI</vt:lpstr>
      <vt:lpstr>JADX</vt:lpstr>
      <vt:lpstr>실습 1</vt:lpstr>
      <vt:lpstr>실습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역공학</dc:title>
  <dc:creator>준영 허</dc:creator>
  <cp:lastModifiedBy>준영 허</cp:lastModifiedBy>
  <cp:revision>15</cp:revision>
  <dcterms:created xsi:type="dcterms:W3CDTF">2019-01-17T17:50:20Z</dcterms:created>
  <dcterms:modified xsi:type="dcterms:W3CDTF">2019-01-20T04:13:56Z</dcterms:modified>
</cp:coreProperties>
</file>