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E431F-1B7B-40B5-9E15-CBED70ED362B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1EDA-503E-48E2-B8F8-AD1AF464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8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5047-40C7-4494-A212-27A30283D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52B82-179E-4CEB-9F8C-ED3397706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41C1D-8636-42BA-8F4A-BC8087F4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027C-0949-4118-AA08-E082F3B8C05D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BE26D-8525-4B35-9954-2FB11ABB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0F331-E75A-433F-A3C5-BE3FEE43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9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0A18A-8712-4B84-9A67-A03B56DB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31C61-4B3E-4625-BE40-BD165FA17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CF9A5-AAFE-4D42-A259-489DD5B1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6DB-42C3-42A7-BE7A-77C91491480B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7EC8B-8E71-44CD-B346-D8C158D9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30FE2-4A75-4403-9C77-1FC9B08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F0F24B-38CD-4B21-9108-364F1045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B3B9EF-0A40-4AD5-906F-B27CC8E46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BE79E-6E9A-4E76-AFD3-A54E8135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A5A9-39D9-43B0-AD94-23583B487893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8A8D3-BCC0-43DE-B97E-3BE77874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535EE-0D6D-442C-93F6-BA9D5D56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2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3036A-765C-4B3A-91BB-15722963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5F5C2-466E-47FC-B6D7-41D3369C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B0289-CEE6-4B43-902E-D7367C1A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1581-A6B0-4753-9348-A95314A75836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1883E-9788-4BD8-B1D7-11B34EAD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22596-C77C-460C-AED2-B6F35438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8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85822-806E-4A89-82CA-7D8D5016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129EB-1F9C-4921-ADBA-F97B0ECD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7EE19-3C18-4A58-B7AB-2F290324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B3D9-641E-40E2-879B-7A685CCF72A9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CDFA1-0350-4EBF-B9B5-42D66FC4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118C6-5AB9-4A24-84AD-3269E69A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5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5452E-2B16-43A8-891E-82F9CD49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2EE0-BF5B-4AFE-B06A-F7B2BC6BC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17991-042D-4D31-AE2D-FE32749E9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C2E15-36EA-4A35-AC35-E34F16BF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678-ACE2-4F97-B018-6C3D377F335D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5522B-B309-4A25-88C4-47AEF79E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6863C-9D55-4A65-87B5-57F0D788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7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21D3-88C8-45ED-B035-35BDFDB4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ECC82-8D93-49C0-ABB5-4AC7F4F36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130E7-507B-42F7-8721-5884845D5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DA5471-EF30-4666-9E30-F40FFDC33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16D974-CFD6-4599-A634-2B2DD246A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76FAFA-AF81-4BAA-897C-7C504EC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E1BE-6A49-41D8-90BF-F9DE282CB72C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38296A-E016-486D-8F80-547C18EE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6BAB7-0D1F-42ED-B743-9D0BA8A8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4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B187E-D653-45A4-B0DD-D7864EF5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B1ABE-8D5E-4C7D-B86F-E4337AE8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0B3-EE3A-43B1-9F4D-5BC180981CA9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A0258E-90D3-4297-8813-C86D5806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7AF642-CF53-4582-BD92-DD1009F8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917749-A29B-43A3-8608-F88502B5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9D40-7196-4427-8449-8534EBA402F0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011C79-3919-4533-BAF5-2FB6A293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512766-7F9C-4D28-A2D3-6C705B83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7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15688-25F7-4251-8F84-70911904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354E3-C1DB-4682-88E9-AE1E50BE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17CA6-33B5-4E4B-874B-534FA59AC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540CE-C13C-4CE3-94C9-920003C2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2187-4CE0-4470-8837-0841B09A7E62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AE760-6A5F-4ADF-AB45-E6357A50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9603A-9DC7-44F6-AA5D-E9FE21CC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5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05B42-9E73-482C-B360-7B00F7FE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1089D9-6BD5-4047-8FD3-29DF2FE0A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472F2E-E080-4990-B9A4-ADD31BC3A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6E721E-05CF-4C69-AA90-D3B19B6C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C43E-DB4E-4F67-A651-6D8549EEA5C4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68580-EB91-4EB5-895A-CFA25216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948B4-421E-4095-8478-A3BA0DDD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3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934F63-E3BD-4BE1-A6CA-14AA6268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0FD4E-1046-471C-A2F1-8B5BA0BB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7520C-9716-4414-8BE5-AD5F19FB8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466A6-0076-4442-813D-783F8D5380CB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38A41-E685-468F-A9FA-8C97CC569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4C227-E09B-457A-AE96-F3E8B1724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6965-9120-4EEE-86AA-F5ACBFBA7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4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3/off" TargetMode="External"/><Relationship Id="rId2" Type="http://schemas.openxmlformats.org/officeDocument/2006/relationships/hyperlink" Target="http://192.168.0.13:5000/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zzpisampler.oreilly.com/ch07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13:5000/butt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9109-24F2-4536-BE03-2765108B8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RPi</a:t>
            </a:r>
            <a:r>
              <a:rPr lang="en-US" altLang="ko-KR" dirty="0"/>
              <a:t> 2/3 GPIO + Web(Flask)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7151B-B1B1-48CD-BE9D-0CB435D8A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jyheo0@gmail.com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90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1D9CC-60F7-4B31-BEA8-82C11D0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EBF85-BAFB-4E3C-B472-0F0AFC8D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templates/iot.html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5FB6DF-0C73-4445-B2A2-79B9A58036DA}"/>
              </a:ext>
            </a:extLst>
          </p:cNvPr>
          <p:cNvSpPr/>
          <p:nvPr/>
        </p:nvSpPr>
        <p:spPr>
          <a:xfrm>
            <a:off x="2144485" y="2422089"/>
            <a:ext cx="8305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html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type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"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onclick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()"&gt;LED ON&lt;/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p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id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result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"&gt;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result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p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script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 {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var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xhttp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new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XMLHttpRequest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xhttp.onreadystatechange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function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 {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this.readyState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== 4 &amp;&amp;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this.status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== 200) {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		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document.getElementById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("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result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").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innerHTML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this.responseText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  }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};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xhttp.open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("GET", "/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",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xhttp.send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script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ko-KR" altLang="en-US" sz="1400" dirty="0" err="1">
                <a:latin typeface="Hack" panose="020B0609030202020204" pitchFamily="49" charset="0"/>
                <a:cs typeface="Hack" panose="020B0609030202020204" pitchFamily="49" charset="0"/>
              </a:rPr>
              <a:t>html</a:t>
            </a:r>
            <a:r>
              <a:rPr lang="ko-KR" altLang="en-US" sz="1400" dirty="0">
                <a:latin typeface="Hack" panose="020B0609030202020204" pitchFamily="49" charset="0"/>
                <a:cs typeface="Hack" panose="020B0609030202020204" pitchFamily="49" charset="0"/>
              </a:rPr>
              <a:t>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85F9C2-697F-434E-B2AD-6AE0583F02E3}"/>
              </a:ext>
            </a:extLst>
          </p:cNvPr>
          <p:cNvSpPr/>
          <p:nvPr/>
        </p:nvSpPr>
        <p:spPr>
          <a:xfrm>
            <a:off x="931818" y="6308209"/>
            <a:ext cx="7807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https://github.com/jyheo/rpi2/blob/master/templates/iot.html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16A68-A555-499D-98E5-4BCBE06C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4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D1371-CBB4-4487-8200-E499BBAB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- LED</a:t>
            </a:r>
            <a:endParaRPr lang="ko-KR" altLang="en-US" dirty="0"/>
          </a:p>
        </p:txBody>
      </p:sp>
      <p:pic>
        <p:nvPicPr>
          <p:cNvPr id="4" name="Shape 89">
            <a:extLst>
              <a:ext uri="{FF2B5EF4-FFF2-40B4-BE49-F238E27FC236}">
                <a16:creationId xmlns:a16="http://schemas.microsoft.com/office/drawing/2014/main" id="{D551A298-D91E-4148-B7B7-AF243967AB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3433297" y="544237"/>
            <a:ext cx="3911698" cy="62674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92">
            <a:extLst>
              <a:ext uri="{FF2B5EF4-FFF2-40B4-BE49-F238E27FC236}">
                <a16:creationId xmlns:a16="http://schemas.microsoft.com/office/drawing/2014/main" id="{431FA6E0-8CA4-44EC-86AA-A3649A762460}"/>
              </a:ext>
            </a:extLst>
          </p:cNvPr>
          <p:cNvSpPr txBox="1"/>
          <p:nvPr/>
        </p:nvSpPr>
        <p:spPr>
          <a:xfrm>
            <a:off x="3098616" y="5771250"/>
            <a:ext cx="6267452" cy="3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2000" dirty="0"/>
              <a:t>LED: longer leg must be connected to + (GPIO24).</a:t>
            </a:r>
          </a:p>
        </p:txBody>
      </p:sp>
      <p:sp>
        <p:nvSpPr>
          <p:cNvPr id="6" name="Shape 93">
            <a:extLst>
              <a:ext uri="{FF2B5EF4-FFF2-40B4-BE49-F238E27FC236}">
                <a16:creationId xmlns:a16="http://schemas.microsoft.com/office/drawing/2014/main" id="{792C6487-68E2-4362-A3B7-BCF4884BB7F1}"/>
              </a:ext>
            </a:extLst>
          </p:cNvPr>
          <p:cNvSpPr txBox="1"/>
          <p:nvPr/>
        </p:nvSpPr>
        <p:spPr>
          <a:xfrm>
            <a:off x="5236748" y="1292907"/>
            <a:ext cx="3507645" cy="46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 dirty="0">
                <a:solidFill>
                  <a:srgbClr val="FF0000"/>
                </a:solidFill>
              </a:rPr>
              <a:t>Be Carefull while Wiring!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55D1E-08F1-4F26-9533-58D67D6E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0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18075-79FA-4A9C-9774-A36FB257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- LED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26C88-C683-4EA3-B1B9-57B1705A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nano</a:t>
            </a:r>
            <a:r>
              <a:rPr lang="en-US" altLang="ko-KR" dirty="0"/>
              <a:t> gpio-led.py</a:t>
            </a:r>
          </a:p>
          <a:p>
            <a:r>
              <a:rPr lang="en-US" altLang="ko-KR" dirty="0"/>
              <a:t>$ python3 gpio-led.py</a:t>
            </a:r>
            <a:endParaRPr lang="ko-KR" altLang="en-US" dirty="0"/>
          </a:p>
        </p:txBody>
      </p:sp>
      <p:sp>
        <p:nvSpPr>
          <p:cNvPr id="4" name="Shape 100">
            <a:extLst>
              <a:ext uri="{FF2B5EF4-FFF2-40B4-BE49-F238E27FC236}">
                <a16:creationId xmlns:a16="http://schemas.microsoft.com/office/drawing/2014/main" id="{56C7871D-E6DC-4A79-B6A2-BFCAD088ED2A}"/>
              </a:ext>
            </a:extLst>
          </p:cNvPr>
          <p:cNvSpPr txBox="1"/>
          <p:nvPr/>
        </p:nvSpPr>
        <p:spPr>
          <a:xfrm>
            <a:off x="838200" y="6182675"/>
            <a:ext cx="7107300" cy="3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>
                <a:solidFill>
                  <a:schemeClr val="dk1"/>
                </a:solidFill>
              </a:rPr>
              <a:t>https://github.com/jyheo/rpi2/blob/master/gpio-led.py</a:t>
            </a:r>
          </a:p>
        </p:txBody>
      </p:sp>
      <p:sp>
        <p:nvSpPr>
          <p:cNvPr id="5" name="Shape 101">
            <a:extLst>
              <a:ext uri="{FF2B5EF4-FFF2-40B4-BE49-F238E27FC236}">
                <a16:creationId xmlns:a16="http://schemas.microsoft.com/office/drawing/2014/main" id="{F0A03EF7-1FA3-4B4A-BC40-F792D51C84A2}"/>
              </a:ext>
            </a:extLst>
          </p:cNvPr>
          <p:cNvSpPr txBox="1"/>
          <p:nvPr/>
        </p:nvSpPr>
        <p:spPr>
          <a:xfrm>
            <a:off x="6096000" y="837501"/>
            <a:ext cx="5858820" cy="5182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import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RPi.GPIO </a:t>
            </a:r>
            <a:r>
              <a:rPr lang="ko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as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GPIO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import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b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</a:b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GPIO.setmode(GPIO.BCM)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GPIO.setwarnings(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False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led</a:t>
            </a:r>
            <a:r>
              <a:rPr lang="ko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=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2</a:t>
            </a:r>
            <a:r>
              <a:rPr lang="en-US" alt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Consolas"/>
              </a:rPr>
              <a:t>4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# GPIO channel number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GPIO.setup(led, GPIO.OUT)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GPIO.output(led, 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1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time.sleep(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2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GPIO.output(led, </a:t>
            </a:r>
            <a:r>
              <a:rPr lang="ko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0</a:t>
            </a:r>
            <a:r>
              <a:rPr lang="ko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46FAD-9B6B-487C-B580-C6C37F15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5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7B817-076F-471E-81B5-5345B0E8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B2714-CC67-4A8C-A3FE-9B88A9B4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83813E-21CB-4BBD-9149-A7D72F8F9BD8}"/>
              </a:ext>
            </a:extLst>
          </p:cNvPr>
          <p:cNvSpPr/>
          <p:nvPr/>
        </p:nvSpPr>
        <p:spPr>
          <a:xfrm>
            <a:off x="918916" y="2231308"/>
            <a:ext cx="48012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__)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index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Index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Page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’)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'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World'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 ==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app.run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host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0.0.0.0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BC5901-4479-436E-8676-EEE2E658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853" y="1592747"/>
            <a:ext cx="3067050" cy="2962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40812E-9900-4F1F-BA1A-015E5587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203" y="3054685"/>
            <a:ext cx="6267450" cy="2962275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FAF764E-45CD-4AA8-AA97-03E92179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8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2A6E1-2A11-43F1-A6AA-F6758E68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GPIO-LED + Flask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D8855-B682-4885-8710-09912017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$ </a:t>
            </a:r>
            <a:r>
              <a:rPr lang="en-US" altLang="ko-KR" sz="2400" dirty="0" err="1"/>
              <a:t>wget</a:t>
            </a:r>
            <a:r>
              <a:rPr lang="en-US" altLang="ko-KR" sz="2400" dirty="0"/>
              <a:t> </a:t>
            </a:r>
            <a:r>
              <a:rPr lang="en-US" altLang="ko-KR" sz="2400" dirty="0">
                <a:hlinkClick r:id="rId2"/>
              </a:rPr>
              <a:t>http://192.168.0.13:5000/on</a:t>
            </a:r>
            <a:endParaRPr lang="en-US" altLang="ko-KR" sz="2400" dirty="0"/>
          </a:p>
          <a:p>
            <a:r>
              <a:rPr lang="en-US" altLang="ko-KR" sz="2400" dirty="0"/>
              <a:t>$ </a:t>
            </a:r>
            <a:r>
              <a:rPr lang="en-US" altLang="ko-KR" sz="2400" dirty="0" err="1"/>
              <a:t>wget</a:t>
            </a:r>
            <a:r>
              <a:rPr lang="en-US" altLang="ko-KR" sz="2400" dirty="0"/>
              <a:t> </a:t>
            </a:r>
            <a:r>
              <a:rPr lang="en-US" altLang="ko-KR" sz="2400" dirty="0">
                <a:hlinkClick r:id="rId3"/>
              </a:rPr>
              <a:t>http://192.168.0.13:5000/off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09A117-A4DC-4F21-B5A2-49CF0D4A2C73}"/>
              </a:ext>
            </a:extLst>
          </p:cNvPr>
          <p:cNvSpPr/>
          <p:nvPr/>
        </p:nvSpPr>
        <p:spPr>
          <a:xfrm>
            <a:off x="6552513" y="681037"/>
            <a:ext cx="480128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RPi.GPIO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as GPIO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GPIO.setmode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(GPIO.BCM)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GPIO.setwarnings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(False)</a:t>
            </a:r>
          </a:p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led=24 # GPIO channel number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GPIO.setup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(led, GPIO.OUT)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__)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altLang="ko-KR" sz="1600" dirty="0" err="1">
                <a:latin typeface="Hack" panose="020B0609030202020204" pitchFamily="49" charset="0"/>
                <a:cs typeface="Hack" panose="020B0609030202020204" pitchFamily="49" charset="0"/>
              </a:rPr>
              <a:t>led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on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GPIO.output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(led, 1)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 ON’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altLang="ko-KR" sz="1600" dirty="0" err="1">
                <a:latin typeface="Hack" panose="020B0609030202020204" pitchFamily="49" charset="0"/>
                <a:cs typeface="Hack" panose="020B0609030202020204" pitchFamily="49" charset="0"/>
              </a:rPr>
              <a:t>led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off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 err="1">
                <a:latin typeface="Hack" panose="020B0609030202020204" pitchFamily="49" charset="0"/>
                <a:cs typeface="Hack" panose="020B0609030202020204" pitchFamily="49" charset="0"/>
              </a:rPr>
              <a:t>ledoff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GPIO.output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(led, 0)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 OFF’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 ==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app.run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host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0.0.0.0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0E7E0-4FDB-40AC-9212-4234B459074F}"/>
              </a:ext>
            </a:extLst>
          </p:cNvPr>
          <p:cNvSpPr/>
          <p:nvPr/>
        </p:nvSpPr>
        <p:spPr>
          <a:xfrm>
            <a:off x="788457" y="6190237"/>
            <a:ext cx="5307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https://github.com/jyheo/rpi2/blob/master/iot.py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DB6C0-6A24-4DDA-BD3F-5235DC7B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8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59C61-C6C3-4FC7-9BED-94A080D2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GPIO-Button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8E487-4C75-40C8-8D03-316E3FD9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Shape 108">
            <a:extLst>
              <a:ext uri="{FF2B5EF4-FFF2-40B4-BE49-F238E27FC236}">
                <a16:creationId xmlns:a16="http://schemas.microsoft.com/office/drawing/2014/main" id="{456948DF-DD7B-4197-A971-23906F309CA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54" y="1851890"/>
            <a:ext cx="6109607" cy="36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09">
            <a:extLst>
              <a:ext uri="{FF2B5EF4-FFF2-40B4-BE49-F238E27FC236}">
                <a16:creationId xmlns:a16="http://schemas.microsoft.com/office/drawing/2014/main" id="{114D1CEF-FDAE-4BFF-8BB8-5B5A21E06433}"/>
              </a:ext>
            </a:extLst>
          </p:cNvPr>
          <p:cNvSpPr txBox="1"/>
          <p:nvPr/>
        </p:nvSpPr>
        <p:spPr>
          <a:xfrm>
            <a:off x="6644735" y="4106833"/>
            <a:ext cx="1232167" cy="396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GPIO21</a:t>
            </a:r>
          </a:p>
        </p:txBody>
      </p:sp>
      <p:pic>
        <p:nvPicPr>
          <p:cNvPr id="6" name="Shape 110">
            <a:extLst>
              <a:ext uri="{FF2B5EF4-FFF2-40B4-BE49-F238E27FC236}">
                <a16:creationId xmlns:a16="http://schemas.microsoft.com/office/drawing/2014/main" id="{B2769FA1-D5B0-40B9-BBB1-2B183D4061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715" y="4664633"/>
            <a:ext cx="3505725" cy="9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11">
            <a:extLst>
              <a:ext uri="{FF2B5EF4-FFF2-40B4-BE49-F238E27FC236}">
                <a16:creationId xmlns:a16="http://schemas.microsoft.com/office/drawing/2014/main" id="{CBF0CA75-9D73-4B6B-8AF4-E3095323A8F0}"/>
              </a:ext>
            </a:extLst>
          </p:cNvPr>
          <p:cNvSpPr txBox="1"/>
          <p:nvPr/>
        </p:nvSpPr>
        <p:spPr>
          <a:xfrm>
            <a:off x="6105849" y="5585308"/>
            <a:ext cx="5559282" cy="3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Source: </a:t>
            </a:r>
            <a:r>
              <a:rPr lang="ko" u="sng" dirty="0">
                <a:solidFill>
                  <a:schemeClr val="hlink"/>
                </a:solidFill>
                <a:hlinkClick r:id="rId4"/>
              </a:rPr>
              <a:t>http://razzpisampler.oreilly.com/ch07.html</a:t>
            </a:r>
          </a:p>
        </p:txBody>
      </p:sp>
      <p:sp>
        <p:nvSpPr>
          <p:cNvPr id="8" name="Shape 112">
            <a:extLst>
              <a:ext uri="{FF2B5EF4-FFF2-40B4-BE49-F238E27FC236}">
                <a16:creationId xmlns:a16="http://schemas.microsoft.com/office/drawing/2014/main" id="{ECEBDD23-C4D6-4FC9-BDF8-31C0C09C1FDE}"/>
              </a:ext>
            </a:extLst>
          </p:cNvPr>
          <p:cNvSpPr txBox="1"/>
          <p:nvPr/>
        </p:nvSpPr>
        <p:spPr>
          <a:xfrm>
            <a:off x="7245061" y="2414608"/>
            <a:ext cx="3505724" cy="46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FF0000"/>
                </a:solidFill>
              </a:rPr>
              <a:t>Be Carefull while Wiring!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53C2F-40A9-4749-8427-7F427560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B4DB-D629-4CB4-81AE-4EA22280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GPIO-Button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7E8CC-C382-4C5C-9AAE-EF1A70B8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nano</a:t>
            </a:r>
            <a:r>
              <a:rPr lang="en-US" altLang="ko-KR" dirty="0"/>
              <a:t> gpio_button.py</a:t>
            </a:r>
          </a:p>
          <a:p>
            <a:r>
              <a:rPr lang="en-US" altLang="ko-KR" dirty="0"/>
              <a:t>$ python3 gpio_button.py</a:t>
            </a:r>
          </a:p>
          <a:p>
            <a:endParaRPr lang="ko-KR" altLang="en-US" dirty="0"/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A232154B-6BAA-453A-A81D-D5E6A8A870A9}"/>
              </a:ext>
            </a:extLst>
          </p:cNvPr>
          <p:cNvSpPr txBox="1"/>
          <p:nvPr/>
        </p:nvSpPr>
        <p:spPr>
          <a:xfrm>
            <a:off x="6003393" y="1277618"/>
            <a:ext cx="6536949" cy="54473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import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RPi.GPIO 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as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GPIO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import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GPIO.setmode(GPIO.BCM)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GPIO.setwarnings(</a:t>
            </a:r>
            <a:r>
              <a:rPr lang="ko" sz="1600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False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button 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=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</a:t>
            </a:r>
            <a:r>
              <a:rPr lang="ko" sz="1600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21 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GPIO.setup(button, GPIO.IN, GPIO.PUD_UP)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while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</a:t>
            </a:r>
            <a:r>
              <a:rPr lang="ko" sz="1600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True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	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if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GPIO.input(button) 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==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 </a:t>
            </a:r>
            <a:r>
              <a:rPr lang="ko" sz="1600" dirty="0">
                <a:solidFill>
                  <a:srgbClr val="0086B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False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		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print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(</a:t>
            </a:r>
            <a:r>
              <a:rPr lang="en-US" alt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‘</a:t>
            </a:r>
            <a:r>
              <a:rPr lang="ko" sz="1600" dirty="0">
                <a:solidFill>
                  <a:srgbClr val="183691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Button pressed.</a:t>
            </a:r>
            <a:r>
              <a:rPr lang="en-US" altLang="ko" sz="1600" dirty="0">
                <a:solidFill>
                  <a:srgbClr val="183691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’</a:t>
            </a: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rgbClr val="333333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		</a:t>
            </a:r>
            <a:r>
              <a:rPr lang="ko" sz="1600" dirty="0">
                <a:solidFill>
                  <a:srgbClr val="A71D5D"/>
                </a:solidFill>
                <a:highlight>
                  <a:srgbClr val="FFFFFF"/>
                </a:highlight>
                <a:latin typeface="Hack" panose="020B0609030202020204" pitchFamily="49" charset="0"/>
                <a:ea typeface="Consolas"/>
                <a:cs typeface="Hack" panose="020B0609030202020204" pitchFamily="49" charset="0"/>
                <a:sym typeface="Consolas"/>
              </a:rPr>
              <a:t>break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BC0EF-8C36-49C3-93C7-26E060ADD54B}"/>
              </a:ext>
            </a:extLst>
          </p:cNvPr>
          <p:cNvSpPr/>
          <p:nvPr/>
        </p:nvSpPr>
        <p:spPr>
          <a:xfrm>
            <a:off x="722812" y="6127234"/>
            <a:ext cx="673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https://github.com/jyheo/rpi2/blob/master/gpio_button.py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28AA6-07EB-4B14-9FBB-B8112EC1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36B1A-E714-45DD-945A-E7501F02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GPIO-Button + Flask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BC146-ACF2-4C31-9504-161EA795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$ </a:t>
            </a:r>
            <a:r>
              <a:rPr lang="en-US" altLang="ko-KR" sz="2400" dirty="0" err="1"/>
              <a:t>wget</a:t>
            </a:r>
            <a:r>
              <a:rPr lang="en-US" altLang="ko-KR" sz="2400" dirty="0"/>
              <a:t> </a:t>
            </a:r>
            <a:r>
              <a:rPr lang="en-US" altLang="ko-KR" sz="2400" dirty="0">
                <a:hlinkClick r:id="rId2"/>
              </a:rPr>
              <a:t>http://192.168.0.13:5000/button</a:t>
            </a:r>
            <a:endParaRPr lang="en-US" altLang="ko-KR" sz="2400" dirty="0"/>
          </a:p>
          <a:p>
            <a:r>
              <a:rPr lang="en-US" altLang="ko-KR" sz="2400" dirty="0"/>
              <a:t>Button:1</a:t>
            </a:r>
          </a:p>
          <a:p>
            <a:r>
              <a:rPr lang="en-US" altLang="ko-KR" sz="2400" dirty="0"/>
              <a:t>Button:0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963AF2-2C70-4473-B1F7-1B56ED5ED566}"/>
              </a:ext>
            </a:extLst>
          </p:cNvPr>
          <p:cNvSpPr/>
          <p:nvPr/>
        </p:nvSpPr>
        <p:spPr>
          <a:xfrm>
            <a:off x="6781800" y="1690688"/>
            <a:ext cx="526215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RPi.GPIO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as GPIO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GPIO.setmode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(GPIO.BCM)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GPIO.setwarnings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(False)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btn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=21 # GPIO channel number</a:t>
            </a:r>
          </a:p>
          <a:p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GPIO.setup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btn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GPIO.IN, GPIO.PUD_UP)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__)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button’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button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  <a:endParaRPr lang="en-US" altLang="ko-KR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btn_status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GPIO.input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btn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Button:’ + 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ko-KR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btn_status</a:t>
            </a:r>
            <a:r>
              <a:rPr lang="en-US" altLang="ko-KR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 == 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__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app.run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host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‘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0.0.0.0</a:t>
            </a:r>
            <a:r>
              <a:rPr lang="en-US" altLang="ko-KR" sz="1600" dirty="0">
                <a:latin typeface="Hack" panose="020B0609030202020204" pitchFamily="49" charset="0"/>
                <a:cs typeface="Hack" panose="020B0609030202020204" pitchFamily="49" charset="0"/>
              </a:rPr>
              <a:t>’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D2580-A9CE-42D8-B9FE-16213D5DE6A8}"/>
              </a:ext>
            </a:extLst>
          </p:cNvPr>
          <p:cNvSpPr/>
          <p:nvPr/>
        </p:nvSpPr>
        <p:spPr>
          <a:xfrm>
            <a:off x="788457" y="6190237"/>
            <a:ext cx="5307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https://github.com/jyheo/rpi2/blob/master/iot.py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709F-AAD0-4FE9-B6CC-3B85A419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4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1F3EA-2EC1-498A-BBE2-A0F20EBB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F0D4A-0B59-4080-B0FA-2314718E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an web service</a:t>
            </a:r>
          </a:p>
          <a:p>
            <a:pPr lvl="1"/>
            <a:r>
              <a:rPr lang="en-US" altLang="ko-KR" dirty="0"/>
              <a:t>LED on/off</a:t>
            </a:r>
          </a:p>
          <a:p>
            <a:pPr lvl="1"/>
            <a:r>
              <a:rPr lang="en-US" altLang="ko-KR" dirty="0"/>
              <a:t>Get the status of the Button attached Raspberry Pi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Hint: iot.py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D31540-A946-46E9-86E8-708549EFD388}"/>
              </a:ext>
            </a:extLst>
          </p:cNvPr>
          <p:cNvSpPr/>
          <p:nvPr/>
        </p:nvSpPr>
        <p:spPr>
          <a:xfrm>
            <a:off x="1532708" y="408349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('/')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index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render_template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('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iot.html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')</a:t>
            </a:r>
          </a:p>
          <a:p>
            <a:endParaRPr lang="ko-KR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('/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')</a:t>
            </a:r>
          </a:p>
          <a:p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ledon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GPIO.output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led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, 1)</a:t>
            </a:r>
          </a:p>
          <a:p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6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600" dirty="0">
                <a:latin typeface="Hack" panose="020B0609030202020204" pitchFamily="49" charset="0"/>
                <a:cs typeface="Hack" panose="020B0609030202020204" pitchFamily="49" charset="0"/>
              </a:rPr>
              <a:t> 'LED ON'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F75AFD-B533-4CA3-B4AF-BC8D058D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8498"/>
            <a:ext cx="24765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08F1D-0997-4C40-8171-8220669E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965-9120-4EEE-86AA-F5ACBFBA79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1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674</Words>
  <Application>Microsoft Office PowerPoint</Application>
  <PresentationFormat>와이드스크린</PresentationFormat>
  <Paragraphs>149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Consolas</vt:lpstr>
      <vt:lpstr>Hack</vt:lpstr>
      <vt:lpstr>Office 테마</vt:lpstr>
      <vt:lpstr>RPi 2/3 GPIO + Web(Flask)</vt:lpstr>
      <vt:lpstr>GPIO - LED</vt:lpstr>
      <vt:lpstr>GPIO - LED</vt:lpstr>
      <vt:lpstr>Flask</vt:lpstr>
      <vt:lpstr>GPIO-LED + Flask</vt:lpstr>
      <vt:lpstr>GPIO-Button</vt:lpstr>
      <vt:lpstr>GPIO-Button</vt:lpstr>
      <vt:lpstr>GPIO-Button + Flask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 2/3 GPIO + Web(Flask)</dc:title>
  <dc:creator>jyheo</dc:creator>
  <cp:lastModifiedBy>jyheo</cp:lastModifiedBy>
  <cp:revision>10</cp:revision>
  <dcterms:created xsi:type="dcterms:W3CDTF">2017-11-14T10:31:56Z</dcterms:created>
  <dcterms:modified xsi:type="dcterms:W3CDTF">2017-11-18T02:21:18Z</dcterms:modified>
</cp:coreProperties>
</file>