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>
                <a:solidFill>
                  <a:schemeClr val="dk2"/>
                </a:solidFill>
              </a:rPr>
              <a:t>‹#›</a:t>
            </a:fld>
            <a:endParaRPr lang="ko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flask.pocoo.org/docs/0.10/tutorial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python.org/moin/WebFramework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jyheo/b53dd1f868a4ef25a282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5000" dirty="0"/>
              <a:t>Flask</a:t>
            </a:r>
          </a:p>
          <a:p>
            <a:pPr lvl="0" algn="l">
              <a:spcBef>
                <a:spcPts val="0"/>
              </a:spcBef>
              <a:buNone/>
            </a:pPr>
            <a:r>
              <a:rPr lang="ko" sz="5000" dirty="0"/>
              <a:t>Web Frameworks for Python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ko" dirty="0"/>
              <a:t>jyheo@hansung.ac.kr</a:t>
            </a:r>
            <a:endParaRPr lang="ko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ko" dirty="0"/>
              <a:t>Tutorial</a:t>
            </a:r>
            <a:endParaRPr lang="ko" dirty="0"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/>
            <a:r>
              <a:rPr lang="en-US" altLang="ko" u="sng" dirty="0">
                <a:solidFill>
                  <a:schemeClr val="hlink"/>
                </a:solidFill>
                <a:hlinkClick r:id="rId3"/>
              </a:rPr>
              <a:t>http://flask.pocoo.org/docs/0.12/tutorial/</a:t>
            </a:r>
            <a:endParaRPr lang="ko" u="sng" dirty="0">
              <a:solidFill>
                <a:schemeClr val="hlink"/>
              </a:solidFill>
              <a:hlinkClick r:id="rId3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D6717-275F-4306-8104-6A635F02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Exercise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C02C42-B972-47DB-AC2C-8140EB001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469725" cy="3416400"/>
          </a:xfrm>
        </p:spPr>
        <p:txBody>
          <a:bodyPr/>
          <a:lstStyle/>
          <a:p>
            <a:r>
              <a:rPr lang="en-US" altLang="ko-KR" dirty="0"/>
              <a:t> Write an BBS web service based on these example code.</a:t>
            </a:r>
          </a:p>
          <a:p>
            <a:r>
              <a:rPr lang="en-US" altLang="ko-KR" dirty="0"/>
              <a:t> Use templates!</a:t>
            </a:r>
          </a:p>
          <a:p>
            <a:r>
              <a:rPr lang="en-US" altLang="ko-KR" dirty="0"/>
              <a:t>Hint: ‘for’ can be used in a template!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8F5C663-5539-4983-AF89-C1E61F87096B}"/>
              </a:ext>
            </a:extLst>
          </p:cNvPr>
          <p:cNvSpPr/>
          <p:nvPr/>
        </p:nvSpPr>
        <p:spPr>
          <a:xfrm>
            <a:off x="3476625" y="1017725"/>
            <a:ext cx="5667375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>
                <a:latin typeface="Hack" panose="020B0609030202020204" pitchFamily="49" charset="0"/>
                <a:cs typeface="Hack" panose="020B0609030202020204" pitchFamily="49" charset="0"/>
              </a:rPr>
              <a:t>@</a:t>
            </a:r>
            <a:r>
              <a:rPr lang="ko-KR" altLang="en-US" sz="1050" dirty="0" err="1">
                <a:latin typeface="Hack" panose="020B0609030202020204" pitchFamily="49" charset="0"/>
                <a:cs typeface="Hack" panose="020B0609030202020204" pitchFamily="49" charset="0"/>
              </a:rPr>
              <a:t>app.route</a:t>
            </a:r>
            <a:r>
              <a:rPr lang="ko-KR" altLang="en-US" sz="1050" dirty="0">
                <a:latin typeface="Hack" panose="020B0609030202020204" pitchFamily="49" charset="0"/>
                <a:cs typeface="Hack" panose="020B0609030202020204" pitchFamily="49" charset="0"/>
              </a:rPr>
              <a:t>('/</a:t>
            </a:r>
            <a:r>
              <a:rPr lang="ko-KR" altLang="en-US" sz="1050" dirty="0" err="1">
                <a:latin typeface="Hack" panose="020B0609030202020204" pitchFamily="49" charset="0"/>
                <a:cs typeface="Hack" panose="020B0609030202020204" pitchFamily="49" charset="0"/>
              </a:rPr>
              <a:t>list</a:t>
            </a:r>
            <a:r>
              <a:rPr lang="ko-KR" altLang="en-US" sz="1050" dirty="0">
                <a:latin typeface="Hack" panose="020B0609030202020204" pitchFamily="49" charset="0"/>
                <a:cs typeface="Hack" panose="020B0609030202020204" pitchFamily="49" charset="0"/>
              </a:rPr>
              <a:t>')</a:t>
            </a:r>
          </a:p>
          <a:p>
            <a:r>
              <a:rPr lang="ko-KR" altLang="en-US" sz="1050" dirty="0" err="1">
                <a:latin typeface="Hack" panose="020B0609030202020204" pitchFamily="49" charset="0"/>
                <a:cs typeface="Hack" panose="020B0609030202020204" pitchFamily="49" charset="0"/>
              </a:rPr>
              <a:t>def</a:t>
            </a:r>
            <a:r>
              <a:rPr lang="ko-KR" altLang="en-US" sz="105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050" dirty="0" err="1">
                <a:latin typeface="Hack" panose="020B0609030202020204" pitchFamily="49" charset="0"/>
                <a:cs typeface="Hack" panose="020B0609030202020204" pitchFamily="49" charset="0"/>
              </a:rPr>
              <a:t>list</a:t>
            </a:r>
            <a:r>
              <a:rPr lang="ko-KR" altLang="en-US" sz="1050" dirty="0">
                <a:latin typeface="Hack" panose="020B0609030202020204" pitchFamily="49" charset="0"/>
                <a:cs typeface="Hack" panose="020B0609030202020204" pitchFamily="49" charset="0"/>
              </a:rPr>
              <a:t>():</a:t>
            </a:r>
          </a:p>
          <a:p>
            <a:r>
              <a:rPr lang="ko-KR" altLang="en-US" sz="1050" dirty="0">
                <a:latin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ko-KR" altLang="en-US" sz="1050" dirty="0" err="1">
                <a:latin typeface="Hack" panose="020B0609030202020204" pitchFamily="49" charset="0"/>
                <a:cs typeface="Hack" panose="020B0609030202020204" pitchFamily="49" charset="0"/>
              </a:rPr>
              <a:t>retstr</a:t>
            </a:r>
            <a:r>
              <a:rPr lang="ko-KR" altLang="en-US" sz="1050" dirty="0">
                <a:latin typeface="Hack" panose="020B0609030202020204" pitchFamily="49" charset="0"/>
                <a:cs typeface="Hack" panose="020B0609030202020204" pitchFamily="49" charset="0"/>
              </a:rPr>
              <a:t> = ""</a:t>
            </a:r>
          </a:p>
          <a:p>
            <a:r>
              <a:rPr lang="ko-KR" altLang="en-US" sz="1050" dirty="0">
                <a:latin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ko-KR" altLang="en-US" sz="1050" dirty="0" err="1">
                <a:latin typeface="Hack" panose="020B0609030202020204" pitchFamily="49" charset="0"/>
                <a:cs typeface="Hack" panose="020B0609030202020204" pitchFamily="49" charset="0"/>
              </a:rPr>
              <a:t>with</a:t>
            </a:r>
            <a:r>
              <a:rPr lang="ko-KR" altLang="en-US" sz="105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050" dirty="0" err="1">
                <a:latin typeface="Hack" panose="020B0609030202020204" pitchFamily="49" charset="0"/>
                <a:cs typeface="Hack" panose="020B0609030202020204" pitchFamily="49" charset="0"/>
              </a:rPr>
              <a:t>open</a:t>
            </a:r>
            <a:r>
              <a:rPr lang="ko-KR" altLang="en-US" sz="1050" dirty="0">
                <a:latin typeface="Hack" panose="020B0609030202020204" pitchFamily="49" charset="0"/>
                <a:cs typeface="Hack" panose="020B0609030202020204" pitchFamily="49" charset="0"/>
              </a:rPr>
              <a:t>('</a:t>
            </a:r>
            <a:r>
              <a:rPr lang="ko-KR" altLang="en-US" sz="1050" dirty="0" err="1">
                <a:latin typeface="Hack" panose="020B0609030202020204" pitchFamily="49" charset="0"/>
                <a:cs typeface="Hack" panose="020B0609030202020204" pitchFamily="49" charset="0"/>
              </a:rPr>
              <a:t>list.txt</a:t>
            </a:r>
            <a:r>
              <a:rPr lang="ko-KR" altLang="en-US" sz="1050" dirty="0">
                <a:latin typeface="Hack" panose="020B0609030202020204" pitchFamily="49" charset="0"/>
                <a:cs typeface="Hack" panose="020B0609030202020204" pitchFamily="49" charset="0"/>
              </a:rPr>
              <a:t>') </a:t>
            </a:r>
            <a:r>
              <a:rPr lang="ko-KR" altLang="en-US" sz="1050" dirty="0" err="1">
                <a:latin typeface="Hack" panose="020B0609030202020204" pitchFamily="49" charset="0"/>
                <a:cs typeface="Hack" panose="020B0609030202020204" pitchFamily="49" charset="0"/>
              </a:rPr>
              <a:t>as</a:t>
            </a:r>
            <a:r>
              <a:rPr lang="ko-KR" altLang="en-US" sz="1050" dirty="0">
                <a:latin typeface="Hack" panose="020B0609030202020204" pitchFamily="49" charset="0"/>
                <a:cs typeface="Hack" panose="020B0609030202020204" pitchFamily="49" charset="0"/>
              </a:rPr>
              <a:t> f:</a:t>
            </a:r>
          </a:p>
          <a:p>
            <a:r>
              <a:rPr lang="ko-KR" altLang="en-US" sz="1050" dirty="0">
                <a:latin typeface="Hack" panose="020B0609030202020204" pitchFamily="49" charset="0"/>
                <a:cs typeface="Hack" panose="020B0609030202020204" pitchFamily="49" charset="0"/>
              </a:rPr>
              <a:t>        </a:t>
            </a:r>
            <a:r>
              <a:rPr lang="ko-KR" altLang="en-US" sz="1050" dirty="0" err="1">
                <a:latin typeface="Hack" panose="020B0609030202020204" pitchFamily="49" charset="0"/>
                <a:cs typeface="Hack" panose="020B0609030202020204" pitchFamily="49" charset="0"/>
              </a:rPr>
              <a:t>for</a:t>
            </a:r>
            <a:r>
              <a:rPr lang="ko-KR" altLang="en-US" sz="105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050" dirty="0" err="1">
                <a:latin typeface="Hack" panose="020B0609030202020204" pitchFamily="49" charset="0"/>
                <a:cs typeface="Hack" panose="020B0609030202020204" pitchFamily="49" charset="0"/>
              </a:rPr>
              <a:t>l</a:t>
            </a:r>
            <a:r>
              <a:rPr lang="ko-KR" altLang="en-US" sz="105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050" dirty="0" err="1">
                <a:latin typeface="Hack" panose="020B0609030202020204" pitchFamily="49" charset="0"/>
                <a:cs typeface="Hack" panose="020B0609030202020204" pitchFamily="49" charset="0"/>
              </a:rPr>
              <a:t>in</a:t>
            </a:r>
            <a:r>
              <a:rPr lang="ko-KR" altLang="en-US" sz="105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050" dirty="0" err="1">
                <a:latin typeface="Hack" panose="020B0609030202020204" pitchFamily="49" charset="0"/>
                <a:cs typeface="Hack" panose="020B0609030202020204" pitchFamily="49" charset="0"/>
              </a:rPr>
              <a:t>f.readlines</a:t>
            </a:r>
            <a:r>
              <a:rPr lang="ko-KR" altLang="en-US" sz="1050" dirty="0">
                <a:latin typeface="Hack" panose="020B0609030202020204" pitchFamily="49" charset="0"/>
                <a:cs typeface="Hack" panose="020B0609030202020204" pitchFamily="49" charset="0"/>
              </a:rPr>
              <a:t>():</a:t>
            </a:r>
          </a:p>
          <a:p>
            <a:r>
              <a:rPr lang="ko-KR" altLang="en-US" sz="1050" dirty="0">
                <a:latin typeface="Hack" panose="020B0609030202020204" pitchFamily="49" charset="0"/>
                <a:cs typeface="Hack" panose="020B0609030202020204" pitchFamily="49" charset="0"/>
              </a:rPr>
              <a:t>            </a:t>
            </a:r>
            <a:r>
              <a:rPr lang="ko-KR" altLang="en-US" sz="1050" dirty="0" err="1">
                <a:latin typeface="Hack" panose="020B0609030202020204" pitchFamily="49" charset="0"/>
                <a:cs typeface="Hack" panose="020B0609030202020204" pitchFamily="49" charset="0"/>
              </a:rPr>
              <a:t>retstr</a:t>
            </a:r>
            <a:r>
              <a:rPr lang="ko-KR" altLang="en-US" sz="1050" dirty="0">
                <a:latin typeface="Hack" panose="020B0609030202020204" pitchFamily="49" charset="0"/>
                <a:cs typeface="Hack" panose="020B0609030202020204" pitchFamily="49" charset="0"/>
              </a:rPr>
              <a:t> += </a:t>
            </a:r>
            <a:r>
              <a:rPr lang="ko-KR" altLang="en-US" sz="1050" dirty="0" err="1">
                <a:latin typeface="Hack" panose="020B0609030202020204" pitchFamily="49" charset="0"/>
                <a:cs typeface="Hack" panose="020B0609030202020204" pitchFamily="49" charset="0"/>
              </a:rPr>
              <a:t>l</a:t>
            </a:r>
            <a:r>
              <a:rPr lang="ko-KR" altLang="en-US" sz="1050" dirty="0">
                <a:latin typeface="Hack" panose="020B0609030202020204" pitchFamily="49" charset="0"/>
                <a:cs typeface="Hack" panose="020B0609030202020204" pitchFamily="49" charset="0"/>
              </a:rPr>
              <a:t> + '&lt;</a:t>
            </a:r>
            <a:r>
              <a:rPr lang="ko-KR" altLang="en-US" sz="1050" dirty="0" err="1">
                <a:latin typeface="Hack" panose="020B0609030202020204" pitchFamily="49" charset="0"/>
                <a:cs typeface="Hack" panose="020B0609030202020204" pitchFamily="49" charset="0"/>
              </a:rPr>
              <a:t>br</a:t>
            </a:r>
            <a:r>
              <a:rPr lang="ko-KR" altLang="en-US" sz="1050" dirty="0">
                <a:latin typeface="Hack" panose="020B0609030202020204" pitchFamily="49" charset="0"/>
                <a:cs typeface="Hack" panose="020B0609030202020204" pitchFamily="49" charset="0"/>
              </a:rPr>
              <a:t>/&gt;'</a:t>
            </a:r>
          </a:p>
          <a:p>
            <a:r>
              <a:rPr lang="ko-KR" altLang="en-US" sz="1050" dirty="0">
                <a:latin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ko-KR" altLang="en-US" sz="1050" dirty="0" err="1">
                <a:latin typeface="Hack" panose="020B0609030202020204" pitchFamily="49" charset="0"/>
                <a:cs typeface="Hack" panose="020B0609030202020204" pitchFamily="49" charset="0"/>
              </a:rPr>
              <a:t>return</a:t>
            </a:r>
            <a:r>
              <a:rPr lang="ko-KR" altLang="en-US" sz="105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050" dirty="0" err="1">
                <a:latin typeface="Hack" panose="020B0609030202020204" pitchFamily="49" charset="0"/>
                <a:cs typeface="Hack" panose="020B0609030202020204" pitchFamily="49" charset="0"/>
              </a:rPr>
              <a:t>retstr</a:t>
            </a:r>
            <a:endParaRPr lang="ko-KR" altLang="en-US" sz="1050" dirty="0">
              <a:latin typeface="Hack" panose="020B0609030202020204" pitchFamily="49" charset="0"/>
              <a:cs typeface="Hack" panose="020B0609030202020204" pitchFamily="49" charset="0"/>
            </a:endParaRPr>
          </a:p>
          <a:p>
            <a:endParaRPr lang="ko-KR" altLang="en-US" sz="1050" dirty="0">
              <a:latin typeface="Hack" panose="020B0609030202020204" pitchFamily="49" charset="0"/>
              <a:cs typeface="Hack" panose="020B0609030202020204" pitchFamily="49" charset="0"/>
            </a:endParaRPr>
          </a:p>
          <a:p>
            <a:endParaRPr lang="ko-KR" altLang="en-US" sz="1050" dirty="0">
              <a:latin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ko-KR" altLang="en-US" sz="1050" dirty="0">
                <a:latin typeface="Hack" panose="020B0609030202020204" pitchFamily="49" charset="0"/>
                <a:cs typeface="Hack" panose="020B0609030202020204" pitchFamily="49" charset="0"/>
              </a:rPr>
              <a:t>@</a:t>
            </a:r>
            <a:r>
              <a:rPr lang="ko-KR" altLang="en-US" sz="1050" dirty="0" err="1">
                <a:latin typeface="Hack" panose="020B0609030202020204" pitchFamily="49" charset="0"/>
                <a:cs typeface="Hack" panose="020B0609030202020204" pitchFamily="49" charset="0"/>
              </a:rPr>
              <a:t>app.route</a:t>
            </a:r>
            <a:r>
              <a:rPr lang="ko-KR" altLang="en-US" sz="1050" dirty="0">
                <a:latin typeface="Hack" panose="020B0609030202020204" pitchFamily="49" charset="0"/>
                <a:cs typeface="Hack" panose="020B0609030202020204" pitchFamily="49" charset="0"/>
              </a:rPr>
              <a:t>('/</a:t>
            </a:r>
            <a:r>
              <a:rPr lang="ko-KR" altLang="en-US" sz="1050" dirty="0" err="1">
                <a:latin typeface="Hack" panose="020B0609030202020204" pitchFamily="49" charset="0"/>
                <a:cs typeface="Hack" panose="020B0609030202020204" pitchFamily="49" charset="0"/>
              </a:rPr>
              <a:t>write</a:t>
            </a:r>
            <a:r>
              <a:rPr lang="ko-KR" altLang="en-US" sz="1050" dirty="0">
                <a:latin typeface="Hack" panose="020B0609030202020204" pitchFamily="49" charset="0"/>
                <a:cs typeface="Hack" panose="020B0609030202020204" pitchFamily="49" charset="0"/>
              </a:rPr>
              <a:t>', </a:t>
            </a:r>
            <a:r>
              <a:rPr lang="ko-KR" altLang="en-US" sz="1050" dirty="0" err="1">
                <a:latin typeface="Hack" panose="020B0609030202020204" pitchFamily="49" charset="0"/>
                <a:cs typeface="Hack" panose="020B0609030202020204" pitchFamily="49" charset="0"/>
              </a:rPr>
              <a:t>methods</a:t>
            </a:r>
            <a:r>
              <a:rPr lang="ko-KR" altLang="en-US" sz="1050" dirty="0">
                <a:latin typeface="Hack" panose="020B0609030202020204" pitchFamily="49" charset="0"/>
                <a:cs typeface="Hack" panose="020B0609030202020204" pitchFamily="49" charset="0"/>
              </a:rPr>
              <a:t>=['POST', 'GET'])</a:t>
            </a:r>
          </a:p>
          <a:p>
            <a:r>
              <a:rPr lang="ko-KR" altLang="en-US" sz="1050" dirty="0" err="1">
                <a:latin typeface="Hack" panose="020B0609030202020204" pitchFamily="49" charset="0"/>
                <a:cs typeface="Hack" panose="020B0609030202020204" pitchFamily="49" charset="0"/>
              </a:rPr>
              <a:t>def</a:t>
            </a:r>
            <a:r>
              <a:rPr lang="ko-KR" altLang="en-US" sz="105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050" dirty="0" err="1">
                <a:latin typeface="Hack" panose="020B0609030202020204" pitchFamily="49" charset="0"/>
                <a:cs typeface="Hack" panose="020B0609030202020204" pitchFamily="49" charset="0"/>
              </a:rPr>
              <a:t>write_article</a:t>
            </a:r>
            <a:r>
              <a:rPr lang="ko-KR" altLang="en-US" sz="1050" dirty="0">
                <a:latin typeface="Hack" panose="020B0609030202020204" pitchFamily="49" charset="0"/>
                <a:cs typeface="Hack" panose="020B0609030202020204" pitchFamily="49" charset="0"/>
              </a:rPr>
              <a:t>():</a:t>
            </a:r>
          </a:p>
          <a:p>
            <a:r>
              <a:rPr lang="ko-KR" altLang="en-US" sz="1050" dirty="0">
                <a:latin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ko-KR" altLang="en-US" sz="1050" dirty="0" err="1">
                <a:latin typeface="Hack" panose="020B0609030202020204" pitchFamily="49" charset="0"/>
                <a:cs typeface="Hack" panose="020B0609030202020204" pitchFamily="49" charset="0"/>
              </a:rPr>
              <a:t>if</a:t>
            </a:r>
            <a:r>
              <a:rPr lang="ko-KR" altLang="en-US" sz="105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050" dirty="0" err="1">
                <a:latin typeface="Hack" panose="020B0609030202020204" pitchFamily="49" charset="0"/>
                <a:cs typeface="Hack" panose="020B0609030202020204" pitchFamily="49" charset="0"/>
              </a:rPr>
              <a:t>request.method</a:t>
            </a:r>
            <a:r>
              <a:rPr lang="ko-KR" altLang="en-US" sz="1050" dirty="0">
                <a:latin typeface="Hack" panose="020B0609030202020204" pitchFamily="49" charset="0"/>
                <a:cs typeface="Hack" panose="020B0609030202020204" pitchFamily="49" charset="0"/>
              </a:rPr>
              <a:t> == 'POST':</a:t>
            </a:r>
          </a:p>
          <a:p>
            <a:r>
              <a:rPr lang="ko-KR" altLang="en-US" sz="1050" dirty="0">
                <a:latin typeface="Hack" panose="020B0609030202020204" pitchFamily="49" charset="0"/>
                <a:cs typeface="Hack" panose="020B0609030202020204" pitchFamily="49" charset="0"/>
              </a:rPr>
              <a:t>        </a:t>
            </a:r>
            <a:r>
              <a:rPr lang="ko-KR" altLang="en-US" sz="1050" dirty="0" err="1">
                <a:latin typeface="Hack" panose="020B0609030202020204" pitchFamily="49" charset="0"/>
                <a:cs typeface="Hack" panose="020B0609030202020204" pitchFamily="49" charset="0"/>
              </a:rPr>
              <a:t>article</a:t>
            </a:r>
            <a:r>
              <a:rPr lang="ko-KR" altLang="en-US" sz="1050" dirty="0">
                <a:latin typeface="Hack" panose="020B0609030202020204" pitchFamily="49" charset="0"/>
                <a:cs typeface="Hack" panose="020B0609030202020204" pitchFamily="49" charset="0"/>
              </a:rPr>
              <a:t> = </a:t>
            </a:r>
            <a:r>
              <a:rPr lang="ko-KR" altLang="en-US" sz="1050" dirty="0" err="1">
                <a:latin typeface="Hack" panose="020B0609030202020204" pitchFamily="49" charset="0"/>
                <a:cs typeface="Hack" panose="020B0609030202020204" pitchFamily="49" charset="0"/>
              </a:rPr>
              <a:t>request.form</a:t>
            </a:r>
            <a:r>
              <a:rPr lang="ko-KR" altLang="en-US" sz="1050" dirty="0">
                <a:latin typeface="Hack" panose="020B0609030202020204" pitchFamily="49" charset="0"/>
                <a:cs typeface="Hack" panose="020B0609030202020204" pitchFamily="49" charset="0"/>
              </a:rPr>
              <a:t>['</a:t>
            </a:r>
            <a:r>
              <a:rPr lang="ko-KR" altLang="en-US" sz="1050" dirty="0" err="1">
                <a:latin typeface="Hack" panose="020B0609030202020204" pitchFamily="49" charset="0"/>
                <a:cs typeface="Hack" panose="020B0609030202020204" pitchFamily="49" charset="0"/>
              </a:rPr>
              <a:t>article</a:t>
            </a:r>
            <a:r>
              <a:rPr lang="ko-KR" altLang="en-US" sz="1050" dirty="0">
                <a:latin typeface="Hack" panose="020B0609030202020204" pitchFamily="49" charset="0"/>
                <a:cs typeface="Hack" panose="020B0609030202020204" pitchFamily="49" charset="0"/>
              </a:rPr>
              <a:t>']</a:t>
            </a:r>
          </a:p>
          <a:p>
            <a:r>
              <a:rPr lang="ko-KR" altLang="en-US" sz="1050" dirty="0">
                <a:latin typeface="Hack" panose="020B0609030202020204" pitchFamily="49" charset="0"/>
                <a:cs typeface="Hack" panose="020B0609030202020204" pitchFamily="49" charset="0"/>
              </a:rPr>
              <a:t>        </a:t>
            </a:r>
            <a:r>
              <a:rPr lang="ko-KR" altLang="en-US" sz="1050" dirty="0" err="1">
                <a:latin typeface="Hack" panose="020B0609030202020204" pitchFamily="49" charset="0"/>
                <a:cs typeface="Hack" panose="020B0609030202020204" pitchFamily="49" charset="0"/>
              </a:rPr>
              <a:t>with</a:t>
            </a:r>
            <a:r>
              <a:rPr lang="ko-KR" altLang="en-US" sz="105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050" dirty="0" err="1">
                <a:latin typeface="Hack" panose="020B0609030202020204" pitchFamily="49" charset="0"/>
                <a:cs typeface="Hack" panose="020B0609030202020204" pitchFamily="49" charset="0"/>
              </a:rPr>
              <a:t>open</a:t>
            </a:r>
            <a:r>
              <a:rPr lang="ko-KR" altLang="en-US" sz="1050" dirty="0">
                <a:latin typeface="Hack" panose="020B0609030202020204" pitchFamily="49" charset="0"/>
                <a:cs typeface="Hack" panose="020B0609030202020204" pitchFamily="49" charset="0"/>
              </a:rPr>
              <a:t>('</a:t>
            </a:r>
            <a:r>
              <a:rPr lang="ko-KR" altLang="en-US" sz="1050" dirty="0" err="1">
                <a:latin typeface="Hack" panose="020B0609030202020204" pitchFamily="49" charset="0"/>
                <a:cs typeface="Hack" panose="020B0609030202020204" pitchFamily="49" charset="0"/>
              </a:rPr>
              <a:t>list.txt</a:t>
            </a:r>
            <a:r>
              <a:rPr lang="ko-KR" altLang="en-US" sz="1050" dirty="0">
                <a:latin typeface="Hack" panose="020B0609030202020204" pitchFamily="49" charset="0"/>
                <a:cs typeface="Hack" panose="020B0609030202020204" pitchFamily="49" charset="0"/>
              </a:rPr>
              <a:t>', '</a:t>
            </a:r>
            <a:r>
              <a:rPr lang="ko-KR" altLang="en-US" sz="1050" dirty="0" err="1">
                <a:latin typeface="Hack" panose="020B0609030202020204" pitchFamily="49" charset="0"/>
                <a:cs typeface="Hack" panose="020B0609030202020204" pitchFamily="49" charset="0"/>
              </a:rPr>
              <a:t>a</a:t>
            </a:r>
            <a:r>
              <a:rPr lang="ko-KR" altLang="en-US" sz="1050" dirty="0">
                <a:latin typeface="Hack" panose="020B0609030202020204" pitchFamily="49" charset="0"/>
                <a:cs typeface="Hack" panose="020B0609030202020204" pitchFamily="49" charset="0"/>
              </a:rPr>
              <a:t>') </a:t>
            </a:r>
            <a:r>
              <a:rPr lang="ko-KR" altLang="en-US" sz="1050" dirty="0" err="1">
                <a:latin typeface="Hack" panose="020B0609030202020204" pitchFamily="49" charset="0"/>
                <a:cs typeface="Hack" panose="020B0609030202020204" pitchFamily="49" charset="0"/>
              </a:rPr>
              <a:t>as</a:t>
            </a:r>
            <a:r>
              <a:rPr lang="ko-KR" altLang="en-US" sz="1050" dirty="0">
                <a:latin typeface="Hack" panose="020B0609030202020204" pitchFamily="49" charset="0"/>
                <a:cs typeface="Hack" panose="020B0609030202020204" pitchFamily="49" charset="0"/>
              </a:rPr>
              <a:t> f:</a:t>
            </a:r>
          </a:p>
          <a:p>
            <a:r>
              <a:rPr lang="ko-KR" altLang="en-US" sz="1050" dirty="0">
                <a:latin typeface="Hack" panose="020B0609030202020204" pitchFamily="49" charset="0"/>
                <a:cs typeface="Hack" panose="020B0609030202020204" pitchFamily="49" charset="0"/>
              </a:rPr>
              <a:t>            </a:t>
            </a:r>
            <a:r>
              <a:rPr lang="ko-KR" altLang="en-US" sz="1050" dirty="0" err="1">
                <a:latin typeface="Hack" panose="020B0609030202020204" pitchFamily="49" charset="0"/>
                <a:cs typeface="Hack" panose="020B0609030202020204" pitchFamily="49" charset="0"/>
              </a:rPr>
              <a:t>f.write</a:t>
            </a:r>
            <a:r>
              <a:rPr lang="ko-KR" altLang="en-US" sz="1050" dirty="0">
                <a:latin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ko-KR" altLang="en-US" sz="1050" dirty="0" err="1">
                <a:latin typeface="Hack" panose="020B0609030202020204" pitchFamily="49" charset="0"/>
                <a:cs typeface="Hack" panose="020B0609030202020204" pitchFamily="49" charset="0"/>
              </a:rPr>
              <a:t>article</a:t>
            </a:r>
            <a:r>
              <a:rPr lang="ko-KR" altLang="en-US" sz="1050" dirty="0">
                <a:latin typeface="Hack" panose="020B0609030202020204" pitchFamily="49" charset="0"/>
                <a:cs typeface="Hack" panose="020B0609030202020204" pitchFamily="49" charset="0"/>
              </a:rPr>
              <a:t>)</a:t>
            </a:r>
          </a:p>
          <a:p>
            <a:r>
              <a:rPr lang="ko-KR" altLang="en-US" sz="1050" dirty="0">
                <a:latin typeface="Hack" panose="020B0609030202020204" pitchFamily="49" charset="0"/>
                <a:cs typeface="Hack" panose="020B0609030202020204" pitchFamily="49" charset="0"/>
              </a:rPr>
              <a:t>            </a:t>
            </a:r>
            <a:r>
              <a:rPr lang="ko-KR" altLang="en-US" sz="1050" dirty="0" err="1">
                <a:latin typeface="Hack" panose="020B0609030202020204" pitchFamily="49" charset="0"/>
                <a:cs typeface="Hack" panose="020B0609030202020204" pitchFamily="49" charset="0"/>
              </a:rPr>
              <a:t>return</a:t>
            </a:r>
            <a:r>
              <a:rPr lang="ko-KR" altLang="en-US" sz="1050" dirty="0">
                <a:latin typeface="Hack" panose="020B0609030202020204" pitchFamily="49" charset="0"/>
                <a:cs typeface="Hack" panose="020B0609030202020204" pitchFamily="49" charset="0"/>
              </a:rPr>
              <a:t> '</a:t>
            </a:r>
            <a:r>
              <a:rPr lang="ko-KR" altLang="en-US" sz="1050" dirty="0" err="1">
                <a:latin typeface="Hack" panose="020B0609030202020204" pitchFamily="49" charset="0"/>
                <a:cs typeface="Hack" panose="020B0609030202020204" pitchFamily="49" charset="0"/>
              </a:rPr>
              <a:t>Write</a:t>
            </a:r>
            <a:r>
              <a:rPr lang="ko-KR" altLang="en-US" sz="105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050" dirty="0" err="1">
                <a:latin typeface="Hack" panose="020B0609030202020204" pitchFamily="49" charset="0"/>
                <a:cs typeface="Hack" panose="020B0609030202020204" pitchFamily="49" charset="0"/>
              </a:rPr>
              <a:t>Successful</a:t>
            </a:r>
            <a:r>
              <a:rPr lang="ko-KR" altLang="en-US" sz="1050" dirty="0">
                <a:latin typeface="Hack" panose="020B0609030202020204" pitchFamily="49" charset="0"/>
                <a:cs typeface="Hack" panose="020B0609030202020204" pitchFamily="49" charset="0"/>
              </a:rPr>
              <a:t>'</a:t>
            </a:r>
          </a:p>
          <a:p>
            <a:r>
              <a:rPr lang="ko-KR" altLang="en-US" sz="1050" dirty="0">
                <a:latin typeface="Hack" panose="020B0609030202020204" pitchFamily="49" charset="0"/>
                <a:cs typeface="Hack" panose="020B0609030202020204" pitchFamily="49" charset="0"/>
              </a:rPr>
              <a:t>        </a:t>
            </a:r>
            <a:r>
              <a:rPr lang="ko-KR" altLang="en-US" sz="1050" dirty="0" err="1">
                <a:latin typeface="Hack" panose="020B0609030202020204" pitchFamily="49" charset="0"/>
                <a:cs typeface="Hack" panose="020B0609030202020204" pitchFamily="49" charset="0"/>
              </a:rPr>
              <a:t>return</a:t>
            </a:r>
            <a:r>
              <a:rPr lang="ko-KR" altLang="en-US" sz="1050" dirty="0">
                <a:latin typeface="Hack" panose="020B0609030202020204" pitchFamily="49" charset="0"/>
                <a:cs typeface="Hack" panose="020B0609030202020204" pitchFamily="49" charset="0"/>
              </a:rPr>
              <a:t> '</a:t>
            </a:r>
            <a:r>
              <a:rPr lang="ko-KR" altLang="en-US" sz="1050" dirty="0" err="1">
                <a:latin typeface="Hack" panose="020B0609030202020204" pitchFamily="49" charset="0"/>
                <a:cs typeface="Hack" panose="020B0609030202020204" pitchFamily="49" charset="0"/>
              </a:rPr>
              <a:t>Write</a:t>
            </a:r>
            <a:r>
              <a:rPr lang="ko-KR" altLang="en-US" sz="105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050" dirty="0" err="1">
                <a:latin typeface="Hack" panose="020B0609030202020204" pitchFamily="49" charset="0"/>
                <a:cs typeface="Hack" panose="020B0609030202020204" pitchFamily="49" charset="0"/>
              </a:rPr>
              <a:t>Error</a:t>
            </a:r>
            <a:r>
              <a:rPr lang="ko-KR" altLang="en-US" sz="1050" dirty="0">
                <a:latin typeface="Hack" panose="020B0609030202020204" pitchFamily="49" charset="0"/>
                <a:cs typeface="Hack" panose="020B0609030202020204" pitchFamily="49" charset="0"/>
              </a:rPr>
              <a:t>'</a:t>
            </a:r>
          </a:p>
          <a:p>
            <a:r>
              <a:rPr lang="ko-KR" altLang="en-US" sz="1050" dirty="0">
                <a:latin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ko-KR" altLang="en-US" sz="1050" dirty="0" err="1">
                <a:latin typeface="Hack" panose="020B0609030202020204" pitchFamily="49" charset="0"/>
                <a:cs typeface="Hack" panose="020B0609030202020204" pitchFamily="49" charset="0"/>
              </a:rPr>
              <a:t>else</a:t>
            </a:r>
            <a:r>
              <a:rPr lang="ko-KR" altLang="en-US" sz="1050" dirty="0">
                <a:latin typeface="Hack" panose="020B0609030202020204" pitchFamily="49" charset="0"/>
                <a:cs typeface="Hack" panose="020B0609030202020204" pitchFamily="49" charset="0"/>
              </a:rPr>
              <a:t>:</a:t>
            </a:r>
          </a:p>
          <a:p>
            <a:r>
              <a:rPr lang="ko-KR" altLang="en-US" sz="1050" dirty="0">
                <a:latin typeface="Hack" panose="020B0609030202020204" pitchFamily="49" charset="0"/>
                <a:cs typeface="Hack" panose="020B0609030202020204" pitchFamily="49" charset="0"/>
              </a:rPr>
              <a:t>        </a:t>
            </a:r>
            <a:r>
              <a:rPr lang="ko-KR" altLang="en-US" sz="1050" dirty="0" err="1">
                <a:latin typeface="Hack" panose="020B0609030202020204" pitchFamily="49" charset="0"/>
                <a:cs typeface="Hack" panose="020B0609030202020204" pitchFamily="49" charset="0"/>
              </a:rPr>
              <a:t>return</a:t>
            </a:r>
            <a:r>
              <a:rPr lang="ko-KR" altLang="en-US" sz="1050" dirty="0">
                <a:latin typeface="Hack" panose="020B0609030202020204" pitchFamily="49" charset="0"/>
                <a:cs typeface="Hack" panose="020B0609030202020204" pitchFamily="49" charset="0"/>
              </a:rPr>
              <a:t> '''  &lt;</a:t>
            </a:r>
            <a:r>
              <a:rPr lang="ko-KR" altLang="en-US" sz="1050" dirty="0" err="1">
                <a:latin typeface="Hack" panose="020B0609030202020204" pitchFamily="49" charset="0"/>
                <a:cs typeface="Hack" panose="020B0609030202020204" pitchFamily="49" charset="0"/>
              </a:rPr>
              <a:t>form</a:t>
            </a:r>
            <a:r>
              <a:rPr lang="ko-KR" altLang="en-US" sz="105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050" dirty="0" err="1">
                <a:latin typeface="Hack" panose="020B0609030202020204" pitchFamily="49" charset="0"/>
                <a:cs typeface="Hack" panose="020B0609030202020204" pitchFamily="49" charset="0"/>
              </a:rPr>
              <a:t>action</a:t>
            </a:r>
            <a:r>
              <a:rPr lang="ko-KR" altLang="en-US" sz="1050" dirty="0">
                <a:latin typeface="Hack" panose="020B0609030202020204" pitchFamily="49" charset="0"/>
                <a:cs typeface="Hack" panose="020B0609030202020204" pitchFamily="49" charset="0"/>
              </a:rPr>
              <a:t>="/</a:t>
            </a:r>
            <a:r>
              <a:rPr lang="ko-KR" altLang="en-US" sz="1050" dirty="0" err="1">
                <a:latin typeface="Hack" panose="020B0609030202020204" pitchFamily="49" charset="0"/>
                <a:cs typeface="Hack" panose="020B0609030202020204" pitchFamily="49" charset="0"/>
              </a:rPr>
              <a:t>write</a:t>
            </a:r>
            <a:r>
              <a:rPr lang="ko-KR" altLang="en-US" sz="1050" dirty="0">
                <a:latin typeface="Hack" panose="020B0609030202020204" pitchFamily="49" charset="0"/>
                <a:cs typeface="Hack" panose="020B0609030202020204" pitchFamily="49" charset="0"/>
              </a:rPr>
              <a:t>" </a:t>
            </a:r>
            <a:r>
              <a:rPr lang="ko-KR" altLang="en-US" sz="1050" dirty="0" err="1">
                <a:latin typeface="Hack" panose="020B0609030202020204" pitchFamily="49" charset="0"/>
                <a:cs typeface="Hack" panose="020B0609030202020204" pitchFamily="49" charset="0"/>
              </a:rPr>
              <a:t>method</a:t>
            </a:r>
            <a:r>
              <a:rPr lang="ko-KR" altLang="en-US" sz="1050" dirty="0">
                <a:latin typeface="Hack" panose="020B0609030202020204" pitchFamily="49" charset="0"/>
                <a:cs typeface="Hack" panose="020B0609030202020204" pitchFamily="49" charset="0"/>
              </a:rPr>
              <a:t>="</a:t>
            </a:r>
            <a:r>
              <a:rPr lang="ko-KR" altLang="en-US" sz="1050" dirty="0" err="1">
                <a:latin typeface="Hack" panose="020B0609030202020204" pitchFamily="49" charset="0"/>
                <a:cs typeface="Hack" panose="020B0609030202020204" pitchFamily="49" charset="0"/>
              </a:rPr>
              <a:t>post</a:t>
            </a:r>
            <a:r>
              <a:rPr lang="ko-KR" altLang="en-US" sz="1050" dirty="0">
                <a:latin typeface="Hack" panose="020B0609030202020204" pitchFamily="49" charset="0"/>
                <a:cs typeface="Hack" panose="020B0609030202020204" pitchFamily="49" charset="0"/>
              </a:rPr>
              <a:t>"&gt;</a:t>
            </a:r>
          </a:p>
          <a:p>
            <a:r>
              <a:rPr lang="ko-KR" altLang="en-US" sz="1050" dirty="0">
                <a:latin typeface="Hack" panose="020B0609030202020204" pitchFamily="49" charset="0"/>
                <a:cs typeface="Hack" panose="020B0609030202020204" pitchFamily="49" charset="0"/>
              </a:rPr>
              <a:t>            </a:t>
            </a:r>
            <a:r>
              <a:rPr lang="ko-KR" altLang="en-US" sz="1050" dirty="0" err="1">
                <a:latin typeface="Hack" panose="020B0609030202020204" pitchFamily="49" charset="0"/>
                <a:cs typeface="Hack" panose="020B0609030202020204" pitchFamily="49" charset="0"/>
              </a:rPr>
              <a:t>Article</a:t>
            </a:r>
            <a:r>
              <a:rPr lang="ko-KR" altLang="en-US" sz="1050" dirty="0">
                <a:latin typeface="Hack" panose="020B0609030202020204" pitchFamily="49" charset="0"/>
                <a:cs typeface="Hack" panose="020B0609030202020204" pitchFamily="49" charset="0"/>
              </a:rPr>
              <a:t>: &lt;</a:t>
            </a:r>
            <a:r>
              <a:rPr lang="ko-KR" altLang="en-US" sz="1050" dirty="0" err="1">
                <a:latin typeface="Hack" panose="020B0609030202020204" pitchFamily="49" charset="0"/>
                <a:cs typeface="Hack" panose="020B0609030202020204" pitchFamily="49" charset="0"/>
              </a:rPr>
              <a:t>input</a:t>
            </a:r>
            <a:r>
              <a:rPr lang="ko-KR" altLang="en-US" sz="105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050" dirty="0" err="1">
                <a:latin typeface="Hack" panose="020B0609030202020204" pitchFamily="49" charset="0"/>
                <a:cs typeface="Hack" panose="020B0609030202020204" pitchFamily="49" charset="0"/>
              </a:rPr>
              <a:t>name</a:t>
            </a:r>
            <a:r>
              <a:rPr lang="ko-KR" altLang="en-US" sz="1050" dirty="0">
                <a:latin typeface="Hack" panose="020B0609030202020204" pitchFamily="49" charset="0"/>
                <a:cs typeface="Hack" panose="020B0609030202020204" pitchFamily="49" charset="0"/>
              </a:rPr>
              <a:t>="</a:t>
            </a:r>
            <a:r>
              <a:rPr lang="ko-KR" altLang="en-US" sz="1050" dirty="0" err="1">
                <a:latin typeface="Hack" panose="020B0609030202020204" pitchFamily="49" charset="0"/>
                <a:cs typeface="Hack" panose="020B0609030202020204" pitchFamily="49" charset="0"/>
              </a:rPr>
              <a:t>article</a:t>
            </a:r>
            <a:r>
              <a:rPr lang="ko-KR" altLang="en-US" sz="1050" dirty="0">
                <a:latin typeface="Hack" panose="020B0609030202020204" pitchFamily="49" charset="0"/>
                <a:cs typeface="Hack" panose="020B0609030202020204" pitchFamily="49" charset="0"/>
              </a:rPr>
              <a:t>" </a:t>
            </a:r>
            <a:r>
              <a:rPr lang="ko-KR" altLang="en-US" sz="1050" dirty="0" err="1">
                <a:latin typeface="Hack" panose="020B0609030202020204" pitchFamily="49" charset="0"/>
                <a:cs typeface="Hack" panose="020B0609030202020204" pitchFamily="49" charset="0"/>
              </a:rPr>
              <a:t>type</a:t>
            </a:r>
            <a:r>
              <a:rPr lang="ko-KR" altLang="en-US" sz="1050" dirty="0">
                <a:latin typeface="Hack" panose="020B0609030202020204" pitchFamily="49" charset="0"/>
                <a:cs typeface="Hack" panose="020B0609030202020204" pitchFamily="49" charset="0"/>
              </a:rPr>
              <a:t>="</a:t>
            </a:r>
            <a:r>
              <a:rPr lang="ko-KR" altLang="en-US" sz="1050" dirty="0" err="1">
                <a:latin typeface="Hack" panose="020B0609030202020204" pitchFamily="49" charset="0"/>
                <a:cs typeface="Hack" panose="020B0609030202020204" pitchFamily="49" charset="0"/>
              </a:rPr>
              <a:t>text</a:t>
            </a:r>
            <a:r>
              <a:rPr lang="ko-KR" altLang="en-US" sz="1050" dirty="0">
                <a:latin typeface="Hack" panose="020B0609030202020204" pitchFamily="49" charset="0"/>
                <a:cs typeface="Hack" panose="020B0609030202020204" pitchFamily="49" charset="0"/>
              </a:rPr>
              <a:t>" /&gt; &lt;</a:t>
            </a:r>
            <a:r>
              <a:rPr lang="ko-KR" altLang="en-US" sz="1050" dirty="0" err="1">
                <a:latin typeface="Hack" panose="020B0609030202020204" pitchFamily="49" charset="0"/>
                <a:cs typeface="Hack" panose="020B0609030202020204" pitchFamily="49" charset="0"/>
              </a:rPr>
              <a:t>br</a:t>
            </a:r>
            <a:r>
              <a:rPr lang="ko-KR" altLang="en-US" sz="1050" dirty="0">
                <a:latin typeface="Hack" panose="020B0609030202020204" pitchFamily="49" charset="0"/>
                <a:cs typeface="Hack" panose="020B0609030202020204" pitchFamily="49" charset="0"/>
              </a:rPr>
              <a:t>/&gt;</a:t>
            </a:r>
          </a:p>
          <a:p>
            <a:r>
              <a:rPr lang="ko-KR" altLang="en-US" sz="1050" dirty="0">
                <a:latin typeface="Hack" panose="020B0609030202020204" pitchFamily="49" charset="0"/>
                <a:cs typeface="Hack" panose="020B0609030202020204" pitchFamily="49" charset="0"/>
              </a:rPr>
              <a:t>            &lt;</a:t>
            </a:r>
            <a:r>
              <a:rPr lang="ko-KR" altLang="en-US" sz="1050" dirty="0" err="1">
                <a:latin typeface="Hack" panose="020B0609030202020204" pitchFamily="49" charset="0"/>
                <a:cs typeface="Hack" panose="020B0609030202020204" pitchFamily="49" charset="0"/>
              </a:rPr>
              <a:t>input</a:t>
            </a:r>
            <a:r>
              <a:rPr lang="ko-KR" altLang="en-US" sz="105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050" dirty="0" err="1">
                <a:latin typeface="Hack" panose="020B0609030202020204" pitchFamily="49" charset="0"/>
                <a:cs typeface="Hack" panose="020B0609030202020204" pitchFamily="49" charset="0"/>
              </a:rPr>
              <a:t>value</a:t>
            </a:r>
            <a:r>
              <a:rPr lang="ko-KR" altLang="en-US" sz="1050" dirty="0">
                <a:latin typeface="Hack" panose="020B0609030202020204" pitchFamily="49" charset="0"/>
                <a:cs typeface="Hack" panose="020B0609030202020204" pitchFamily="49" charset="0"/>
              </a:rPr>
              <a:t>="</a:t>
            </a:r>
            <a:r>
              <a:rPr lang="ko-KR" altLang="en-US" sz="1050" dirty="0" err="1">
                <a:latin typeface="Hack" panose="020B0609030202020204" pitchFamily="49" charset="0"/>
                <a:cs typeface="Hack" panose="020B0609030202020204" pitchFamily="49" charset="0"/>
              </a:rPr>
              <a:t>Write</a:t>
            </a:r>
            <a:r>
              <a:rPr lang="ko-KR" altLang="en-US" sz="1050" dirty="0">
                <a:latin typeface="Hack" panose="020B0609030202020204" pitchFamily="49" charset="0"/>
                <a:cs typeface="Hack" panose="020B0609030202020204" pitchFamily="49" charset="0"/>
              </a:rPr>
              <a:t>" </a:t>
            </a:r>
            <a:r>
              <a:rPr lang="ko-KR" altLang="en-US" sz="1050" dirty="0" err="1">
                <a:latin typeface="Hack" panose="020B0609030202020204" pitchFamily="49" charset="0"/>
                <a:cs typeface="Hack" panose="020B0609030202020204" pitchFamily="49" charset="0"/>
              </a:rPr>
              <a:t>type</a:t>
            </a:r>
            <a:r>
              <a:rPr lang="ko-KR" altLang="en-US" sz="1050" dirty="0">
                <a:latin typeface="Hack" panose="020B0609030202020204" pitchFamily="49" charset="0"/>
                <a:cs typeface="Hack" panose="020B0609030202020204" pitchFamily="49" charset="0"/>
              </a:rPr>
              <a:t>="</a:t>
            </a:r>
            <a:r>
              <a:rPr lang="ko-KR" altLang="en-US" sz="1050" dirty="0" err="1">
                <a:latin typeface="Hack" panose="020B0609030202020204" pitchFamily="49" charset="0"/>
                <a:cs typeface="Hack" panose="020B0609030202020204" pitchFamily="49" charset="0"/>
              </a:rPr>
              <a:t>submit</a:t>
            </a:r>
            <a:r>
              <a:rPr lang="ko-KR" altLang="en-US" sz="1050" dirty="0">
                <a:latin typeface="Hack" panose="020B0609030202020204" pitchFamily="49" charset="0"/>
                <a:cs typeface="Hack" panose="020B0609030202020204" pitchFamily="49" charset="0"/>
              </a:rPr>
              <a:t>" /&gt;</a:t>
            </a:r>
          </a:p>
          <a:p>
            <a:r>
              <a:rPr lang="ko-KR" altLang="en-US" sz="1050" dirty="0">
                <a:latin typeface="Hack" panose="020B0609030202020204" pitchFamily="49" charset="0"/>
                <a:cs typeface="Hack" panose="020B0609030202020204" pitchFamily="49" charset="0"/>
              </a:rPr>
              <a:t>        &lt;/</a:t>
            </a:r>
            <a:r>
              <a:rPr lang="ko-KR" altLang="en-US" sz="1050" dirty="0" err="1">
                <a:latin typeface="Hack" panose="020B0609030202020204" pitchFamily="49" charset="0"/>
                <a:cs typeface="Hack" panose="020B0609030202020204" pitchFamily="49" charset="0"/>
              </a:rPr>
              <a:t>form</a:t>
            </a:r>
            <a:r>
              <a:rPr lang="ko-KR" altLang="en-US" sz="1050" dirty="0">
                <a:latin typeface="Hack" panose="020B0609030202020204" pitchFamily="49" charset="0"/>
                <a:cs typeface="Hack" panose="020B0609030202020204" pitchFamily="49" charset="0"/>
              </a:rPr>
              <a:t>&gt;  '''</a:t>
            </a:r>
          </a:p>
        </p:txBody>
      </p:sp>
    </p:spTree>
    <p:extLst>
      <p:ext uri="{BB962C8B-B14F-4D97-AF65-F5344CB8AC3E}">
        <p14:creationId xmlns:p14="http://schemas.microsoft.com/office/powerpoint/2010/main" val="1677448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Web Frameworks for Python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rmAutofit/>
          </a:bodyPr>
          <a:lstStyle/>
          <a:p>
            <a:pPr marL="457200" lvl="0" indent="-3429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" dirty="0"/>
              <a:t>A Web framework is a collection of packages or modules</a:t>
            </a:r>
          </a:p>
          <a:p>
            <a:pPr marL="914400" lvl="1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" dirty="0"/>
              <a:t>to write Web applications or services</a:t>
            </a:r>
          </a:p>
          <a:p>
            <a:pPr marL="914400" lvl="1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" dirty="0"/>
              <a:t>without having to handle such low-level details as protocols, sockets or process/thread management.</a:t>
            </a:r>
          </a:p>
          <a:p>
            <a:pPr marL="457200" indent="-342900">
              <a:lnSpc>
                <a:spcPct val="120000"/>
              </a:lnSpc>
              <a:spcAft>
                <a:spcPts val="0"/>
              </a:spcAft>
            </a:pPr>
            <a:r>
              <a:rPr lang="ko" dirty="0"/>
              <a:t>Popular frameworks</a:t>
            </a:r>
            <a:r>
              <a:rPr lang="en-US" altLang="ko" dirty="0"/>
              <a:t> (</a:t>
            </a:r>
            <a:r>
              <a:rPr lang="ko" altLang="ko-KR" u="sng" dirty="0">
                <a:solidFill>
                  <a:schemeClr val="hlink"/>
                </a:solidFill>
                <a:hlinkClick r:id="rId3"/>
              </a:rPr>
              <a:t>https://wiki.python.org/moin/WebFrameworks/</a:t>
            </a:r>
            <a:r>
              <a:rPr lang="en-US" altLang="ko" u="sng" dirty="0">
                <a:solidFill>
                  <a:schemeClr val="hlink"/>
                </a:solidFill>
                <a:hlinkClick r:id="rId3"/>
              </a:rPr>
              <a:t>)</a:t>
            </a:r>
            <a:endParaRPr lang="ko" dirty="0"/>
          </a:p>
          <a:p>
            <a:pPr marL="914400" lvl="1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" dirty="0"/>
              <a:t>Django</a:t>
            </a:r>
          </a:p>
          <a:p>
            <a:pPr marL="914400" lvl="1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" dirty="0"/>
              <a:t>web2py</a:t>
            </a:r>
          </a:p>
          <a:p>
            <a:pPr marL="914400" lvl="1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" b="1" dirty="0">
                <a:solidFill>
                  <a:srgbClr val="FF0000"/>
                </a:solidFill>
              </a:rPr>
              <a:t>Flask</a:t>
            </a:r>
          </a:p>
          <a:p>
            <a:pPr marL="914400" lvl="1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" dirty="0"/>
              <a:t>Bottle</a:t>
            </a:r>
          </a:p>
          <a:p>
            <a:pPr marL="914400" lvl="1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" dirty="0"/>
              <a:t>CherryPy</a:t>
            </a:r>
            <a:endParaRPr lang="en-US" altLang="ko" dirty="0"/>
          </a:p>
          <a:p>
            <a:pPr marL="457200" lvl="0" indent="-342900">
              <a:lnSpc>
                <a:spcPct val="120000"/>
              </a:lnSpc>
              <a:spcAft>
                <a:spcPts val="0"/>
              </a:spcAft>
            </a:pPr>
            <a:r>
              <a:rPr lang="en-US" altLang="ko" dirty="0"/>
              <a:t>Raspbian includes Flask, don’t need to install it.</a:t>
            </a:r>
            <a:endParaRPr lang="ko" altLang="ko-KR" dirty="0"/>
          </a:p>
          <a:p>
            <a:pPr marL="596900">
              <a:lnSpc>
                <a:spcPct val="120000"/>
              </a:lnSpc>
              <a:spcAft>
                <a:spcPts val="0"/>
              </a:spcAft>
              <a:buNone/>
            </a:pPr>
            <a:endParaRPr lang="en-US" altLang="ko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dirty="0"/>
              <a:t>Flask - Minimal Application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19DB4D-9893-4335-B142-5C202185E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100" y="885775"/>
            <a:ext cx="3067050" cy="296227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C343565-9CE4-4721-9D48-260587A5BC97}"/>
              </a:ext>
            </a:extLst>
          </p:cNvPr>
          <p:cNvSpPr/>
          <p:nvPr/>
        </p:nvSpPr>
        <p:spPr>
          <a:xfrm>
            <a:off x="484462" y="1152475"/>
            <a:ext cx="814518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Hack" panose="020B0609030202020204" pitchFamily="49" charset="0"/>
                <a:cs typeface="Hack" panose="020B0609030202020204" pitchFamily="49" charset="0"/>
              </a:rPr>
              <a:t>pi@raspberrypi</a:t>
            </a:r>
            <a:r>
              <a:rPr lang="ko-KR" altLang="en-US" dirty="0">
                <a:latin typeface="Hack" panose="020B0609030202020204" pitchFamily="49" charset="0"/>
                <a:cs typeface="Hack" panose="020B0609030202020204" pitchFamily="49" charset="0"/>
              </a:rPr>
              <a:t>:~ $ </a:t>
            </a:r>
            <a:r>
              <a:rPr lang="ko-KR" altLang="en-US" dirty="0" err="1">
                <a:solidFill>
                  <a:srgbClr val="00B050"/>
                </a:solidFill>
                <a:latin typeface="Hack" panose="020B0609030202020204" pitchFamily="49" charset="0"/>
                <a:cs typeface="Hack" panose="020B0609030202020204" pitchFamily="49" charset="0"/>
              </a:rPr>
              <a:t>cat</a:t>
            </a:r>
            <a:r>
              <a:rPr lang="ko-KR" altLang="en-US" dirty="0">
                <a:solidFill>
                  <a:srgbClr val="00B050"/>
                </a:solidFill>
                <a:latin typeface="Hack" panose="020B0609030202020204" pitchFamily="49" charset="0"/>
                <a:cs typeface="Hack" panose="020B0609030202020204" pitchFamily="49" charset="0"/>
              </a:rPr>
              <a:t> hello.py</a:t>
            </a:r>
            <a:endParaRPr lang="en-US" altLang="ko-KR" dirty="0">
              <a:solidFill>
                <a:srgbClr val="00B05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endParaRPr lang="ko-KR" altLang="en-US" dirty="0">
              <a:latin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ko-KR" altLang="en-US" dirty="0" err="1">
                <a:solidFill>
                  <a:srgbClr val="0070C0"/>
                </a:solidFill>
                <a:latin typeface="Hack" panose="020B0609030202020204" pitchFamily="49" charset="0"/>
                <a:cs typeface="Hack" panose="020B0609030202020204" pitchFamily="49" charset="0"/>
              </a:rPr>
              <a:t>from</a:t>
            </a:r>
            <a:r>
              <a:rPr lang="ko-KR" altLang="en-US" dirty="0">
                <a:solidFill>
                  <a:srgbClr val="0070C0"/>
                </a:solidFill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dirty="0" err="1">
                <a:solidFill>
                  <a:srgbClr val="0070C0"/>
                </a:solidFill>
                <a:latin typeface="Hack" panose="020B0609030202020204" pitchFamily="49" charset="0"/>
                <a:cs typeface="Hack" panose="020B0609030202020204" pitchFamily="49" charset="0"/>
              </a:rPr>
              <a:t>flask</a:t>
            </a:r>
            <a:r>
              <a:rPr lang="ko-KR" altLang="en-US" dirty="0">
                <a:solidFill>
                  <a:srgbClr val="0070C0"/>
                </a:solidFill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dirty="0" err="1">
                <a:solidFill>
                  <a:srgbClr val="0070C0"/>
                </a:solidFill>
                <a:latin typeface="Hack" panose="020B0609030202020204" pitchFamily="49" charset="0"/>
                <a:cs typeface="Hack" panose="020B0609030202020204" pitchFamily="49" charset="0"/>
              </a:rPr>
              <a:t>import</a:t>
            </a:r>
            <a:r>
              <a:rPr lang="ko-KR" altLang="en-US" dirty="0">
                <a:solidFill>
                  <a:srgbClr val="0070C0"/>
                </a:solidFill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dirty="0" err="1">
                <a:solidFill>
                  <a:srgbClr val="0070C0"/>
                </a:solidFill>
                <a:latin typeface="Hack" panose="020B0609030202020204" pitchFamily="49" charset="0"/>
                <a:cs typeface="Hack" panose="020B0609030202020204" pitchFamily="49" charset="0"/>
              </a:rPr>
              <a:t>Flask</a:t>
            </a:r>
            <a:endParaRPr lang="ko-KR" altLang="en-US" dirty="0">
              <a:solidFill>
                <a:srgbClr val="0070C0"/>
              </a:solidFill>
              <a:latin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ko-KR" altLang="en-US" dirty="0" err="1">
                <a:solidFill>
                  <a:srgbClr val="0070C0"/>
                </a:solidFill>
                <a:latin typeface="Hack" panose="020B0609030202020204" pitchFamily="49" charset="0"/>
                <a:cs typeface="Hack" panose="020B0609030202020204" pitchFamily="49" charset="0"/>
              </a:rPr>
              <a:t>app</a:t>
            </a:r>
            <a:r>
              <a:rPr lang="ko-KR" altLang="en-US" dirty="0">
                <a:solidFill>
                  <a:srgbClr val="0070C0"/>
                </a:solidFill>
                <a:latin typeface="Hack" panose="020B0609030202020204" pitchFamily="49" charset="0"/>
                <a:cs typeface="Hack" panose="020B0609030202020204" pitchFamily="49" charset="0"/>
              </a:rPr>
              <a:t> = </a:t>
            </a:r>
            <a:r>
              <a:rPr lang="ko-KR" altLang="en-US" dirty="0" err="1">
                <a:solidFill>
                  <a:srgbClr val="0070C0"/>
                </a:solidFill>
                <a:latin typeface="Hack" panose="020B0609030202020204" pitchFamily="49" charset="0"/>
                <a:cs typeface="Hack" panose="020B0609030202020204" pitchFamily="49" charset="0"/>
              </a:rPr>
              <a:t>Flask</a:t>
            </a:r>
            <a:r>
              <a:rPr lang="ko-KR" altLang="en-US" dirty="0">
                <a:solidFill>
                  <a:srgbClr val="0070C0"/>
                </a:solidFill>
                <a:latin typeface="Hack" panose="020B0609030202020204" pitchFamily="49" charset="0"/>
                <a:cs typeface="Hack" panose="020B0609030202020204" pitchFamily="49" charset="0"/>
              </a:rPr>
              <a:t>(__</a:t>
            </a:r>
            <a:r>
              <a:rPr lang="ko-KR" altLang="en-US" dirty="0" err="1">
                <a:solidFill>
                  <a:srgbClr val="0070C0"/>
                </a:solidFill>
                <a:latin typeface="Hack" panose="020B0609030202020204" pitchFamily="49" charset="0"/>
                <a:cs typeface="Hack" panose="020B0609030202020204" pitchFamily="49" charset="0"/>
              </a:rPr>
              <a:t>name</a:t>
            </a:r>
            <a:r>
              <a:rPr lang="ko-KR" altLang="en-US" dirty="0">
                <a:solidFill>
                  <a:srgbClr val="0070C0"/>
                </a:solidFill>
                <a:latin typeface="Hack" panose="020B0609030202020204" pitchFamily="49" charset="0"/>
                <a:cs typeface="Hack" panose="020B0609030202020204" pitchFamily="49" charset="0"/>
              </a:rPr>
              <a:t>__)</a:t>
            </a:r>
          </a:p>
          <a:p>
            <a:endParaRPr lang="ko-KR" altLang="en-US" dirty="0">
              <a:solidFill>
                <a:srgbClr val="0070C0"/>
              </a:solidFill>
              <a:latin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ko-KR" altLang="en-US" dirty="0">
                <a:solidFill>
                  <a:srgbClr val="0070C0"/>
                </a:solidFill>
                <a:latin typeface="Hack" panose="020B0609030202020204" pitchFamily="49" charset="0"/>
                <a:cs typeface="Hack" panose="020B0609030202020204" pitchFamily="49" charset="0"/>
              </a:rPr>
              <a:t>@</a:t>
            </a:r>
            <a:r>
              <a:rPr lang="ko-KR" altLang="en-US" dirty="0" err="1">
                <a:solidFill>
                  <a:srgbClr val="0070C0"/>
                </a:solidFill>
                <a:latin typeface="Hack" panose="020B0609030202020204" pitchFamily="49" charset="0"/>
                <a:cs typeface="Hack" panose="020B0609030202020204" pitchFamily="49" charset="0"/>
              </a:rPr>
              <a:t>app.route</a:t>
            </a:r>
            <a:r>
              <a:rPr lang="ko-KR" altLang="en-US" dirty="0">
                <a:solidFill>
                  <a:srgbClr val="0070C0"/>
                </a:solidFill>
                <a:latin typeface="Hack" panose="020B0609030202020204" pitchFamily="49" charset="0"/>
                <a:cs typeface="Hack" panose="020B0609030202020204" pitchFamily="49" charset="0"/>
              </a:rPr>
              <a:t>('/')</a:t>
            </a:r>
          </a:p>
          <a:p>
            <a:r>
              <a:rPr lang="ko-KR" altLang="en-US" dirty="0" err="1">
                <a:solidFill>
                  <a:srgbClr val="0070C0"/>
                </a:solidFill>
                <a:latin typeface="Hack" panose="020B0609030202020204" pitchFamily="49" charset="0"/>
                <a:cs typeface="Hack" panose="020B0609030202020204" pitchFamily="49" charset="0"/>
              </a:rPr>
              <a:t>def</a:t>
            </a:r>
            <a:r>
              <a:rPr lang="ko-KR" altLang="en-US" dirty="0">
                <a:solidFill>
                  <a:srgbClr val="0070C0"/>
                </a:solidFill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dirty="0" err="1">
                <a:solidFill>
                  <a:srgbClr val="0070C0"/>
                </a:solidFill>
                <a:latin typeface="Hack" panose="020B0609030202020204" pitchFamily="49" charset="0"/>
                <a:cs typeface="Hack" panose="020B0609030202020204" pitchFamily="49" charset="0"/>
              </a:rPr>
              <a:t>hello_world</a:t>
            </a:r>
            <a:r>
              <a:rPr lang="ko-KR" altLang="en-US" dirty="0">
                <a:solidFill>
                  <a:srgbClr val="0070C0"/>
                </a:solidFill>
                <a:latin typeface="Hack" panose="020B0609030202020204" pitchFamily="49" charset="0"/>
                <a:cs typeface="Hack" panose="020B0609030202020204" pitchFamily="49" charset="0"/>
              </a:rPr>
              <a:t>():</a:t>
            </a:r>
          </a:p>
          <a:p>
            <a:r>
              <a:rPr lang="ko-KR" altLang="en-US" dirty="0">
                <a:solidFill>
                  <a:srgbClr val="0070C0"/>
                </a:solidFill>
                <a:latin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ko-KR" altLang="en-US" dirty="0" err="1">
                <a:solidFill>
                  <a:srgbClr val="0070C0"/>
                </a:solidFill>
                <a:latin typeface="Hack" panose="020B0609030202020204" pitchFamily="49" charset="0"/>
                <a:cs typeface="Hack" panose="020B0609030202020204" pitchFamily="49" charset="0"/>
              </a:rPr>
              <a:t>return</a:t>
            </a:r>
            <a:r>
              <a:rPr lang="ko-KR" altLang="en-US" dirty="0">
                <a:solidFill>
                  <a:srgbClr val="0070C0"/>
                </a:solidFill>
                <a:latin typeface="Hack" panose="020B0609030202020204" pitchFamily="49" charset="0"/>
                <a:cs typeface="Hack" panose="020B0609030202020204" pitchFamily="49" charset="0"/>
              </a:rPr>
              <a:t> '</a:t>
            </a:r>
            <a:r>
              <a:rPr lang="ko-KR" altLang="en-US" dirty="0" err="1">
                <a:solidFill>
                  <a:srgbClr val="0070C0"/>
                </a:solidFill>
                <a:latin typeface="Hack" panose="020B0609030202020204" pitchFamily="49" charset="0"/>
                <a:cs typeface="Hack" panose="020B0609030202020204" pitchFamily="49" charset="0"/>
              </a:rPr>
              <a:t>Hello</a:t>
            </a:r>
            <a:r>
              <a:rPr lang="ko-KR" altLang="en-US" dirty="0">
                <a:solidFill>
                  <a:srgbClr val="0070C0"/>
                </a:solidFill>
                <a:latin typeface="Hack" panose="020B0609030202020204" pitchFamily="49" charset="0"/>
                <a:cs typeface="Hack" panose="020B0609030202020204" pitchFamily="49" charset="0"/>
              </a:rPr>
              <a:t>, World!'</a:t>
            </a:r>
          </a:p>
          <a:p>
            <a:endParaRPr lang="ko-KR" altLang="en-US" dirty="0">
              <a:solidFill>
                <a:srgbClr val="0070C0"/>
              </a:solidFill>
              <a:latin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ko-KR" altLang="en-US" dirty="0" err="1">
                <a:solidFill>
                  <a:srgbClr val="0070C0"/>
                </a:solidFill>
                <a:latin typeface="Hack" panose="020B0609030202020204" pitchFamily="49" charset="0"/>
                <a:cs typeface="Hack" panose="020B0609030202020204" pitchFamily="49" charset="0"/>
              </a:rPr>
              <a:t>if</a:t>
            </a:r>
            <a:r>
              <a:rPr lang="ko-KR" altLang="en-US" dirty="0">
                <a:solidFill>
                  <a:srgbClr val="0070C0"/>
                </a:solidFill>
                <a:latin typeface="Hack" panose="020B0609030202020204" pitchFamily="49" charset="0"/>
                <a:cs typeface="Hack" panose="020B0609030202020204" pitchFamily="49" charset="0"/>
              </a:rPr>
              <a:t> __</a:t>
            </a:r>
            <a:r>
              <a:rPr lang="ko-KR" altLang="en-US" dirty="0" err="1">
                <a:solidFill>
                  <a:srgbClr val="0070C0"/>
                </a:solidFill>
                <a:latin typeface="Hack" panose="020B0609030202020204" pitchFamily="49" charset="0"/>
                <a:cs typeface="Hack" panose="020B0609030202020204" pitchFamily="49" charset="0"/>
              </a:rPr>
              <a:t>name</a:t>
            </a:r>
            <a:r>
              <a:rPr lang="ko-KR" altLang="en-US" dirty="0">
                <a:solidFill>
                  <a:srgbClr val="0070C0"/>
                </a:solidFill>
                <a:latin typeface="Hack" panose="020B0609030202020204" pitchFamily="49" charset="0"/>
                <a:cs typeface="Hack" panose="020B0609030202020204" pitchFamily="49" charset="0"/>
              </a:rPr>
              <a:t>__ == '__</a:t>
            </a:r>
            <a:r>
              <a:rPr lang="ko-KR" altLang="en-US" dirty="0" err="1">
                <a:solidFill>
                  <a:srgbClr val="0070C0"/>
                </a:solidFill>
                <a:latin typeface="Hack" panose="020B0609030202020204" pitchFamily="49" charset="0"/>
                <a:cs typeface="Hack" panose="020B0609030202020204" pitchFamily="49" charset="0"/>
              </a:rPr>
              <a:t>main</a:t>
            </a:r>
            <a:r>
              <a:rPr lang="ko-KR" altLang="en-US" dirty="0">
                <a:solidFill>
                  <a:srgbClr val="0070C0"/>
                </a:solidFill>
                <a:latin typeface="Hack" panose="020B0609030202020204" pitchFamily="49" charset="0"/>
                <a:cs typeface="Hack" panose="020B0609030202020204" pitchFamily="49" charset="0"/>
              </a:rPr>
              <a:t>__':</a:t>
            </a:r>
          </a:p>
          <a:p>
            <a:r>
              <a:rPr lang="ko-KR" altLang="en-US" dirty="0">
                <a:solidFill>
                  <a:srgbClr val="0070C0"/>
                </a:solidFill>
                <a:latin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ko-KR" altLang="en-US" dirty="0" err="1">
                <a:solidFill>
                  <a:srgbClr val="0070C0"/>
                </a:solidFill>
                <a:latin typeface="Hack" panose="020B0609030202020204" pitchFamily="49" charset="0"/>
                <a:cs typeface="Hack" panose="020B0609030202020204" pitchFamily="49" charset="0"/>
              </a:rPr>
              <a:t>app.run</a:t>
            </a:r>
            <a:r>
              <a:rPr lang="ko-KR" altLang="en-US" dirty="0">
                <a:solidFill>
                  <a:srgbClr val="0070C0"/>
                </a:solidFill>
                <a:latin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ko-KR" altLang="en-US" dirty="0" err="1">
                <a:solidFill>
                  <a:srgbClr val="0070C0"/>
                </a:solidFill>
                <a:latin typeface="Hack" panose="020B0609030202020204" pitchFamily="49" charset="0"/>
                <a:cs typeface="Hack" panose="020B0609030202020204" pitchFamily="49" charset="0"/>
              </a:rPr>
              <a:t>host</a:t>
            </a:r>
            <a:r>
              <a:rPr lang="ko-KR" altLang="en-US" dirty="0">
                <a:solidFill>
                  <a:srgbClr val="0070C0"/>
                </a:solidFill>
                <a:latin typeface="Hack" panose="020B0609030202020204" pitchFamily="49" charset="0"/>
                <a:cs typeface="Hack" panose="020B0609030202020204" pitchFamily="49" charset="0"/>
              </a:rPr>
              <a:t>='0.0.0.0’)</a:t>
            </a:r>
            <a:endParaRPr lang="en-US" altLang="ko-KR" dirty="0">
              <a:solidFill>
                <a:srgbClr val="0070C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endParaRPr lang="ko-KR" altLang="en-US" dirty="0">
              <a:latin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ko-KR" altLang="en-US" dirty="0" err="1">
                <a:latin typeface="Hack" panose="020B0609030202020204" pitchFamily="49" charset="0"/>
                <a:cs typeface="Hack" panose="020B0609030202020204" pitchFamily="49" charset="0"/>
              </a:rPr>
              <a:t>pi@raspberrypi</a:t>
            </a:r>
            <a:r>
              <a:rPr lang="ko-KR" altLang="en-US" dirty="0">
                <a:latin typeface="Hack" panose="020B0609030202020204" pitchFamily="49" charset="0"/>
                <a:cs typeface="Hack" panose="020B0609030202020204" pitchFamily="49" charset="0"/>
              </a:rPr>
              <a:t>:~ $ </a:t>
            </a:r>
            <a:r>
              <a:rPr lang="ko-KR" altLang="en-US" dirty="0">
                <a:solidFill>
                  <a:srgbClr val="00B050"/>
                </a:solidFill>
                <a:latin typeface="Hack" panose="020B0609030202020204" pitchFamily="49" charset="0"/>
                <a:cs typeface="Hack" panose="020B0609030202020204" pitchFamily="49" charset="0"/>
              </a:rPr>
              <a:t>python3 hello.py</a:t>
            </a:r>
          </a:p>
          <a:p>
            <a:r>
              <a:rPr lang="ko-KR" altLang="en-US" dirty="0">
                <a:latin typeface="Hack" panose="020B0609030202020204" pitchFamily="49" charset="0"/>
                <a:cs typeface="Hack" panose="020B0609030202020204" pitchFamily="49" charset="0"/>
              </a:rPr>
              <a:t> * </a:t>
            </a:r>
            <a:r>
              <a:rPr lang="ko-KR" altLang="en-US" dirty="0" err="1">
                <a:latin typeface="Hack" panose="020B0609030202020204" pitchFamily="49" charset="0"/>
                <a:cs typeface="Hack" panose="020B0609030202020204" pitchFamily="49" charset="0"/>
              </a:rPr>
              <a:t>Running</a:t>
            </a:r>
            <a:r>
              <a:rPr lang="ko-KR" altLang="en-US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dirty="0" err="1">
                <a:latin typeface="Hack" panose="020B0609030202020204" pitchFamily="49" charset="0"/>
                <a:cs typeface="Hack" panose="020B0609030202020204" pitchFamily="49" charset="0"/>
              </a:rPr>
              <a:t>on</a:t>
            </a:r>
            <a:r>
              <a:rPr lang="ko-KR" altLang="en-US" dirty="0">
                <a:latin typeface="Hack" panose="020B0609030202020204" pitchFamily="49" charset="0"/>
                <a:cs typeface="Hack" panose="020B0609030202020204" pitchFamily="49" charset="0"/>
              </a:rPr>
              <a:t> http://0.0.0.0:5000/ (</a:t>
            </a:r>
            <a:r>
              <a:rPr lang="ko-KR" altLang="en-US" dirty="0" err="1">
                <a:latin typeface="Hack" panose="020B0609030202020204" pitchFamily="49" charset="0"/>
                <a:cs typeface="Hack" panose="020B0609030202020204" pitchFamily="49" charset="0"/>
              </a:rPr>
              <a:t>Press</a:t>
            </a:r>
            <a:r>
              <a:rPr lang="ko-KR" altLang="en-US" dirty="0">
                <a:latin typeface="Hack" panose="020B0609030202020204" pitchFamily="49" charset="0"/>
                <a:cs typeface="Hack" panose="020B0609030202020204" pitchFamily="49" charset="0"/>
              </a:rPr>
              <a:t> CTRL+C </a:t>
            </a:r>
            <a:r>
              <a:rPr lang="ko-KR" altLang="en-US" dirty="0" err="1">
                <a:latin typeface="Hack" panose="020B0609030202020204" pitchFamily="49" charset="0"/>
                <a:cs typeface="Hack" panose="020B0609030202020204" pitchFamily="49" charset="0"/>
              </a:rPr>
              <a:t>to</a:t>
            </a:r>
            <a:r>
              <a:rPr lang="ko-KR" altLang="en-US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dirty="0" err="1">
                <a:latin typeface="Hack" panose="020B0609030202020204" pitchFamily="49" charset="0"/>
                <a:cs typeface="Hack" panose="020B0609030202020204" pitchFamily="49" charset="0"/>
              </a:rPr>
              <a:t>quit</a:t>
            </a:r>
            <a:r>
              <a:rPr lang="ko-KR" altLang="en-US" dirty="0">
                <a:latin typeface="Hack" panose="020B0609030202020204" pitchFamily="49" charset="0"/>
                <a:cs typeface="Hack" panose="020B0609030202020204" pitchFamily="49" charset="0"/>
              </a:rPr>
              <a:t>)</a:t>
            </a:r>
          </a:p>
          <a:p>
            <a:r>
              <a:rPr lang="ko-KR" altLang="en-US" dirty="0">
                <a:latin typeface="Hack" panose="020B0609030202020204" pitchFamily="49" charset="0"/>
                <a:cs typeface="Hack" panose="020B0609030202020204" pitchFamily="49" charset="0"/>
              </a:rPr>
              <a:t>192.168.0.129 - - [02/</a:t>
            </a:r>
            <a:r>
              <a:rPr lang="ko-KR" altLang="en-US" dirty="0" err="1">
                <a:latin typeface="Hack" panose="020B0609030202020204" pitchFamily="49" charset="0"/>
                <a:cs typeface="Hack" panose="020B0609030202020204" pitchFamily="49" charset="0"/>
              </a:rPr>
              <a:t>Nov</a:t>
            </a:r>
            <a:r>
              <a:rPr lang="ko-KR" altLang="en-US" dirty="0">
                <a:latin typeface="Hack" panose="020B0609030202020204" pitchFamily="49" charset="0"/>
                <a:cs typeface="Hack" panose="020B0609030202020204" pitchFamily="49" charset="0"/>
              </a:rPr>
              <a:t>/2017 10:52:38] "GET / HTTP/1.1" 200 -</a:t>
            </a:r>
          </a:p>
          <a:p>
            <a:r>
              <a:rPr lang="ko-KR" altLang="en-US" dirty="0">
                <a:latin typeface="Hack" panose="020B0609030202020204" pitchFamily="49" charset="0"/>
                <a:cs typeface="Hack" panose="020B0609030202020204" pitchFamily="49" charset="0"/>
              </a:rPr>
              <a:t>192.168.0.129 - - [02/</a:t>
            </a:r>
            <a:r>
              <a:rPr lang="ko-KR" altLang="en-US" dirty="0" err="1">
                <a:latin typeface="Hack" panose="020B0609030202020204" pitchFamily="49" charset="0"/>
                <a:cs typeface="Hack" panose="020B0609030202020204" pitchFamily="49" charset="0"/>
              </a:rPr>
              <a:t>Nov</a:t>
            </a:r>
            <a:r>
              <a:rPr lang="ko-KR" altLang="en-US" dirty="0">
                <a:latin typeface="Hack" panose="020B0609030202020204" pitchFamily="49" charset="0"/>
                <a:cs typeface="Hack" panose="020B0609030202020204" pitchFamily="49" charset="0"/>
              </a:rPr>
              <a:t>/2017 10:52:38] "GET /favicon.ico HTTP/1.1" 404 -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Route() Decorator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</a:pPr>
            <a:r>
              <a:rPr lang="ko"/>
              <a:t>route() decorator is used to bind a function to a URL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FA7B50-B7B1-4889-ADD2-1C2D6384B49C}"/>
              </a:ext>
            </a:extLst>
          </p:cNvPr>
          <p:cNvSpPr/>
          <p:nvPr/>
        </p:nvSpPr>
        <p:spPr>
          <a:xfrm>
            <a:off x="672050" y="1644998"/>
            <a:ext cx="3185575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>
                <a:latin typeface="Hack" panose="020B0609030202020204" pitchFamily="49" charset="0"/>
                <a:cs typeface="Hack" panose="020B0609030202020204" pitchFamily="49" charset="0"/>
              </a:rPr>
              <a:t>from</a:t>
            </a:r>
            <a:r>
              <a:rPr lang="ko-KR" altLang="en-US" sz="12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200" dirty="0" err="1">
                <a:latin typeface="Hack" panose="020B0609030202020204" pitchFamily="49" charset="0"/>
                <a:cs typeface="Hack" panose="020B0609030202020204" pitchFamily="49" charset="0"/>
              </a:rPr>
              <a:t>flask</a:t>
            </a:r>
            <a:r>
              <a:rPr lang="ko-KR" altLang="en-US" sz="12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200" dirty="0" err="1">
                <a:latin typeface="Hack" panose="020B0609030202020204" pitchFamily="49" charset="0"/>
                <a:cs typeface="Hack" panose="020B0609030202020204" pitchFamily="49" charset="0"/>
              </a:rPr>
              <a:t>import</a:t>
            </a:r>
            <a:r>
              <a:rPr lang="ko-KR" altLang="en-US" sz="12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200" dirty="0" err="1">
                <a:latin typeface="Hack" panose="020B0609030202020204" pitchFamily="49" charset="0"/>
                <a:cs typeface="Hack" panose="020B0609030202020204" pitchFamily="49" charset="0"/>
              </a:rPr>
              <a:t>Flask</a:t>
            </a:r>
            <a:endParaRPr lang="ko-KR" altLang="en-US" sz="1200" dirty="0">
              <a:latin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ko-KR" altLang="en-US" sz="1200" dirty="0" err="1">
                <a:latin typeface="Hack" panose="020B0609030202020204" pitchFamily="49" charset="0"/>
                <a:cs typeface="Hack" panose="020B0609030202020204" pitchFamily="49" charset="0"/>
              </a:rPr>
              <a:t>app</a:t>
            </a:r>
            <a:r>
              <a:rPr lang="ko-KR" altLang="en-US" sz="1200" dirty="0">
                <a:latin typeface="Hack" panose="020B0609030202020204" pitchFamily="49" charset="0"/>
                <a:cs typeface="Hack" panose="020B0609030202020204" pitchFamily="49" charset="0"/>
              </a:rPr>
              <a:t> = </a:t>
            </a:r>
            <a:r>
              <a:rPr lang="ko-KR" altLang="en-US" sz="1200" dirty="0" err="1">
                <a:latin typeface="Hack" panose="020B0609030202020204" pitchFamily="49" charset="0"/>
                <a:cs typeface="Hack" panose="020B0609030202020204" pitchFamily="49" charset="0"/>
              </a:rPr>
              <a:t>Flask</a:t>
            </a:r>
            <a:r>
              <a:rPr lang="ko-KR" altLang="en-US" sz="1200" dirty="0">
                <a:latin typeface="Hack" panose="020B0609030202020204" pitchFamily="49" charset="0"/>
                <a:cs typeface="Hack" panose="020B0609030202020204" pitchFamily="49" charset="0"/>
              </a:rPr>
              <a:t>(__</a:t>
            </a:r>
            <a:r>
              <a:rPr lang="ko-KR" altLang="en-US" sz="1200" dirty="0" err="1">
                <a:latin typeface="Hack" panose="020B0609030202020204" pitchFamily="49" charset="0"/>
                <a:cs typeface="Hack" panose="020B0609030202020204" pitchFamily="49" charset="0"/>
              </a:rPr>
              <a:t>name</a:t>
            </a:r>
            <a:r>
              <a:rPr lang="ko-KR" altLang="en-US" sz="1200" dirty="0">
                <a:latin typeface="Hack" panose="020B0609030202020204" pitchFamily="49" charset="0"/>
                <a:cs typeface="Hack" panose="020B0609030202020204" pitchFamily="49" charset="0"/>
              </a:rPr>
              <a:t>__)</a:t>
            </a:r>
          </a:p>
          <a:p>
            <a:endParaRPr lang="ko-KR" altLang="en-US" sz="1200" dirty="0">
              <a:latin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ko-KR" altLang="en-US" sz="1200" dirty="0">
                <a:latin typeface="Hack" panose="020B0609030202020204" pitchFamily="49" charset="0"/>
                <a:cs typeface="Hack" panose="020B0609030202020204" pitchFamily="49" charset="0"/>
              </a:rPr>
              <a:t>@</a:t>
            </a:r>
            <a:r>
              <a:rPr lang="ko-KR" altLang="en-US" sz="1200" dirty="0" err="1">
                <a:latin typeface="Hack" panose="020B0609030202020204" pitchFamily="49" charset="0"/>
                <a:cs typeface="Hack" panose="020B0609030202020204" pitchFamily="49" charset="0"/>
              </a:rPr>
              <a:t>app.route</a:t>
            </a:r>
            <a:r>
              <a:rPr lang="ko-KR" altLang="en-US" sz="1200" dirty="0">
                <a:latin typeface="Hack" panose="020B0609030202020204" pitchFamily="49" charset="0"/>
                <a:cs typeface="Hack" panose="020B0609030202020204" pitchFamily="49" charset="0"/>
              </a:rPr>
              <a:t>('/')</a:t>
            </a:r>
          </a:p>
          <a:p>
            <a:r>
              <a:rPr lang="ko-KR" altLang="en-US" sz="1200" dirty="0" err="1">
                <a:latin typeface="Hack" panose="020B0609030202020204" pitchFamily="49" charset="0"/>
                <a:cs typeface="Hack" panose="020B0609030202020204" pitchFamily="49" charset="0"/>
              </a:rPr>
              <a:t>def</a:t>
            </a:r>
            <a:r>
              <a:rPr lang="ko-KR" altLang="en-US" sz="12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200" dirty="0" err="1">
                <a:latin typeface="Hack" panose="020B0609030202020204" pitchFamily="49" charset="0"/>
                <a:cs typeface="Hack" panose="020B0609030202020204" pitchFamily="49" charset="0"/>
              </a:rPr>
              <a:t>index</a:t>
            </a:r>
            <a:r>
              <a:rPr lang="ko-KR" altLang="en-US" sz="1200" dirty="0">
                <a:latin typeface="Hack" panose="020B0609030202020204" pitchFamily="49" charset="0"/>
                <a:cs typeface="Hack" panose="020B0609030202020204" pitchFamily="49" charset="0"/>
              </a:rPr>
              <a:t>():</a:t>
            </a:r>
          </a:p>
          <a:p>
            <a:r>
              <a:rPr lang="ko-KR" altLang="en-US" sz="1200" dirty="0">
                <a:latin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ko-KR" altLang="en-US" sz="1200" dirty="0" err="1">
                <a:latin typeface="Hack" panose="020B0609030202020204" pitchFamily="49" charset="0"/>
                <a:cs typeface="Hack" panose="020B0609030202020204" pitchFamily="49" charset="0"/>
              </a:rPr>
              <a:t>return</a:t>
            </a:r>
            <a:r>
              <a:rPr lang="ko-KR" altLang="en-US" sz="1200" dirty="0">
                <a:latin typeface="Hack" panose="020B0609030202020204" pitchFamily="49" charset="0"/>
                <a:cs typeface="Hack" panose="020B0609030202020204" pitchFamily="49" charset="0"/>
              </a:rPr>
              <a:t> '</a:t>
            </a:r>
            <a:r>
              <a:rPr lang="ko-KR" altLang="en-US" sz="1200" dirty="0" err="1">
                <a:latin typeface="Hack" panose="020B0609030202020204" pitchFamily="49" charset="0"/>
                <a:cs typeface="Hack" panose="020B0609030202020204" pitchFamily="49" charset="0"/>
              </a:rPr>
              <a:t>Index</a:t>
            </a:r>
            <a:r>
              <a:rPr lang="ko-KR" altLang="en-US" sz="12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200" dirty="0" err="1">
                <a:latin typeface="Hack" panose="020B0609030202020204" pitchFamily="49" charset="0"/>
                <a:cs typeface="Hack" panose="020B0609030202020204" pitchFamily="49" charset="0"/>
              </a:rPr>
              <a:t>Page</a:t>
            </a:r>
            <a:r>
              <a:rPr lang="ko-KR" altLang="en-US" sz="1200" dirty="0">
                <a:latin typeface="Hack" panose="020B0609030202020204" pitchFamily="49" charset="0"/>
                <a:cs typeface="Hack" panose="020B0609030202020204" pitchFamily="49" charset="0"/>
              </a:rPr>
              <a:t>'</a:t>
            </a:r>
          </a:p>
          <a:p>
            <a:endParaRPr lang="ko-KR" altLang="en-US" sz="1200" dirty="0">
              <a:latin typeface="Hack" panose="020B0609030202020204" pitchFamily="49" charset="0"/>
              <a:cs typeface="Hack" panose="020B0609030202020204" pitchFamily="49" charset="0"/>
            </a:endParaRPr>
          </a:p>
          <a:p>
            <a:endParaRPr lang="ko-KR" altLang="en-US" sz="1200" dirty="0">
              <a:latin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ko-KR" altLang="en-US" sz="1200" dirty="0">
                <a:latin typeface="Hack" panose="020B0609030202020204" pitchFamily="49" charset="0"/>
                <a:cs typeface="Hack" panose="020B0609030202020204" pitchFamily="49" charset="0"/>
              </a:rPr>
              <a:t>@</a:t>
            </a:r>
            <a:r>
              <a:rPr lang="ko-KR" altLang="en-US" sz="1200" dirty="0" err="1">
                <a:latin typeface="Hack" panose="020B0609030202020204" pitchFamily="49" charset="0"/>
                <a:cs typeface="Hack" panose="020B0609030202020204" pitchFamily="49" charset="0"/>
              </a:rPr>
              <a:t>app.route</a:t>
            </a:r>
            <a:r>
              <a:rPr lang="ko-KR" altLang="en-US" sz="1200" dirty="0">
                <a:latin typeface="Hack" panose="020B0609030202020204" pitchFamily="49" charset="0"/>
                <a:cs typeface="Hack" panose="020B0609030202020204" pitchFamily="49" charset="0"/>
              </a:rPr>
              <a:t>('/</a:t>
            </a:r>
            <a:r>
              <a:rPr lang="ko-KR" altLang="en-US" sz="1200" dirty="0" err="1">
                <a:latin typeface="Hack" panose="020B0609030202020204" pitchFamily="49" charset="0"/>
                <a:cs typeface="Hack" panose="020B0609030202020204" pitchFamily="49" charset="0"/>
              </a:rPr>
              <a:t>hello</a:t>
            </a:r>
            <a:r>
              <a:rPr lang="ko-KR" altLang="en-US" sz="1200" dirty="0">
                <a:latin typeface="Hack" panose="020B0609030202020204" pitchFamily="49" charset="0"/>
                <a:cs typeface="Hack" panose="020B0609030202020204" pitchFamily="49" charset="0"/>
              </a:rPr>
              <a:t>')</a:t>
            </a:r>
          </a:p>
          <a:p>
            <a:r>
              <a:rPr lang="ko-KR" altLang="en-US" sz="1200" dirty="0" err="1">
                <a:latin typeface="Hack" panose="020B0609030202020204" pitchFamily="49" charset="0"/>
                <a:cs typeface="Hack" panose="020B0609030202020204" pitchFamily="49" charset="0"/>
              </a:rPr>
              <a:t>def</a:t>
            </a:r>
            <a:r>
              <a:rPr lang="ko-KR" altLang="en-US" sz="12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200" dirty="0" err="1">
                <a:latin typeface="Hack" panose="020B0609030202020204" pitchFamily="49" charset="0"/>
                <a:cs typeface="Hack" panose="020B0609030202020204" pitchFamily="49" charset="0"/>
              </a:rPr>
              <a:t>hello</a:t>
            </a:r>
            <a:r>
              <a:rPr lang="ko-KR" altLang="en-US" sz="1200" dirty="0">
                <a:latin typeface="Hack" panose="020B0609030202020204" pitchFamily="49" charset="0"/>
                <a:cs typeface="Hack" panose="020B0609030202020204" pitchFamily="49" charset="0"/>
              </a:rPr>
              <a:t>():</a:t>
            </a:r>
          </a:p>
          <a:p>
            <a:r>
              <a:rPr lang="ko-KR" altLang="en-US" sz="1200" dirty="0">
                <a:latin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ko-KR" altLang="en-US" sz="1200" dirty="0" err="1">
                <a:latin typeface="Hack" panose="020B0609030202020204" pitchFamily="49" charset="0"/>
                <a:cs typeface="Hack" panose="020B0609030202020204" pitchFamily="49" charset="0"/>
              </a:rPr>
              <a:t>return</a:t>
            </a:r>
            <a:r>
              <a:rPr lang="ko-KR" altLang="en-US" sz="1200" dirty="0">
                <a:latin typeface="Hack" panose="020B0609030202020204" pitchFamily="49" charset="0"/>
                <a:cs typeface="Hack" panose="020B0609030202020204" pitchFamily="49" charset="0"/>
              </a:rPr>
              <a:t> '</a:t>
            </a:r>
            <a:r>
              <a:rPr lang="ko-KR" altLang="en-US" sz="1200" dirty="0" err="1">
                <a:latin typeface="Hack" panose="020B0609030202020204" pitchFamily="49" charset="0"/>
                <a:cs typeface="Hack" panose="020B0609030202020204" pitchFamily="49" charset="0"/>
              </a:rPr>
              <a:t>Hello</a:t>
            </a:r>
            <a:r>
              <a:rPr lang="ko-KR" altLang="en-US" sz="1200" dirty="0">
                <a:latin typeface="Hack" panose="020B0609030202020204" pitchFamily="49" charset="0"/>
                <a:cs typeface="Hack" panose="020B0609030202020204" pitchFamily="49" charset="0"/>
              </a:rPr>
              <a:t> World'</a:t>
            </a:r>
          </a:p>
          <a:p>
            <a:endParaRPr lang="ko-KR" altLang="en-US" sz="1200" dirty="0">
              <a:latin typeface="Hack" panose="020B0609030202020204" pitchFamily="49" charset="0"/>
              <a:cs typeface="Hack" panose="020B0609030202020204" pitchFamily="49" charset="0"/>
            </a:endParaRPr>
          </a:p>
          <a:p>
            <a:endParaRPr lang="ko-KR" altLang="en-US" sz="1200" dirty="0">
              <a:latin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ko-KR" altLang="en-US" sz="1200" dirty="0" err="1">
                <a:latin typeface="Hack" panose="020B0609030202020204" pitchFamily="49" charset="0"/>
                <a:cs typeface="Hack" panose="020B0609030202020204" pitchFamily="49" charset="0"/>
              </a:rPr>
              <a:t>if</a:t>
            </a:r>
            <a:r>
              <a:rPr lang="ko-KR" altLang="en-US" sz="1200" dirty="0">
                <a:latin typeface="Hack" panose="020B0609030202020204" pitchFamily="49" charset="0"/>
                <a:cs typeface="Hack" panose="020B0609030202020204" pitchFamily="49" charset="0"/>
              </a:rPr>
              <a:t> __</a:t>
            </a:r>
            <a:r>
              <a:rPr lang="ko-KR" altLang="en-US" sz="1200" dirty="0" err="1">
                <a:latin typeface="Hack" panose="020B0609030202020204" pitchFamily="49" charset="0"/>
                <a:cs typeface="Hack" panose="020B0609030202020204" pitchFamily="49" charset="0"/>
              </a:rPr>
              <a:t>name</a:t>
            </a:r>
            <a:r>
              <a:rPr lang="ko-KR" altLang="en-US" sz="1200" dirty="0">
                <a:latin typeface="Hack" panose="020B0609030202020204" pitchFamily="49" charset="0"/>
                <a:cs typeface="Hack" panose="020B0609030202020204" pitchFamily="49" charset="0"/>
              </a:rPr>
              <a:t>__ == '__</a:t>
            </a:r>
            <a:r>
              <a:rPr lang="ko-KR" altLang="en-US" sz="1200" dirty="0" err="1">
                <a:latin typeface="Hack" panose="020B0609030202020204" pitchFamily="49" charset="0"/>
                <a:cs typeface="Hack" panose="020B0609030202020204" pitchFamily="49" charset="0"/>
              </a:rPr>
              <a:t>main</a:t>
            </a:r>
            <a:r>
              <a:rPr lang="ko-KR" altLang="en-US" sz="1200" dirty="0">
                <a:latin typeface="Hack" panose="020B0609030202020204" pitchFamily="49" charset="0"/>
                <a:cs typeface="Hack" panose="020B0609030202020204" pitchFamily="49" charset="0"/>
              </a:rPr>
              <a:t>__':</a:t>
            </a:r>
          </a:p>
          <a:p>
            <a:r>
              <a:rPr lang="ko-KR" altLang="en-US" sz="1200" dirty="0">
                <a:latin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ko-KR" altLang="en-US" sz="1200" dirty="0" err="1">
                <a:latin typeface="Hack" panose="020B0609030202020204" pitchFamily="49" charset="0"/>
                <a:cs typeface="Hack" panose="020B0609030202020204" pitchFamily="49" charset="0"/>
              </a:rPr>
              <a:t>app.run</a:t>
            </a:r>
            <a:r>
              <a:rPr lang="ko-KR" altLang="en-US" sz="1200" dirty="0">
                <a:latin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ko-KR" altLang="en-US" sz="1200" dirty="0" err="1">
                <a:latin typeface="Hack" panose="020B0609030202020204" pitchFamily="49" charset="0"/>
                <a:cs typeface="Hack" panose="020B0609030202020204" pitchFamily="49" charset="0"/>
              </a:rPr>
              <a:t>host</a:t>
            </a:r>
            <a:r>
              <a:rPr lang="ko-KR" altLang="en-US" sz="1200" dirty="0">
                <a:latin typeface="Hack" panose="020B0609030202020204" pitchFamily="49" charset="0"/>
                <a:cs typeface="Hack" panose="020B0609030202020204" pitchFamily="49" charset="0"/>
              </a:rPr>
              <a:t>='0.0.0.0')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323251-F5C4-4B86-AF08-99F69A1B6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25" y="1644998"/>
            <a:ext cx="3067050" cy="29622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AA7CCA2-B332-4A49-B441-C89D8B5CF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7975" y="3106936"/>
            <a:ext cx="6267450" cy="29622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Variable to URL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7851BD0-557B-4E2D-A427-8BC847A4DCEE}"/>
              </a:ext>
            </a:extLst>
          </p:cNvPr>
          <p:cNvSpPr/>
          <p:nvPr/>
        </p:nvSpPr>
        <p:spPr>
          <a:xfrm>
            <a:off x="533399" y="1186646"/>
            <a:ext cx="6410325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>
                <a:latin typeface="Hack" panose="020B0609030202020204" pitchFamily="49" charset="0"/>
                <a:cs typeface="Hack" panose="020B0609030202020204" pitchFamily="49" charset="0"/>
              </a:rPr>
              <a:t>from</a:t>
            </a:r>
            <a:r>
              <a:rPr lang="ko-KR" altLang="en-US" sz="12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200" dirty="0" err="1">
                <a:latin typeface="Hack" panose="020B0609030202020204" pitchFamily="49" charset="0"/>
                <a:cs typeface="Hack" panose="020B0609030202020204" pitchFamily="49" charset="0"/>
              </a:rPr>
              <a:t>flask</a:t>
            </a:r>
            <a:r>
              <a:rPr lang="ko-KR" altLang="en-US" sz="12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200" dirty="0" err="1">
                <a:latin typeface="Hack" panose="020B0609030202020204" pitchFamily="49" charset="0"/>
                <a:cs typeface="Hack" panose="020B0609030202020204" pitchFamily="49" charset="0"/>
              </a:rPr>
              <a:t>import</a:t>
            </a:r>
            <a:r>
              <a:rPr lang="ko-KR" altLang="en-US" sz="12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200" dirty="0" err="1">
                <a:latin typeface="Hack" panose="020B0609030202020204" pitchFamily="49" charset="0"/>
                <a:cs typeface="Hack" panose="020B0609030202020204" pitchFamily="49" charset="0"/>
              </a:rPr>
              <a:t>Flask</a:t>
            </a:r>
            <a:endParaRPr lang="ko-KR" altLang="en-US" sz="1200" dirty="0">
              <a:latin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ko-KR" altLang="en-US" sz="1200" dirty="0" err="1">
                <a:latin typeface="Hack" panose="020B0609030202020204" pitchFamily="49" charset="0"/>
                <a:cs typeface="Hack" panose="020B0609030202020204" pitchFamily="49" charset="0"/>
              </a:rPr>
              <a:t>app</a:t>
            </a:r>
            <a:r>
              <a:rPr lang="ko-KR" altLang="en-US" sz="1200" dirty="0">
                <a:latin typeface="Hack" panose="020B0609030202020204" pitchFamily="49" charset="0"/>
                <a:cs typeface="Hack" panose="020B0609030202020204" pitchFamily="49" charset="0"/>
              </a:rPr>
              <a:t> = </a:t>
            </a:r>
            <a:r>
              <a:rPr lang="ko-KR" altLang="en-US" sz="1200" dirty="0" err="1">
                <a:latin typeface="Hack" panose="020B0609030202020204" pitchFamily="49" charset="0"/>
                <a:cs typeface="Hack" panose="020B0609030202020204" pitchFamily="49" charset="0"/>
              </a:rPr>
              <a:t>Flask</a:t>
            </a:r>
            <a:r>
              <a:rPr lang="ko-KR" altLang="en-US" sz="1200" dirty="0">
                <a:latin typeface="Hack" panose="020B0609030202020204" pitchFamily="49" charset="0"/>
                <a:cs typeface="Hack" panose="020B0609030202020204" pitchFamily="49" charset="0"/>
              </a:rPr>
              <a:t>(__</a:t>
            </a:r>
            <a:r>
              <a:rPr lang="ko-KR" altLang="en-US" sz="1200" dirty="0" err="1">
                <a:latin typeface="Hack" panose="020B0609030202020204" pitchFamily="49" charset="0"/>
                <a:cs typeface="Hack" panose="020B0609030202020204" pitchFamily="49" charset="0"/>
              </a:rPr>
              <a:t>name</a:t>
            </a:r>
            <a:r>
              <a:rPr lang="ko-KR" altLang="en-US" sz="1200" dirty="0">
                <a:latin typeface="Hack" panose="020B0609030202020204" pitchFamily="49" charset="0"/>
                <a:cs typeface="Hack" panose="020B0609030202020204" pitchFamily="49" charset="0"/>
              </a:rPr>
              <a:t>__)</a:t>
            </a:r>
          </a:p>
          <a:p>
            <a:endParaRPr lang="en-US" altLang="ko-KR" sz="1200" dirty="0">
              <a:latin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ko-KR" altLang="en-US" sz="1200" dirty="0">
                <a:latin typeface="Hack" panose="020B0609030202020204" pitchFamily="49" charset="0"/>
                <a:cs typeface="Hack" panose="020B0609030202020204" pitchFamily="49" charset="0"/>
              </a:rPr>
              <a:t>@</a:t>
            </a:r>
            <a:r>
              <a:rPr lang="ko-KR" altLang="en-US" sz="1200" dirty="0" err="1">
                <a:latin typeface="Hack" panose="020B0609030202020204" pitchFamily="49" charset="0"/>
                <a:cs typeface="Hack" panose="020B0609030202020204" pitchFamily="49" charset="0"/>
              </a:rPr>
              <a:t>app.route</a:t>
            </a:r>
            <a:r>
              <a:rPr lang="ko-KR" altLang="en-US" sz="1200" dirty="0">
                <a:latin typeface="Hack" panose="020B0609030202020204" pitchFamily="49" charset="0"/>
                <a:cs typeface="Hack" panose="020B0609030202020204" pitchFamily="49" charset="0"/>
              </a:rPr>
              <a:t>('/</a:t>
            </a:r>
            <a:r>
              <a:rPr lang="ko-KR" altLang="en-US" sz="1200" dirty="0" err="1">
                <a:latin typeface="Hack" panose="020B0609030202020204" pitchFamily="49" charset="0"/>
                <a:cs typeface="Hack" panose="020B0609030202020204" pitchFamily="49" charset="0"/>
              </a:rPr>
              <a:t>user</a:t>
            </a:r>
            <a:r>
              <a:rPr lang="ko-KR" altLang="en-US" sz="1200" dirty="0">
                <a:latin typeface="Hack" panose="020B0609030202020204" pitchFamily="49" charset="0"/>
                <a:cs typeface="Hack" panose="020B0609030202020204" pitchFamily="49" charset="0"/>
              </a:rPr>
              <a:t>/&lt;</a:t>
            </a:r>
            <a:r>
              <a:rPr lang="ko-KR" altLang="en-US" sz="1200" dirty="0" err="1">
                <a:latin typeface="Hack" panose="020B0609030202020204" pitchFamily="49" charset="0"/>
                <a:cs typeface="Hack" panose="020B0609030202020204" pitchFamily="49" charset="0"/>
              </a:rPr>
              <a:t>username</a:t>
            </a:r>
            <a:r>
              <a:rPr lang="ko-KR" altLang="en-US" sz="1200" dirty="0">
                <a:latin typeface="Hack" panose="020B0609030202020204" pitchFamily="49" charset="0"/>
                <a:cs typeface="Hack" panose="020B0609030202020204" pitchFamily="49" charset="0"/>
              </a:rPr>
              <a:t>&gt;')</a:t>
            </a:r>
          </a:p>
          <a:p>
            <a:r>
              <a:rPr lang="ko-KR" altLang="en-US" sz="1200" dirty="0" err="1">
                <a:latin typeface="Hack" panose="020B0609030202020204" pitchFamily="49" charset="0"/>
                <a:cs typeface="Hack" panose="020B0609030202020204" pitchFamily="49" charset="0"/>
              </a:rPr>
              <a:t>def</a:t>
            </a:r>
            <a:r>
              <a:rPr lang="ko-KR" altLang="en-US" sz="12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200" dirty="0" err="1">
                <a:latin typeface="Hack" panose="020B0609030202020204" pitchFamily="49" charset="0"/>
                <a:cs typeface="Hack" panose="020B0609030202020204" pitchFamily="49" charset="0"/>
              </a:rPr>
              <a:t>show_user_profile</a:t>
            </a:r>
            <a:r>
              <a:rPr lang="ko-KR" altLang="en-US" sz="1200" dirty="0">
                <a:latin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ko-KR" altLang="en-US" sz="1200" dirty="0" err="1">
                <a:latin typeface="Hack" panose="020B0609030202020204" pitchFamily="49" charset="0"/>
                <a:cs typeface="Hack" panose="020B0609030202020204" pitchFamily="49" charset="0"/>
              </a:rPr>
              <a:t>username</a:t>
            </a:r>
            <a:r>
              <a:rPr lang="ko-KR" altLang="en-US" sz="1200" dirty="0">
                <a:latin typeface="Hack" panose="020B0609030202020204" pitchFamily="49" charset="0"/>
                <a:cs typeface="Hack" panose="020B0609030202020204" pitchFamily="49" charset="0"/>
              </a:rPr>
              <a:t>):</a:t>
            </a:r>
          </a:p>
          <a:p>
            <a:r>
              <a:rPr lang="ko-KR" altLang="en-US" sz="1200" dirty="0">
                <a:latin typeface="Hack" panose="020B0609030202020204" pitchFamily="49" charset="0"/>
                <a:cs typeface="Hack" panose="020B0609030202020204" pitchFamily="49" charset="0"/>
              </a:rPr>
              <a:t>    # </a:t>
            </a:r>
            <a:r>
              <a:rPr lang="ko-KR" altLang="en-US" sz="1200" dirty="0" err="1">
                <a:latin typeface="Hack" panose="020B0609030202020204" pitchFamily="49" charset="0"/>
                <a:cs typeface="Hack" panose="020B0609030202020204" pitchFamily="49" charset="0"/>
              </a:rPr>
              <a:t>show</a:t>
            </a:r>
            <a:r>
              <a:rPr lang="ko-KR" altLang="en-US" sz="12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200" dirty="0" err="1">
                <a:latin typeface="Hack" panose="020B0609030202020204" pitchFamily="49" charset="0"/>
                <a:cs typeface="Hack" panose="020B0609030202020204" pitchFamily="49" charset="0"/>
              </a:rPr>
              <a:t>the</a:t>
            </a:r>
            <a:r>
              <a:rPr lang="ko-KR" altLang="en-US" sz="12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200" dirty="0" err="1">
                <a:latin typeface="Hack" panose="020B0609030202020204" pitchFamily="49" charset="0"/>
                <a:cs typeface="Hack" panose="020B0609030202020204" pitchFamily="49" charset="0"/>
              </a:rPr>
              <a:t>user</a:t>
            </a:r>
            <a:r>
              <a:rPr lang="ko-KR" altLang="en-US" sz="12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200" dirty="0" err="1">
                <a:latin typeface="Hack" panose="020B0609030202020204" pitchFamily="49" charset="0"/>
                <a:cs typeface="Hack" panose="020B0609030202020204" pitchFamily="49" charset="0"/>
              </a:rPr>
              <a:t>profile</a:t>
            </a:r>
            <a:r>
              <a:rPr lang="ko-KR" altLang="en-US" sz="12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200" dirty="0" err="1">
                <a:latin typeface="Hack" panose="020B0609030202020204" pitchFamily="49" charset="0"/>
                <a:cs typeface="Hack" panose="020B0609030202020204" pitchFamily="49" charset="0"/>
              </a:rPr>
              <a:t>for</a:t>
            </a:r>
            <a:r>
              <a:rPr lang="ko-KR" altLang="en-US" sz="12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200" dirty="0" err="1">
                <a:latin typeface="Hack" panose="020B0609030202020204" pitchFamily="49" charset="0"/>
                <a:cs typeface="Hack" panose="020B0609030202020204" pitchFamily="49" charset="0"/>
              </a:rPr>
              <a:t>that</a:t>
            </a:r>
            <a:r>
              <a:rPr lang="ko-KR" altLang="en-US" sz="12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200" dirty="0" err="1">
                <a:latin typeface="Hack" panose="020B0609030202020204" pitchFamily="49" charset="0"/>
                <a:cs typeface="Hack" panose="020B0609030202020204" pitchFamily="49" charset="0"/>
              </a:rPr>
              <a:t>user</a:t>
            </a:r>
            <a:endParaRPr lang="ko-KR" altLang="en-US" sz="1200" dirty="0">
              <a:latin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ko-KR" altLang="en-US" sz="1200" dirty="0">
                <a:latin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ko-KR" altLang="en-US" sz="1200" dirty="0" err="1">
                <a:latin typeface="Hack" panose="020B0609030202020204" pitchFamily="49" charset="0"/>
                <a:cs typeface="Hack" panose="020B0609030202020204" pitchFamily="49" charset="0"/>
              </a:rPr>
              <a:t>return</a:t>
            </a:r>
            <a:r>
              <a:rPr lang="ko-KR" altLang="en-US" sz="1200" dirty="0">
                <a:latin typeface="Hack" panose="020B0609030202020204" pitchFamily="49" charset="0"/>
                <a:cs typeface="Hack" panose="020B0609030202020204" pitchFamily="49" charset="0"/>
              </a:rPr>
              <a:t> '</a:t>
            </a:r>
            <a:r>
              <a:rPr lang="ko-KR" altLang="en-US" sz="1200" dirty="0" err="1">
                <a:latin typeface="Hack" panose="020B0609030202020204" pitchFamily="49" charset="0"/>
                <a:cs typeface="Hack" panose="020B0609030202020204" pitchFamily="49" charset="0"/>
              </a:rPr>
              <a:t>User</a:t>
            </a:r>
            <a:r>
              <a:rPr lang="ko-KR" altLang="en-US" sz="1200" dirty="0">
                <a:latin typeface="Hack" panose="020B0609030202020204" pitchFamily="49" charset="0"/>
                <a:cs typeface="Hack" panose="020B0609030202020204" pitchFamily="49" charset="0"/>
              </a:rPr>
              <a:t> %</a:t>
            </a:r>
            <a:r>
              <a:rPr lang="ko-KR" altLang="en-US" sz="1200" dirty="0" err="1">
                <a:latin typeface="Hack" panose="020B0609030202020204" pitchFamily="49" charset="0"/>
                <a:cs typeface="Hack" panose="020B0609030202020204" pitchFamily="49" charset="0"/>
              </a:rPr>
              <a:t>s</a:t>
            </a:r>
            <a:r>
              <a:rPr lang="ko-KR" altLang="en-US" sz="1200" dirty="0">
                <a:latin typeface="Hack" panose="020B0609030202020204" pitchFamily="49" charset="0"/>
                <a:cs typeface="Hack" panose="020B0609030202020204" pitchFamily="49" charset="0"/>
              </a:rPr>
              <a:t>' % </a:t>
            </a:r>
            <a:r>
              <a:rPr lang="ko-KR" altLang="en-US" sz="1200" dirty="0" err="1">
                <a:latin typeface="Hack" panose="020B0609030202020204" pitchFamily="49" charset="0"/>
                <a:cs typeface="Hack" panose="020B0609030202020204" pitchFamily="49" charset="0"/>
              </a:rPr>
              <a:t>username</a:t>
            </a:r>
            <a:endParaRPr lang="ko-KR" altLang="en-US" sz="1200" dirty="0">
              <a:latin typeface="Hack" panose="020B0609030202020204" pitchFamily="49" charset="0"/>
              <a:cs typeface="Hack" panose="020B0609030202020204" pitchFamily="49" charset="0"/>
            </a:endParaRPr>
          </a:p>
          <a:p>
            <a:endParaRPr lang="ko-KR" altLang="en-US" sz="1200" dirty="0">
              <a:latin typeface="Hack" panose="020B0609030202020204" pitchFamily="49" charset="0"/>
              <a:cs typeface="Hack" panose="020B0609030202020204" pitchFamily="49" charset="0"/>
            </a:endParaRPr>
          </a:p>
          <a:p>
            <a:endParaRPr lang="ko-KR" altLang="en-US" sz="1200" dirty="0">
              <a:latin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ko-KR" altLang="en-US" sz="1200" dirty="0">
                <a:latin typeface="Hack" panose="020B0609030202020204" pitchFamily="49" charset="0"/>
                <a:cs typeface="Hack" panose="020B0609030202020204" pitchFamily="49" charset="0"/>
              </a:rPr>
              <a:t>@</a:t>
            </a:r>
            <a:r>
              <a:rPr lang="ko-KR" altLang="en-US" sz="1200" dirty="0" err="1">
                <a:latin typeface="Hack" panose="020B0609030202020204" pitchFamily="49" charset="0"/>
                <a:cs typeface="Hack" panose="020B0609030202020204" pitchFamily="49" charset="0"/>
              </a:rPr>
              <a:t>app.route</a:t>
            </a:r>
            <a:r>
              <a:rPr lang="ko-KR" altLang="en-US" sz="1200" dirty="0">
                <a:latin typeface="Hack" panose="020B0609030202020204" pitchFamily="49" charset="0"/>
                <a:cs typeface="Hack" panose="020B0609030202020204" pitchFamily="49" charset="0"/>
              </a:rPr>
              <a:t>('/</a:t>
            </a:r>
            <a:r>
              <a:rPr lang="ko-KR" altLang="en-US" sz="1200" dirty="0" err="1">
                <a:latin typeface="Hack" panose="020B0609030202020204" pitchFamily="49" charset="0"/>
                <a:cs typeface="Hack" panose="020B0609030202020204" pitchFamily="49" charset="0"/>
              </a:rPr>
              <a:t>post</a:t>
            </a:r>
            <a:r>
              <a:rPr lang="ko-KR" altLang="en-US" sz="1200" dirty="0">
                <a:latin typeface="Hack" panose="020B0609030202020204" pitchFamily="49" charset="0"/>
                <a:cs typeface="Hack" panose="020B0609030202020204" pitchFamily="49" charset="0"/>
              </a:rPr>
              <a:t>/&lt;</a:t>
            </a:r>
            <a:r>
              <a:rPr lang="ko-KR" altLang="en-US" sz="1200" dirty="0" err="1">
                <a:latin typeface="Hack" panose="020B0609030202020204" pitchFamily="49" charset="0"/>
                <a:cs typeface="Hack" panose="020B0609030202020204" pitchFamily="49" charset="0"/>
              </a:rPr>
              <a:t>int:post_id</a:t>
            </a:r>
            <a:r>
              <a:rPr lang="ko-KR" altLang="en-US" sz="1200" dirty="0">
                <a:latin typeface="Hack" panose="020B0609030202020204" pitchFamily="49" charset="0"/>
                <a:cs typeface="Hack" panose="020B0609030202020204" pitchFamily="49" charset="0"/>
              </a:rPr>
              <a:t>&gt;')</a:t>
            </a:r>
          </a:p>
          <a:p>
            <a:r>
              <a:rPr lang="ko-KR" altLang="en-US" sz="1200" dirty="0" err="1">
                <a:latin typeface="Hack" panose="020B0609030202020204" pitchFamily="49" charset="0"/>
                <a:cs typeface="Hack" panose="020B0609030202020204" pitchFamily="49" charset="0"/>
              </a:rPr>
              <a:t>def</a:t>
            </a:r>
            <a:r>
              <a:rPr lang="ko-KR" altLang="en-US" sz="12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200" dirty="0" err="1">
                <a:latin typeface="Hack" panose="020B0609030202020204" pitchFamily="49" charset="0"/>
                <a:cs typeface="Hack" panose="020B0609030202020204" pitchFamily="49" charset="0"/>
              </a:rPr>
              <a:t>show_post</a:t>
            </a:r>
            <a:r>
              <a:rPr lang="ko-KR" altLang="en-US" sz="1200" dirty="0">
                <a:latin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ko-KR" altLang="en-US" sz="1200" dirty="0" err="1">
                <a:latin typeface="Hack" panose="020B0609030202020204" pitchFamily="49" charset="0"/>
                <a:cs typeface="Hack" panose="020B0609030202020204" pitchFamily="49" charset="0"/>
              </a:rPr>
              <a:t>post_id</a:t>
            </a:r>
            <a:r>
              <a:rPr lang="ko-KR" altLang="en-US" sz="1200" dirty="0">
                <a:latin typeface="Hack" panose="020B0609030202020204" pitchFamily="49" charset="0"/>
                <a:cs typeface="Hack" panose="020B0609030202020204" pitchFamily="49" charset="0"/>
              </a:rPr>
              <a:t>):</a:t>
            </a:r>
          </a:p>
          <a:p>
            <a:r>
              <a:rPr lang="ko-KR" altLang="en-US" sz="1200" dirty="0">
                <a:latin typeface="Hack" panose="020B0609030202020204" pitchFamily="49" charset="0"/>
                <a:cs typeface="Hack" panose="020B0609030202020204" pitchFamily="49" charset="0"/>
              </a:rPr>
              <a:t>    # </a:t>
            </a:r>
            <a:r>
              <a:rPr lang="ko-KR" altLang="en-US" sz="1200" dirty="0" err="1">
                <a:latin typeface="Hack" panose="020B0609030202020204" pitchFamily="49" charset="0"/>
                <a:cs typeface="Hack" panose="020B0609030202020204" pitchFamily="49" charset="0"/>
              </a:rPr>
              <a:t>show</a:t>
            </a:r>
            <a:r>
              <a:rPr lang="ko-KR" altLang="en-US" sz="12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200" dirty="0" err="1">
                <a:latin typeface="Hack" panose="020B0609030202020204" pitchFamily="49" charset="0"/>
                <a:cs typeface="Hack" panose="020B0609030202020204" pitchFamily="49" charset="0"/>
              </a:rPr>
              <a:t>the</a:t>
            </a:r>
            <a:r>
              <a:rPr lang="ko-KR" altLang="en-US" sz="12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200" dirty="0" err="1">
                <a:latin typeface="Hack" panose="020B0609030202020204" pitchFamily="49" charset="0"/>
                <a:cs typeface="Hack" panose="020B0609030202020204" pitchFamily="49" charset="0"/>
              </a:rPr>
              <a:t>post</a:t>
            </a:r>
            <a:r>
              <a:rPr lang="ko-KR" altLang="en-US" sz="12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200" dirty="0" err="1">
                <a:latin typeface="Hack" panose="020B0609030202020204" pitchFamily="49" charset="0"/>
                <a:cs typeface="Hack" panose="020B0609030202020204" pitchFamily="49" charset="0"/>
              </a:rPr>
              <a:t>with</a:t>
            </a:r>
            <a:r>
              <a:rPr lang="ko-KR" altLang="en-US" sz="12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200" dirty="0" err="1">
                <a:latin typeface="Hack" panose="020B0609030202020204" pitchFamily="49" charset="0"/>
                <a:cs typeface="Hack" panose="020B0609030202020204" pitchFamily="49" charset="0"/>
              </a:rPr>
              <a:t>the</a:t>
            </a:r>
            <a:r>
              <a:rPr lang="ko-KR" altLang="en-US" sz="12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200" dirty="0" err="1">
                <a:latin typeface="Hack" panose="020B0609030202020204" pitchFamily="49" charset="0"/>
                <a:cs typeface="Hack" panose="020B0609030202020204" pitchFamily="49" charset="0"/>
              </a:rPr>
              <a:t>given</a:t>
            </a:r>
            <a:r>
              <a:rPr lang="ko-KR" altLang="en-US" sz="12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200" dirty="0" err="1">
                <a:latin typeface="Hack" panose="020B0609030202020204" pitchFamily="49" charset="0"/>
                <a:cs typeface="Hack" panose="020B0609030202020204" pitchFamily="49" charset="0"/>
              </a:rPr>
              <a:t>id</a:t>
            </a:r>
            <a:r>
              <a:rPr lang="ko-KR" altLang="en-US" sz="1200" dirty="0">
                <a:latin typeface="Hack" panose="020B0609030202020204" pitchFamily="49" charset="0"/>
                <a:cs typeface="Hack" panose="020B0609030202020204" pitchFamily="49" charset="0"/>
              </a:rPr>
              <a:t>, </a:t>
            </a:r>
            <a:r>
              <a:rPr lang="ko-KR" altLang="en-US" sz="1200" dirty="0" err="1">
                <a:latin typeface="Hack" panose="020B0609030202020204" pitchFamily="49" charset="0"/>
                <a:cs typeface="Hack" panose="020B0609030202020204" pitchFamily="49" charset="0"/>
              </a:rPr>
              <a:t>the</a:t>
            </a:r>
            <a:r>
              <a:rPr lang="ko-KR" altLang="en-US" sz="12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200" dirty="0" err="1">
                <a:latin typeface="Hack" panose="020B0609030202020204" pitchFamily="49" charset="0"/>
                <a:cs typeface="Hack" panose="020B0609030202020204" pitchFamily="49" charset="0"/>
              </a:rPr>
              <a:t>id</a:t>
            </a:r>
            <a:r>
              <a:rPr lang="ko-KR" altLang="en-US" sz="12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200" dirty="0" err="1">
                <a:latin typeface="Hack" panose="020B0609030202020204" pitchFamily="49" charset="0"/>
                <a:cs typeface="Hack" panose="020B0609030202020204" pitchFamily="49" charset="0"/>
              </a:rPr>
              <a:t>is</a:t>
            </a:r>
            <a:r>
              <a:rPr lang="ko-KR" altLang="en-US" sz="12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200" dirty="0" err="1">
                <a:latin typeface="Hack" panose="020B0609030202020204" pitchFamily="49" charset="0"/>
                <a:cs typeface="Hack" panose="020B0609030202020204" pitchFamily="49" charset="0"/>
              </a:rPr>
              <a:t>an</a:t>
            </a:r>
            <a:r>
              <a:rPr lang="ko-KR" altLang="en-US" sz="12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200" dirty="0" err="1">
                <a:latin typeface="Hack" panose="020B0609030202020204" pitchFamily="49" charset="0"/>
                <a:cs typeface="Hack" panose="020B0609030202020204" pitchFamily="49" charset="0"/>
              </a:rPr>
              <a:t>integer</a:t>
            </a:r>
            <a:endParaRPr lang="ko-KR" altLang="en-US" sz="1200" dirty="0">
              <a:latin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ko-KR" altLang="en-US" sz="1200" dirty="0">
                <a:latin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ko-KR" altLang="en-US" sz="1200" dirty="0" err="1">
                <a:latin typeface="Hack" panose="020B0609030202020204" pitchFamily="49" charset="0"/>
                <a:cs typeface="Hack" panose="020B0609030202020204" pitchFamily="49" charset="0"/>
              </a:rPr>
              <a:t>return</a:t>
            </a:r>
            <a:r>
              <a:rPr lang="ko-KR" altLang="en-US" sz="1200" dirty="0">
                <a:latin typeface="Hack" panose="020B0609030202020204" pitchFamily="49" charset="0"/>
                <a:cs typeface="Hack" panose="020B0609030202020204" pitchFamily="49" charset="0"/>
              </a:rPr>
              <a:t> 'Post %</a:t>
            </a:r>
            <a:r>
              <a:rPr lang="ko-KR" altLang="en-US" sz="1200" dirty="0" err="1">
                <a:latin typeface="Hack" panose="020B0609030202020204" pitchFamily="49" charset="0"/>
                <a:cs typeface="Hack" panose="020B0609030202020204" pitchFamily="49" charset="0"/>
              </a:rPr>
              <a:t>d</a:t>
            </a:r>
            <a:r>
              <a:rPr lang="ko-KR" altLang="en-US" sz="1200" dirty="0">
                <a:latin typeface="Hack" panose="020B0609030202020204" pitchFamily="49" charset="0"/>
                <a:cs typeface="Hack" panose="020B0609030202020204" pitchFamily="49" charset="0"/>
              </a:rPr>
              <a:t>' % </a:t>
            </a:r>
            <a:r>
              <a:rPr lang="ko-KR" altLang="en-US" sz="1200" dirty="0" err="1">
                <a:latin typeface="Hack" panose="020B0609030202020204" pitchFamily="49" charset="0"/>
                <a:cs typeface="Hack" panose="020B0609030202020204" pitchFamily="49" charset="0"/>
              </a:rPr>
              <a:t>post_id</a:t>
            </a:r>
            <a:endParaRPr lang="en-US" altLang="ko-KR" sz="1200" dirty="0">
              <a:latin typeface="Hack" panose="020B0609030202020204" pitchFamily="49" charset="0"/>
              <a:cs typeface="Hack" panose="020B0609030202020204" pitchFamily="49" charset="0"/>
            </a:endParaRPr>
          </a:p>
          <a:p>
            <a:endParaRPr lang="en-US" altLang="ko-KR" sz="1200" dirty="0">
              <a:latin typeface="Hack" panose="020B0609030202020204" pitchFamily="49" charset="0"/>
              <a:cs typeface="Hack" panose="020B0609030202020204" pitchFamily="49" charset="0"/>
            </a:endParaRPr>
          </a:p>
          <a:p>
            <a:endParaRPr lang="en-US" altLang="ko-KR" sz="1200" dirty="0">
              <a:latin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ko-KR" altLang="en-US" sz="1200" dirty="0" err="1">
                <a:latin typeface="Hack" panose="020B0609030202020204" pitchFamily="49" charset="0"/>
                <a:cs typeface="Hack" panose="020B0609030202020204" pitchFamily="49" charset="0"/>
              </a:rPr>
              <a:t>if</a:t>
            </a:r>
            <a:r>
              <a:rPr lang="ko-KR" altLang="en-US" sz="1200" dirty="0">
                <a:latin typeface="Hack" panose="020B0609030202020204" pitchFamily="49" charset="0"/>
                <a:cs typeface="Hack" panose="020B0609030202020204" pitchFamily="49" charset="0"/>
              </a:rPr>
              <a:t> __</a:t>
            </a:r>
            <a:r>
              <a:rPr lang="ko-KR" altLang="en-US" sz="1200" dirty="0" err="1">
                <a:latin typeface="Hack" panose="020B0609030202020204" pitchFamily="49" charset="0"/>
                <a:cs typeface="Hack" panose="020B0609030202020204" pitchFamily="49" charset="0"/>
              </a:rPr>
              <a:t>name</a:t>
            </a:r>
            <a:r>
              <a:rPr lang="ko-KR" altLang="en-US" sz="1200" dirty="0">
                <a:latin typeface="Hack" panose="020B0609030202020204" pitchFamily="49" charset="0"/>
                <a:cs typeface="Hack" panose="020B0609030202020204" pitchFamily="49" charset="0"/>
              </a:rPr>
              <a:t>__ == '__</a:t>
            </a:r>
            <a:r>
              <a:rPr lang="ko-KR" altLang="en-US" sz="1200" dirty="0" err="1">
                <a:latin typeface="Hack" panose="020B0609030202020204" pitchFamily="49" charset="0"/>
                <a:cs typeface="Hack" panose="020B0609030202020204" pitchFamily="49" charset="0"/>
              </a:rPr>
              <a:t>main</a:t>
            </a:r>
            <a:r>
              <a:rPr lang="ko-KR" altLang="en-US" sz="1200" dirty="0">
                <a:latin typeface="Hack" panose="020B0609030202020204" pitchFamily="49" charset="0"/>
                <a:cs typeface="Hack" panose="020B0609030202020204" pitchFamily="49" charset="0"/>
              </a:rPr>
              <a:t>__':</a:t>
            </a:r>
          </a:p>
          <a:p>
            <a:r>
              <a:rPr lang="ko-KR" altLang="en-US" sz="1200" dirty="0">
                <a:latin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ko-KR" altLang="en-US" sz="1200" dirty="0" err="1">
                <a:latin typeface="Hack" panose="020B0609030202020204" pitchFamily="49" charset="0"/>
                <a:cs typeface="Hack" panose="020B0609030202020204" pitchFamily="49" charset="0"/>
              </a:rPr>
              <a:t>app.run</a:t>
            </a:r>
            <a:r>
              <a:rPr lang="ko-KR" altLang="en-US" sz="1200" dirty="0">
                <a:latin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ko-KR" altLang="en-US" sz="1200" dirty="0" err="1">
                <a:latin typeface="Hack" panose="020B0609030202020204" pitchFamily="49" charset="0"/>
                <a:cs typeface="Hack" panose="020B0609030202020204" pitchFamily="49" charset="0"/>
              </a:rPr>
              <a:t>host</a:t>
            </a:r>
            <a:r>
              <a:rPr lang="ko-KR" altLang="en-US" sz="1200" dirty="0">
                <a:latin typeface="Hack" panose="020B0609030202020204" pitchFamily="49" charset="0"/>
                <a:cs typeface="Hack" panose="020B0609030202020204" pitchFamily="49" charset="0"/>
              </a:rPr>
              <a:t>='0.0.0.0')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EF3045-BCB1-4A7B-90FA-2CE8BF262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83198"/>
            <a:ext cx="6267450" cy="18192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CF45C0F-3054-43E7-9A0F-B570110C63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595687"/>
            <a:ext cx="6257925" cy="18192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Templates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FBAECE7-50CC-4BC3-B5B1-A4DFFCEBA2CE}"/>
              </a:ext>
            </a:extLst>
          </p:cNvPr>
          <p:cNvSpPr/>
          <p:nvPr/>
        </p:nvSpPr>
        <p:spPr>
          <a:xfrm>
            <a:off x="466725" y="1108165"/>
            <a:ext cx="6083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>
                <a:latin typeface="Hack" panose="020B0609030202020204" pitchFamily="49" charset="0"/>
                <a:cs typeface="Hack" panose="020B0609030202020204" pitchFamily="49" charset="0"/>
              </a:rPr>
              <a:t>from</a:t>
            </a:r>
            <a:r>
              <a:rPr lang="ko-KR" altLang="en-US" sz="12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200" dirty="0" err="1">
                <a:latin typeface="Hack" panose="020B0609030202020204" pitchFamily="49" charset="0"/>
                <a:cs typeface="Hack" panose="020B0609030202020204" pitchFamily="49" charset="0"/>
              </a:rPr>
              <a:t>flask</a:t>
            </a:r>
            <a:r>
              <a:rPr lang="ko-KR" altLang="en-US" sz="12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200" dirty="0" err="1">
                <a:latin typeface="Hack" panose="020B0609030202020204" pitchFamily="49" charset="0"/>
                <a:cs typeface="Hack" panose="020B0609030202020204" pitchFamily="49" charset="0"/>
              </a:rPr>
              <a:t>import</a:t>
            </a:r>
            <a:r>
              <a:rPr lang="ko-KR" altLang="en-US" sz="12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200" dirty="0" err="1">
                <a:latin typeface="Hack" panose="020B0609030202020204" pitchFamily="49" charset="0"/>
                <a:cs typeface="Hack" panose="020B0609030202020204" pitchFamily="49" charset="0"/>
              </a:rPr>
              <a:t>Flask</a:t>
            </a:r>
            <a:endParaRPr lang="ko-KR" altLang="en-US" sz="1200" dirty="0">
              <a:latin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ko-KR" altLang="en-US" sz="1200" dirty="0" err="1">
                <a:latin typeface="Hack" panose="020B0609030202020204" pitchFamily="49" charset="0"/>
                <a:cs typeface="Hack" panose="020B0609030202020204" pitchFamily="49" charset="0"/>
              </a:rPr>
              <a:t>from</a:t>
            </a:r>
            <a:r>
              <a:rPr lang="ko-KR" altLang="en-US" sz="12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200" dirty="0" err="1">
                <a:latin typeface="Hack" panose="020B0609030202020204" pitchFamily="49" charset="0"/>
                <a:cs typeface="Hack" panose="020B0609030202020204" pitchFamily="49" charset="0"/>
              </a:rPr>
              <a:t>flask</a:t>
            </a:r>
            <a:r>
              <a:rPr lang="ko-KR" altLang="en-US" sz="12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200" dirty="0" err="1">
                <a:latin typeface="Hack" panose="020B0609030202020204" pitchFamily="49" charset="0"/>
                <a:cs typeface="Hack" panose="020B0609030202020204" pitchFamily="49" charset="0"/>
              </a:rPr>
              <a:t>import</a:t>
            </a:r>
            <a:r>
              <a:rPr lang="ko-KR" altLang="en-US" sz="1200" dirty="0">
                <a:latin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ko-KR" altLang="en-US" sz="1200" dirty="0" err="1">
                <a:latin typeface="Hack" panose="020B0609030202020204" pitchFamily="49" charset="0"/>
                <a:cs typeface="Hack" panose="020B0609030202020204" pitchFamily="49" charset="0"/>
              </a:rPr>
              <a:t>render_template</a:t>
            </a:r>
            <a:endParaRPr lang="ko-KR" altLang="en-US" sz="1200" dirty="0">
              <a:latin typeface="Hack" panose="020B0609030202020204" pitchFamily="49" charset="0"/>
              <a:cs typeface="Hack" panose="020B0609030202020204" pitchFamily="49" charset="0"/>
            </a:endParaRPr>
          </a:p>
          <a:p>
            <a:endParaRPr lang="ko-KR" altLang="en-US" sz="1200" dirty="0">
              <a:latin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ko-KR" altLang="en-US" sz="1200" dirty="0" err="1">
                <a:latin typeface="Hack" panose="020B0609030202020204" pitchFamily="49" charset="0"/>
                <a:cs typeface="Hack" panose="020B0609030202020204" pitchFamily="49" charset="0"/>
              </a:rPr>
              <a:t>app</a:t>
            </a:r>
            <a:r>
              <a:rPr lang="ko-KR" altLang="en-US" sz="1200" dirty="0">
                <a:latin typeface="Hack" panose="020B0609030202020204" pitchFamily="49" charset="0"/>
                <a:cs typeface="Hack" panose="020B0609030202020204" pitchFamily="49" charset="0"/>
              </a:rPr>
              <a:t> = </a:t>
            </a:r>
            <a:r>
              <a:rPr lang="ko-KR" altLang="en-US" sz="1200" dirty="0" err="1">
                <a:latin typeface="Hack" panose="020B0609030202020204" pitchFamily="49" charset="0"/>
                <a:cs typeface="Hack" panose="020B0609030202020204" pitchFamily="49" charset="0"/>
              </a:rPr>
              <a:t>Flask</a:t>
            </a:r>
            <a:r>
              <a:rPr lang="ko-KR" altLang="en-US" sz="1200" dirty="0">
                <a:latin typeface="Hack" panose="020B0609030202020204" pitchFamily="49" charset="0"/>
                <a:cs typeface="Hack" panose="020B0609030202020204" pitchFamily="49" charset="0"/>
              </a:rPr>
              <a:t>(__</a:t>
            </a:r>
            <a:r>
              <a:rPr lang="ko-KR" altLang="en-US" sz="1200" dirty="0" err="1">
                <a:latin typeface="Hack" panose="020B0609030202020204" pitchFamily="49" charset="0"/>
                <a:cs typeface="Hack" panose="020B0609030202020204" pitchFamily="49" charset="0"/>
              </a:rPr>
              <a:t>name</a:t>
            </a:r>
            <a:r>
              <a:rPr lang="ko-KR" altLang="en-US" sz="1200" dirty="0">
                <a:latin typeface="Hack" panose="020B0609030202020204" pitchFamily="49" charset="0"/>
                <a:cs typeface="Hack" panose="020B0609030202020204" pitchFamily="49" charset="0"/>
              </a:rPr>
              <a:t>__)</a:t>
            </a:r>
            <a:endParaRPr lang="en-US" altLang="ko-KR" sz="1200" dirty="0">
              <a:latin typeface="Hack" panose="020B0609030202020204" pitchFamily="49" charset="0"/>
              <a:cs typeface="Hack" panose="020B0609030202020204" pitchFamily="49" charset="0"/>
            </a:endParaRPr>
          </a:p>
          <a:p>
            <a:endParaRPr lang="en-US" altLang="ko-KR" sz="1200" dirty="0">
              <a:latin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ko-KR" sz="1200" dirty="0">
                <a:latin typeface="Hack" panose="020B0609030202020204" pitchFamily="49" charset="0"/>
                <a:cs typeface="Hack" panose="020B0609030202020204" pitchFamily="49" charset="0"/>
              </a:rPr>
              <a:t>@</a:t>
            </a:r>
            <a:r>
              <a:rPr lang="en-US" altLang="ko-KR" sz="1200" dirty="0" err="1">
                <a:latin typeface="Hack" panose="020B0609030202020204" pitchFamily="49" charset="0"/>
                <a:cs typeface="Hack" panose="020B0609030202020204" pitchFamily="49" charset="0"/>
              </a:rPr>
              <a:t>app.route</a:t>
            </a:r>
            <a:r>
              <a:rPr lang="en-US" altLang="ko-KR" sz="1200" dirty="0">
                <a:latin typeface="Hack" panose="020B0609030202020204" pitchFamily="49" charset="0"/>
                <a:cs typeface="Hack" panose="020B0609030202020204" pitchFamily="49" charset="0"/>
              </a:rPr>
              <a:t>('/greeting')</a:t>
            </a:r>
          </a:p>
          <a:p>
            <a:r>
              <a:rPr lang="en-US" altLang="ko-KR" sz="1200" dirty="0">
                <a:latin typeface="Hack" panose="020B0609030202020204" pitchFamily="49" charset="0"/>
                <a:cs typeface="Hack" panose="020B0609030202020204" pitchFamily="49" charset="0"/>
              </a:rPr>
              <a:t>@</a:t>
            </a:r>
            <a:r>
              <a:rPr lang="en-US" altLang="ko-KR" sz="1200" dirty="0" err="1">
                <a:latin typeface="Hack" panose="020B0609030202020204" pitchFamily="49" charset="0"/>
                <a:cs typeface="Hack" panose="020B0609030202020204" pitchFamily="49" charset="0"/>
              </a:rPr>
              <a:t>app.route</a:t>
            </a:r>
            <a:r>
              <a:rPr lang="en-US" altLang="ko-KR" sz="1200" dirty="0">
                <a:latin typeface="Hack" panose="020B0609030202020204" pitchFamily="49" charset="0"/>
                <a:cs typeface="Hack" panose="020B0609030202020204" pitchFamily="49" charset="0"/>
              </a:rPr>
              <a:t>('/greeting/&lt;name&gt;')</a:t>
            </a:r>
          </a:p>
          <a:p>
            <a:r>
              <a:rPr lang="en-US" altLang="ko-KR" sz="1200" dirty="0">
                <a:latin typeface="Hack" panose="020B0609030202020204" pitchFamily="49" charset="0"/>
                <a:cs typeface="Hack" panose="020B0609030202020204" pitchFamily="49" charset="0"/>
              </a:rPr>
              <a:t>def hello(name=None):</a:t>
            </a:r>
          </a:p>
          <a:p>
            <a:r>
              <a:rPr lang="en-US" altLang="ko-KR" sz="1200" dirty="0">
                <a:latin typeface="Hack" panose="020B0609030202020204" pitchFamily="49" charset="0"/>
                <a:cs typeface="Hack" panose="020B0609030202020204" pitchFamily="49" charset="0"/>
              </a:rPr>
              <a:t>    return </a:t>
            </a:r>
            <a:r>
              <a:rPr lang="en-US" altLang="ko-KR" sz="1200" dirty="0" err="1">
                <a:latin typeface="Hack" panose="020B0609030202020204" pitchFamily="49" charset="0"/>
                <a:cs typeface="Hack" panose="020B0609030202020204" pitchFamily="49" charset="0"/>
              </a:rPr>
              <a:t>render_template</a:t>
            </a:r>
            <a:r>
              <a:rPr lang="en-US" altLang="ko-KR" sz="1200" dirty="0">
                <a:latin typeface="Hack" panose="020B0609030202020204" pitchFamily="49" charset="0"/>
                <a:cs typeface="Hack" panose="020B0609030202020204" pitchFamily="49" charset="0"/>
              </a:rPr>
              <a:t>('greeting.html', name=name)</a:t>
            </a:r>
          </a:p>
          <a:p>
            <a:endParaRPr lang="en-US" altLang="ko-KR" sz="1200" dirty="0">
              <a:latin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ko-KR" sz="1200" dirty="0">
                <a:latin typeface="Hack" panose="020B0609030202020204" pitchFamily="49" charset="0"/>
                <a:cs typeface="Hack" panose="020B0609030202020204" pitchFamily="49" charset="0"/>
              </a:rPr>
              <a:t>if __name__ == '__main__':</a:t>
            </a:r>
          </a:p>
          <a:p>
            <a:r>
              <a:rPr lang="en-US" altLang="ko-KR" sz="1200" dirty="0">
                <a:latin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altLang="ko-KR" sz="1200" dirty="0" err="1">
                <a:latin typeface="Hack" panose="020B0609030202020204" pitchFamily="49" charset="0"/>
                <a:cs typeface="Hack" panose="020B0609030202020204" pitchFamily="49" charset="0"/>
              </a:rPr>
              <a:t>app.run</a:t>
            </a:r>
            <a:r>
              <a:rPr lang="en-US" altLang="ko-KR" sz="1200" dirty="0">
                <a:latin typeface="Hack" panose="020B0609030202020204" pitchFamily="49" charset="0"/>
                <a:cs typeface="Hack" panose="020B0609030202020204" pitchFamily="49" charset="0"/>
              </a:rPr>
              <a:t>(host='0.0.0.0')</a:t>
            </a:r>
            <a:endParaRPr lang="ko-KR" altLang="en-US" sz="1200" dirty="0">
              <a:latin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7D3C703-B36A-4C93-9F2C-5B32E9391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200" y="282456"/>
            <a:ext cx="7096125" cy="18192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274DFEF-5CC3-4B95-AB98-AF6D6F433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200" y="2879200"/>
            <a:ext cx="7096125" cy="18192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271944-7B60-4BD0-AD59-3206502B0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Templates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8CFBEF-7B54-46EE-BD4D-E9FBF644C0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>
                <a:latin typeface="Hack" panose="020B0609030202020204" pitchFamily="49" charset="0"/>
                <a:cs typeface="Hack" panose="020B0609030202020204" pitchFamily="49" charset="0"/>
              </a:rPr>
              <a:t>render_template</a:t>
            </a:r>
            <a:r>
              <a:rPr lang="en-US" altLang="ko-KR" dirty="0">
                <a:latin typeface="Hack" panose="020B0609030202020204" pitchFamily="49" charset="0"/>
                <a:cs typeface="Hack" panose="020B0609030202020204" pitchFamily="49" charset="0"/>
              </a:rPr>
              <a:t>('greeting.html', name=name)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greenting.html must be stored in templates/</a:t>
            </a:r>
          </a:p>
          <a:p>
            <a:r>
              <a:rPr lang="en-US" altLang="ko-KR" dirty="0"/>
              <a:t>$ cat templates/greeting.html</a:t>
            </a:r>
            <a:endParaRPr lang="ko-KR" altLang="en-US" dirty="0"/>
          </a:p>
        </p:txBody>
      </p:sp>
      <p:sp>
        <p:nvSpPr>
          <p:cNvPr id="4" name="Shape 97">
            <a:extLst>
              <a:ext uri="{FF2B5EF4-FFF2-40B4-BE49-F238E27FC236}">
                <a16:creationId xmlns:a16="http://schemas.microsoft.com/office/drawing/2014/main" id="{B3F20CDC-00CF-4AFC-B6CC-A5B7833A091F}"/>
              </a:ext>
            </a:extLst>
          </p:cNvPr>
          <p:cNvSpPr txBox="1"/>
          <p:nvPr/>
        </p:nvSpPr>
        <p:spPr>
          <a:xfrm>
            <a:off x="747849" y="2708249"/>
            <a:ext cx="3947975" cy="18606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b="1" dirty="0">
                <a:latin typeface="Hack" panose="020B0609030202020204" pitchFamily="49" charset="0"/>
                <a:ea typeface="Courier New"/>
                <a:cs typeface="Hack" panose="020B0609030202020204" pitchFamily="49" charset="0"/>
                <a:sym typeface="Courier New"/>
              </a:rPr>
              <a:t>&lt;!doctype html&gt;</a:t>
            </a:r>
          </a:p>
          <a:p>
            <a:pPr lvl="0" rtl="0">
              <a:spcBef>
                <a:spcPts val="0"/>
              </a:spcBef>
              <a:buNone/>
            </a:pPr>
            <a:r>
              <a:rPr lang="ko" b="1" dirty="0">
                <a:latin typeface="Hack" panose="020B0609030202020204" pitchFamily="49" charset="0"/>
                <a:ea typeface="Courier New"/>
                <a:cs typeface="Hack" panose="020B0609030202020204" pitchFamily="49" charset="0"/>
                <a:sym typeface="Courier New"/>
              </a:rPr>
              <a:t>&lt;title&gt;Hello from Flask&lt;/title&gt;</a:t>
            </a:r>
          </a:p>
          <a:p>
            <a:pPr lvl="0" rtl="0">
              <a:spcBef>
                <a:spcPts val="0"/>
              </a:spcBef>
              <a:buNone/>
            </a:pPr>
            <a:r>
              <a:rPr lang="ko" b="1" dirty="0">
                <a:latin typeface="Hack" panose="020B0609030202020204" pitchFamily="49" charset="0"/>
                <a:ea typeface="Courier New"/>
                <a:cs typeface="Hack" panose="020B0609030202020204" pitchFamily="49" charset="0"/>
                <a:sym typeface="Courier New"/>
              </a:rPr>
              <a:t>{% if name %}</a:t>
            </a:r>
          </a:p>
          <a:p>
            <a:pPr lvl="0" rtl="0">
              <a:spcBef>
                <a:spcPts val="0"/>
              </a:spcBef>
              <a:buNone/>
            </a:pPr>
            <a:r>
              <a:rPr lang="ko" b="1" dirty="0">
                <a:latin typeface="Hack" panose="020B0609030202020204" pitchFamily="49" charset="0"/>
                <a:ea typeface="Courier New"/>
                <a:cs typeface="Hack" panose="020B0609030202020204" pitchFamily="49" charset="0"/>
                <a:sym typeface="Courier New"/>
              </a:rPr>
              <a:t>  &lt;h1&gt;Hello {{ name }}!&lt;/h1&gt;</a:t>
            </a:r>
          </a:p>
          <a:p>
            <a:pPr lvl="0" rtl="0">
              <a:spcBef>
                <a:spcPts val="0"/>
              </a:spcBef>
              <a:buNone/>
            </a:pPr>
            <a:r>
              <a:rPr lang="ko" b="1" dirty="0">
                <a:latin typeface="Hack" panose="020B0609030202020204" pitchFamily="49" charset="0"/>
                <a:ea typeface="Courier New"/>
                <a:cs typeface="Hack" panose="020B0609030202020204" pitchFamily="49" charset="0"/>
                <a:sym typeface="Courier New"/>
              </a:rPr>
              <a:t>{% else %}</a:t>
            </a:r>
          </a:p>
          <a:p>
            <a:pPr lvl="0" rtl="0">
              <a:spcBef>
                <a:spcPts val="0"/>
              </a:spcBef>
              <a:buNone/>
            </a:pPr>
            <a:r>
              <a:rPr lang="ko" b="1" dirty="0">
                <a:latin typeface="Hack" panose="020B0609030202020204" pitchFamily="49" charset="0"/>
                <a:ea typeface="Courier New"/>
                <a:cs typeface="Hack" panose="020B0609030202020204" pitchFamily="49" charset="0"/>
                <a:sym typeface="Courier New"/>
              </a:rPr>
              <a:t>  &lt;h1&gt;Hello World!&lt;/h1&gt;</a:t>
            </a:r>
          </a:p>
          <a:p>
            <a:pPr lvl="0" rtl="0">
              <a:spcBef>
                <a:spcPts val="0"/>
              </a:spcBef>
              <a:buNone/>
            </a:pPr>
            <a:r>
              <a:rPr lang="ko" b="1" dirty="0">
                <a:latin typeface="Hack" panose="020B0609030202020204" pitchFamily="49" charset="0"/>
                <a:ea typeface="Courier New"/>
                <a:cs typeface="Hack" panose="020B0609030202020204" pitchFamily="49" charset="0"/>
                <a:sym typeface="Courier New"/>
              </a:rPr>
              <a:t>{% endif %}</a:t>
            </a:r>
          </a:p>
        </p:txBody>
      </p:sp>
    </p:spTree>
    <p:extLst>
      <p:ext uri="{BB962C8B-B14F-4D97-AF65-F5344CB8AC3E}">
        <p14:creationId xmlns:p14="http://schemas.microsoft.com/office/powerpoint/2010/main" val="348605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Form &amp; Request Object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428800" y="1130613"/>
            <a:ext cx="7493100" cy="233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200" dirty="0">
                <a:latin typeface="Hack" panose="020B0609030202020204" pitchFamily="49" charset="0"/>
                <a:ea typeface="Courier New"/>
                <a:cs typeface="Hack" panose="020B0609030202020204" pitchFamily="49" charset="0"/>
                <a:sym typeface="Courier New"/>
              </a:rPr>
              <a:t>from flask import Flask, request</a:t>
            </a:r>
          </a:p>
          <a:p>
            <a:pPr lvl="0" rtl="0">
              <a:spcBef>
                <a:spcPts val="0"/>
              </a:spcBef>
              <a:buNone/>
            </a:pPr>
            <a:endParaRPr sz="1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ko" sz="1200" dirty="0">
                <a:latin typeface="Hack" panose="020B0609030202020204" pitchFamily="49" charset="0"/>
                <a:ea typeface="Courier New"/>
                <a:cs typeface="Hack" panose="020B0609030202020204" pitchFamily="49" charset="0"/>
                <a:sym typeface="Courier New"/>
              </a:rPr>
              <a:t>@app.route('/formtest', methods=['POST', 'GET'])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200" dirty="0">
                <a:latin typeface="Hack" panose="020B0609030202020204" pitchFamily="49" charset="0"/>
                <a:ea typeface="Courier New"/>
                <a:cs typeface="Hack" panose="020B0609030202020204" pitchFamily="49" charset="0"/>
                <a:sym typeface="Courier New"/>
              </a:rPr>
              <a:t>def form_test():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200" dirty="0">
                <a:latin typeface="Hack" panose="020B0609030202020204" pitchFamily="49" charset="0"/>
                <a:ea typeface="Courier New"/>
                <a:cs typeface="Hack" panose="020B0609030202020204" pitchFamily="49" charset="0"/>
                <a:sym typeface="Courier New"/>
              </a:rPr>
              <a:t>    if request.method == 'POST':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200" dirty="0">
                <a:latin typeface="Hack" panose="020B0609030202020204" pitchFamily="49" charset="0"/>
                <a:ea typeface="Courier New"/>
                <a:cs typeface="Hack" panose="020B0609030202020204" pitchFamily="49" charset="0"/>
                <a:sym typeface="Courier New"/>
              </a:rPr>
              <a:t>        return 'Username: %s' % (request.form['username'])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200" dirty="0">
                <a:latin typeface="Hack" panose="020B0609030202020204" pitchFamily="49" charset="0"/>
                <a:ea typeface="Courier New"/>
                <a:cs typeface="Hack" panose="020B0609030202020204" pitchFamily="49" charset="0"/>
                <a:sym typeface="Courier New"/>
              </a:rPr>
              <a:t>    else: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200" dirty="0">
                <a:latin typeface="Hack" panose="020B0609030202020204" pitchFamily="49" charset="0"/>
                <a:ea typeface="Courier New"/>
                <a:cs typeface="Hack" panose="020B0609030202020204" pitchFamily="49" charset="0"/>
                <a:sym typeface="Courier New"/>
              </a:rPr>
              <a:t>        return '''  &lt;form action="/formtest" method="post"&gt;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200" dirty="0">
                <a:latin typeface="Hack" panose="020B0609030202020204" pitchFamily="49" charset="0"/>
                <a:ea typeface="Courier New"/>
                <a:cs typeface="Hack" panose="020B0609030202020204" pitchFamily="49" charset="0"/>
                <a:sym typeface="Courier New"/>
              </a:rPr>
              <a:t>            Name: &lt;input name="username" type="text" /&gt; &lt;br/&gt;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200" dirty="0">
                <a:latin typeface="Hack" panose="020B0609030202020204" pitchFamily="49" charset="0"/>
                <a:ea typeface="Courier New"/>
                <a:cs typeface="Hack" panose="020B0609030202020204" pitchFamily="49" charset="0"/>
                <a:sym typeface="Courier New"/>
              </a:rPr>
              <a:t>            &lt;input value="Send" type="submit" /&gt;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200" dirty="0">
                <a:latin typeface="Hack" panose="020B0609030202020204" pitchFamily="49" charset="0"/>
                <a:ea typeface="Courier New"/>
                <a:cs typeface="Hack" panose="020B0609030202020204" pitchFamily="49" charset="0"/>
                <a:sym typeface="Courier New"/>
              </a:rPr>
              <a:t>        &lt;/form&gt;  '''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1FF86FF-6F58-48FE-8931-92CD1DE21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3580487"/>
            <a:ext cx="7096125" cy="18192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958E583-B236-49DE-82F7-ECC87224E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467613"/>
            <a:ext cx="7096125" cy="18192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Session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</a:pPr>
            <a:r>
              <a:rPr lang="ko" u="sng" dirty="0">
                <a:solidFill>
                  <a:schemeClr val="hlink"/>
                </a:solidFill>
                <a:hlinkClick r:id="rId3"/>
              </a:rPr>
              <a:t>https://gist.github.com/jyheo/b53dd1f868a4ef25a282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5405806" y="2565913"/>
            <a:ext cx="2679900" cy="50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dirty="0"/>
              <a:t>http://127.0.0.1:5000/logout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7B6C4FE-E743-4C3C-8B73-68926E88C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888" y="1691876"/>
            <a:ext cx="3743325" cy="18288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63C743B-EC3C-43A6-AF20-743B5B18C7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888" y="3263088"/>
            <a:ext cx="7096125" cy="1819275"/>
          </a:xfrm>
          <a:prstGeom prst="rect">
            <a:avLst/>
          </a:prstGeom>
        </p:spPr>
      </p:pic>
      <p:cxnSp>
        <p:nvCxnSpPr>
          <p:cNvPr id="120" name="Shape 120"/>
          <p:cNvCxnSpPr>
            <a:cxnSpLocks/>
          </p:cNvCxnSpPr>
          <p:nvPr/>
        </p:nvCxnSpPr>
        <p:spPr>
          <a:xfrm flipV="1">
            <a:off x="1479325" y="4568875"/>
            <a:ext cx="3092675" cy="8475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5476A47B-BE30-41FD-ABD6-44A04B2D45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3247088"/>
            <a:ext cx="7096125" cy="1819275"/>
          </a:xfrm>
          <a:prstGeom prst="rect">
            <a:avLst/>
          </a:prstGeom>
        </p:spPr>
      </p:pic>
      <p:cxnSp>
        <p:nvCxnSpPr>
          <p:cNvPr id="121" name="Shape 121"/>
          <p:cNvCxnSpPr>
            <a:cxnSpLocks/>
          </p:cNvCxnSpPr>
          <p:nvPr/>
        </p:nvCxnSpPr>
        <p:spPr>
          <a:xfrm flipH="1" flipV="1">
            <a:off x="4463950" y="2733600"/>
            <a:ext cx="2651225" cy="497488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849</Words>
  <Application>Microsoft Office PowerPoint</Application>
  <PresentationFormat>화면 슬라이드 쇼(16:9)</PresentationFormat>
  <Paragraphs>133</Paragraphs>
  <Slides>11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Arial</vt:lpstr>
      <vt:lpstr>Courier New</vt:lpstr>
      <vt:lpstr>Hack</vt:lpstr>
      <vt:lpstr>Simple Light</vt:lpstr>
      <vt:lpstr>Flask Web Frameworks for Python</vt:lpstr>
      <vt:lpstr>Web Frameworks for Python</vt:lpstr>
      <vt:lpstr>Flask - Minimal Application</vt:lpstr>
      <vt:lpstr>Route() Decorator</vt:lpstr>
      <vt:lpstr>Variable to URL</vt:lpstr>
      <vt:lpstr>Templates</vt:lpstr>
      <vt:lpstr>Templates</vt:lpstr>
      <vt:lpstr>Form &amp; Request Object</vt:lpstr>
      <vt:lpstr>Session</vt:lpstr>
      <vt:lpstr>Tutorial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Flask Web Frameworks for Python</dc:title>
  <cp:lastModifiedBy>jyheo</cp:lastModifiedBy>
  <cp:revision>12</cp:revision>
  <dcterms:modified xsi:type="dcterms:W3CDTF">2017-11-07T08:13:29Z</dcterms:modified>
</cp:coreProperties>
</file>