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1" r:id="rId3"/>
    <p:sldId id="260" r:id="rId4"/>
    <p:sldId id="264" r:id="rId5"/>
    <p:sldId id="265" r:id="rId6"/>
    <p:sldId id="262" r:id="rId7"/>
    <p:sldId id="266" r:id="rId8"/>
    <p:sldId id="267" r:id="rId9"/>
  </p:sldIdLst>
  <p:sldSz cx="9144000" cy="5143500" type="screen16x9"/>
  <p:notesSz cx="6858000" cy="9144000"/>
  <p:embeddedFontLs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9" d="100"/>
          <a:sy n="119" d="100"/>
        </p:scale>
        <p:origin x="-108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8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0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0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6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3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4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3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9AC7-9CDF-4AD6-9F93-4D9693C647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189F-168E-41F1-B97D-B464B9972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192" y="2359723"/>
            <a:ext cx="310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문승환 프로필</a:t>
            </a:r>
            <a:endParaRPr lang="ko-KR" altLang="en-US" sz="16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008" y="3097915"/>
            <a:ext cx="5575984" cy="30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[</a:t>
            </a:r>
            <a:r>
              <a:rPr lang="ko-KR" altLang="en-US" sz="105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멀티캠퍼스</a:t>
            </a:r>
            <a:r>
              <a:rPr lang="en-US" altLang="ko-KR" sz="105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]</a:t>
            </a:r>
            <a:r>
              <a:rPr lang="ko-KR" altLang="en-US" sz="105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서비스 산업 데이터를 활용한 </a:t>
            </a:r>
            <a:r>
              <a:rPr lang="ko-KR" altLang="en-US" sz="1050" dirty="0" err="1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빅데이터</a:t>
            </a:r>
            <a:r>
              <a:rPr lang="ko-KR" altLang="en-US" sz="105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분석 실무</a:t>
            </a:r>
            <a:endParaRPr lang="en-US" altLang="ko-KR" sz="1050" dirty="0" smtClean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14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58272" y="3001735"/>
            <a:ext cx="2439000" cy="1642757"/>
            <a:chOff x="458272" y="3001735"/>
            <a:chExt cx="2439000" cy="1642757"/>
          </a:xfrm>
        </p:grpSpPr>
        <p:sp>
          <p:nvSpPr>
            <p:cNvPr id="3" name="TextBox 2"/>
            <p:cNvSpPr txBox="1"/>
            <p:nvPr/>
          </p:nvSpPr>
          <p:spPr>
            <a:xfrm>
              <a:off x="458272" y="3001735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에스코어 드림 4 Regular" pitchFamily="34" charset="-127"/>
                  <a:ea typeface="에스코어 드림 4 Regular" pitchFamily="34" charset="-127"/>
                </a:rPr>
                <a:t>WHO?</a:t>
              </a:r>
              <a:endParaRPr lang="ko-KR" altLang="en-US" sz="16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8272" y="3340289"/>
              <a:ext cx="2439000" cy="130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문승환</a:t>
              </a:r>
              <a:endParaRPr lang="en-US" altLang="ko-KR" sz="105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1990. 08. 16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010-9615-9721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경기도 안산시 단원구 </a:t>
              </a:r>
              <a:r>
                <a:rPr lang="ko-KR" altLang="en-US" sz="1050" dirty="0" err="1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안산천남로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245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trendless.blank@gmail.com</a:t>
              </a:r>
              <a:endParaRPr lang="ko-KR" altLang="en-US" sz="105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88024" y="824093"/>
            <a:ext cx="2632928" cy="915635"/>
            <a:chOff x="3754956" y="514296"/>
            <a:chExt cx="2632928" cy="915635"/>
          </a:xfrm>
        </p:grpSpPr>
        <p:sp>
          <p:nvSpPr>
            <p:cNvPr id="6" name="TextBox 5"/>
            <p:cNvSpPr txBox="1"/>
            <p:nvPr/>
          </p:nvSpPr>
          <p:spPr>
            <a:xfrm>
              <a:off x="3754956" y="514296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에스코어 드림 4 Regular" pitchFamily="34" charset="-127"/>
                  <a:ea typeface="에스코어 드림 4 Regular" pitchFamily="34" charset="-127"/>
                </a:rPr>
                <a:t>EDUCATION</a:t>
              </a:r>
              <a:endParaRPr lang="ko-KR" altLang="en-US" sz="16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4956" y="852850"/>
              <a:ext cx="263292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2020.02 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국민대학교 </a:t>
              </a:r>
              <a:r>
                <a:rPr lang="ko-KR" altLang="en-US" sz="1050" dirty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건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축학전공 졸업</a:t>
              </a:r>
              <a:endParaRPr lang="en-US" altLang="ko-KR" sz="105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2009.02 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안산 </a:t>
              </a:r>
              <a:r>
                <a:rPr lang="ko-KR" altLang="en-US" sz="1050" dirty="0" err="1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경안고등학교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 졸업</a:t>
              </a:r>
              <a:endParaRPr lang="en-US" altLang="ko-KR" sz="105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788024" y="2759361"/>
            <a:ext cx="2839680" cy="1885131"/>
            <a:chOff x="4171320" y="1840871"/>
            <a:chExt cx="2839680" cy="1885131"/>
          </a:xfrm>
        </p:grpSpPr>
        <p:sp>
          <p:nvSpPr>
            <p:cNvPr id="9" name="TextBox 8"/>
            <p:cNvSpPr txBox="1"/>
            <p:nvPr/>
          </p:nvSpPr>
          <p:spPr>
            <a:xfrm>
              <a:off x="4171320" y="1840871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에스코어 드림 4 Regular" pitchFamily="34" charset="-127"/>
                  <a:ea typeface="에스코어 드림 4 Regular" pitchFamily="34" charset="-127"/>
                </a:rPr>
                <a:t>SKILLS</a:t>
              </a:r>
              <a:endParaRPr lang="ko-KR" altLang="en-US" sz="16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71320" y="2179425"/>
              <a:ext cx="2839680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Photoshop	    70%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Illustrator	    80%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Premiere Pro	    70%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Final Cut	    80%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AutoCAD	    80%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Rhinoceros	    90%</a:t>
              </a:r>
            </a:p>
          </p:txBody>
        </p:sp>
      </p:grpSp>
      <p:pic>
        <p:nvPicPr>
          <p:cNvPr id="11" name="Picture 3" descr="D:\Galaxy9 Backup\Galaxy9 Backup 20.08.24\Pictures\KakaoTalk\15883318847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8" t="19156" r="21377" b="19292"/>
          <a:stretch/>
        </p:blipFill>
        <p:spPr bwMode="auto">
          <a:xfrm>
            <a:off x="458271" y="577888"/>
            <a:ext cx="1606211" cy="199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06489" y="87094"/>
            <a:ext cx="730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Profile</a:t>
            </a:r>
            <a:endParaRPr lang="ko-KR" altLang="en-US" sz="140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48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9658" y="87094"/>
            <a:ext cx="856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Devices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272" y="1461458"/>
            <a:ext cx="2313528" cy="3198524"/>
            <a:chOff x="458272" y="1461458"/>
            <a:chExt cx="2313528" cy="3198524"/>
          </a:xfrm>
        </p:grpSpPr>
        <p:pic>
          <p:nvPicPr>
            <p:cNvPr id="2050" name="Picture 2" descr="삼성 아티브 북9 Style&#10;NT910S5J-K31&#10;(39.6cm LED 디스플레이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92" y="1461458"/>
              <a:ext cx="1953488" cy="130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458272" y="3001735"/>
              <a:ext cx="2313528" cy="1658247"/>
              <a:chOff x="458272" y="3001735"/>
              <a:chExt cx="2439000" cy="165824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58272" y="3001735"/>
                <a:ext cx="23135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에스코어 드림 4 Regular" pitchFamily="34" charset="-127"/>
                    <a:ea typeface="에스코어 드림 4 Regular" pitchFamily="34" charset="-127"/>
                  </a:rPr>
                  <a:t>Samsung ATIV 910S</a:t>
                </a:r>
                <a:endParaRPr lang="ko-KR" altLang="en-US" sz="1400" dirty="0">
                  <a:latin typeface="에스코어 드림 4 Regular" pitchFamily="34" charset="-127"/>
                  <a:ea typeface="에스코어 드림 4 Regular" pitchFamily="34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58272" y="3459653"/>
                <a:ext cx="2439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Processor : Intel(R) Core(TM) i5-4210 CPU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@ 1.70GHz 2.40GHz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Memory : DDR3L 8.00GB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OS : </a:t>
                </a:r>
                <a:r>
                  <a:rPr lang="en-US" altLang="ko-KR" sz="800" dirty="0" err="1" smtClean="0">
                    <a:latin typeface="에스코어 드림 5 Medium" pitchFamily="34" charset="-127"/>
                    <a:ea typeface="에스코어 드림 5 Medium" pitchFamily="34" charset="-127"/>
                  </a:rPr>
                  <a:t>WIndows</a:t>
                </a: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  8.1 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Storage : SSD 250GB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Graphic : Intel(R) HD Graphics Family</a:t>
                </a:r>
                <a:endParaRPr lang="ko-KR" altLang="en-US" sz="800" dirty="0">
                  <a:latin typeface="에스코어 드림 5 Medium" pitchFamily="34" charset="-127"/>
                  <a:ea typeface="에스코어 드림 5 Medium" pitchFamily="34" charset="-127"/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3195491" y="1289637"/>
            <a:ext cx="2592288" cy="3370345"/>
            <a:chOff x="3131840" y="1289637"/>
            <a:chExt cx="2592288" cy="3370345"/>
          </a:xfrm>
        </p:grpSpPr>
        <p:grpSp>
          <p:nvGrpSpPr>
            <p:cNvPr id="7" name="그룹 6"/>
            <p:cNvGrpSpPr/>
            <p:nvPr/>
          </p:nvGrpSpPr>
          <p:grpSpPr>
            <a:xfrm>
              <a:off x="3131840" y="3001735"/>
              <a:ext cx="2592288" cy="1658247"/>
              <a:chOff x="458272" y="3001735"/>
              <a:chExt cx="2439000" cy="165824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8272" y="3001735"/>
                <a:ext cx="2439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에스코어 드림 4 Regular" pitchFamily="34" charset="-127"/>
                    <a:ea typeface="에스코어 드림 4 Regular" pitchFamily="34" charset="-127"/>
                  </a:rPr>
                  <a:t>MacBook Pro</a:t>
                </a:r>
              </a:p>
              <a:p>
                <a:r>
                  <a:rPr lang="en-US" altLang="ko-KR" sz="1100" dirty="0" smtClean="0">
                    <a:latin typeface="에스코어 드림 4 Regular" pitchFamily="34" charset="-127"/>
                    <a:ea typeface="에스코어 드림 4 Regular" pitchFamily="34" charset="-127"/>
                  </a:rPr>
                  <a:t>(</a:t>
                </a:r>
                <a:r>
                  <a:rPr lang="en-US" altLang="ko-KR" sz="1100" dirty="0" err="1" smtClean="0">
                    <a:latin typeface="에스코어 드림 4 Regular" pitchFamily="34" charset="-127"/>
                    <a:ea typeface="에스코어 드림 4 Regular" pitchFamily="34" charset="-127"/>
                  </a:rPr>
                  <a:t>Retian</a:t>
                </a:r>
                <a:r>
                  <a:rPr lang="en-US" altLang="ko-KR" sz="1100" dirty="0" smtClean="0">
                    <a:latin typeface="에스코어 드림 4 Regular" pitchFamily="34" charset="-127"/>
                    <a:ea typeface="에스코어 드림 4 Regular" pitchFamily="34" charset="-127"/>
                  </a:rPr>
                  <a:t>, 15-inch, Mid 2014)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8272" y="3459653"/>
                <a:ext cx="2439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Processor</a:t>
                </a:r>
                <a:r>
                  <a:rPr lang="pt-BR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 : </a:t>
                </a:r>
                <a:r>
                  <a:rPr lang="pt-BR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2.8GHz quad-core</a:t>
                </a:r>
                <a:r>
                  <a:rPr lang="pt-BR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 Intel Core i7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Memory</a:t>
                </a: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 : DDR3L 16.00GB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OS : </a:t>
                </a:r>
                <a:r>
                  <a:rPr lang="en-US" altLang="ko-KR" sz="800" dirty="0" err="1" smtClean="0">
                    <a:latin typeface="에스코어 드림 5 Medium" pitchFamily="34" charset="-127"/>
                    <a:ea typeface="에스코어 드림 5 Medium" pitchFamily="34" charset="-127"/>
                  </a:rPr>
                  <a:t>macOS</a:t>
                </a: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 Catalina 10.15.7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Storage : SSD 512GB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Graphic : NVIDIA GeForce GT 750M 2GB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               Intel Iris Pro Graphics</a:t>
                </a:r>
                <a:endParaRPr lang="ko-KR" altLang="en-US" sz="800" dirty="0">
                  <a:latin typeface="에스코어 드림 5 Medium" pitchFamily="34" charset="-127"/>
                  <a:ea typeface="에스코어 드림 5 Medium" pitchFamily="34" charset="-127"/>
                </a:endParaRPr>
              </a:p>
            </p:txBody>
          </p:sp>
        </p:grpSp>
        <p:pic>
          <p:nvPicPr>
            <p:cNvPr id="2052" name="Picture 4" descr="https://support.apple.com/library/APPLE/APPLECARE_ALLGEOS/SP703/SP703-display_mbp_13-mu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895" y="1289637"/>
              <a:ext cx="2162175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6211470" y="1086994"/>
            <a:ext cx="2313528" cy="3644996"/>
            <a:chOff x="6211470" y="1086994"/>
            <a:chExt cx="2313528" cy="3644996"/>
          </a:xfrm>
        </p:grpSpPr>
        <p:pic>
          <p:nvPicPr>
            <p:cNvPr id="2054" name="Picture 6" descr="Case Corsair Carbide Series™ Air 740 High Airflow ATX Cub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086994"/>
              <a:ext cx="1848053" cy="1848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6211470" y="3075806"/>
              <a:ext cx="2313528" cy="1656184"/>
              <a:chOff x="458272" y="3001735"/>
              <a:chExt cx="2439000" cy="165618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58272" y="3001735"/>
                <a:ext cx="23135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에스코어 드림 4 Regular" pitchFamily="34" charset="-127"/>
                    <a:ea typeface="에스코어 드림 4 Regular" pitchFamily="34" charset="-127"/>
                  </a:rPr>
                  <a:t>Desktop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8272" y="3457590"/>
                <a:ext cx="2439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Processor</a:t>
                </a:r>
                <a:r>
                  <a:rPr lang="pt-BR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 : </a:t>
                </a: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AMD </a:t>
                </a:r>
                <a:r>
                  <a:rPr lang="en-US" altLang="ko-KR" sz="800" dirty="0" err="1" smtClean="0">
                    <a:latin typeface="에스코어 드림 5 Medium" pitchFamily="34" charset="-127"/>
                    <a:ea typeface="에스코어 드림 5 Medium" pitchFamily="34" charset="-127"/>
                  </a:rPr>
                  <a:t>Ryzen</a:t>
                </a: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 </a:t>
                </a:r>
                <a:r>
                  <a:rPr lang="en-US" altLang="ko-KR" sz="800" dirty="0" err="1" smtClean="0">
                    <a:latin typeface="에스코어 드림 5 Medium" pitchFamily="34" charset="-127"/>
                    <a:ea typeface="에스코어 드림 5 Medium" pitchFamily="34" charset="-127"/>
                  </a:rPr>
                  <a:t>Threadripper</a:t>
                </a: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 1900X 8-Core 3.80GHz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Memory : DDR3L 32.00GB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OS : Windows 10 Home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Storage : SSD M.2 512GB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Graphic : NVIDIA GeForce GTX 10606GB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348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9658" y="87094"/>
            <a:ext cx="856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Devices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8272" y="1469435"/>
            <a:ext cx="2313528" cy="2470467"/>
            <a:chOff x="458272" y="1077780"/>
            <a:chExt cx="2313528" cy="2470467"/>
          </a:xfrm>
        </p:grpSpPr>
        <p:grpSp>
          <p:nvGrpSpPr>
            <p:cNvPr id="4" name="그룹 3"/>
            <p:cNvGrpSpPr/>
            <p:nvPr/>
          </p:nvGrpSpPr>
          <p:grpSpPr>
            <a:xfrm>
              <a:off x="458272" y="3001735"/>
              <a:ext cx="2313528" cy="546512"/>
              <a:chOff x="458272" y="3001735"/>
              <a:chExt cx="2439000" cy="54651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58272" y="3001735"/>
                <a:ext cx="23135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 smtClean="0">
                    <a:latin typeface="에스코어 드림 4 Regular" pitchFamily="34" charset="-127"/>
                    <a:ea typeface="에스코어 드림 4 Regular" pitchFamily="34" charset="-127"/>
                  </a:rPr>
                  <a:t>iPad</a:t>
                </a:r>
                <a:r>
                  <a:rPr lang="en-US" altLang="ko-KR" sz="1400" dirty="0" smtClean="0">
                    <a:latin typeface="에스코어 드림 4 Regular" pitchFamily="34" charset="-127"/>
                    <a:ea typeface="에스코어 드림 4 Regular" pitchFamily="34" charset="-127"/>
                  </a:rPr>
                  <a:t> mini 3</a:t>
                </a:r>
                <a:endParaRPr lang="ko-KR" altLang="en-US" sz="1400" dirty="0">
                  <a:latin typeface="에스코어 드림 4 Regular" pitchFamily="34" charset="-127"/>
                  <a:ea typeface="에스코어 드림 4 Regular" pitchFamily="34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58272" y="3291830"/>
                <a:ext cx="2439000" cy="256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Storage : 64GB</a:t>
                </a:r>
              </a:p>
            </p:txBody>
          </p:sp>
        </p:grpSp>
        <p:pic>
          <p:nvPicPr>
            <p:cNvPr id="19" name="Picture 2" descr="https://support.apple.com/library/APPLE/APPLECARE_ALLGEOS/SP709/SP709-silver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41" y="1077780"/>
              <a:ext cx="1411189" cy="1703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3195491" y="1730959"/>
            <a:ext cx="2592288" cy="2208943"/>
            <a:chOff x="3195491" y="1339304"/>
            <a:chExt cx="2592288" cy="2208943"/>
          </a:xfrm>
        </p:grpSpPr>
        <p:grpSp>
          <p:nvGrpSpPr>
            <p:cNvPr id="7" name="그룹 6"/>
            <p:cNvGrpSpPr/>
            <p:nvPr/>
          </p:nvGrpSpPr>
          <p:grpSpPr>
            <a:xfrm>
              <a:off x="3195491" y="3001735"/>
              <a:ext cx="2592288" cy="546512"/>
              <a:chOff x="458272" y="3001735"/>
              <a:chExt cx="2439000" cy="5465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8272" y="3001735"/>
                <a:ext cx="2439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에스코어 드림 4 Regular" pitchFamily="34" charset="-127"/>
                    <a:ea typeface="에스코어 드림 4 Regular" pitchFamily="34" charset="-127"/>
                  </a:rPr>
                  <a:t>iPhone 13 mini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8272" y="3291830"/>
                <a:ext cx="2439000" cy="256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Storage : 128GB</a:t>
                </a:r>
              </a:p>
            </p:txBody>
          </p:sp>
        </p:grpSp>
        <p:pic>
          <p:nvPicPr>
            <p:cNvPr id="21" name="Picture 4" descr="https://support.apple.com/library/APPLE/APPLECARE_ALLGEOS/SP847/iphone13-mini-colors-48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401" y="1339304"/>
              <a:ext cx="2316467" cy="1379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6211470" y="1236245"/>
            <a:ext cx="2313528" cy="2703656"/>
            <a:chOff x="6211470" y="844590"/>
            <a:chExt cx="2313528" cy="2703656"/>
          </a:xfrm>
        </p:grpSpPr>
        <p:grpSp>
          <p:nvGrpSpPr>
            <p:cNvPr id="16" name="그룹 15"/>
            <p:cNvGrpSpPr/>
            <p:nvPr/>
          </p:nvGrpSpPr>
          <p:grpSpPr>
            <a:xfrm>
              <a:off x="6211470" y="3001734"/>
              <a:ext cx="2313528" cy="546512"/>
              <a:chOff x="458272" y="2927663"/>
              <a:chExt cx="2439000" cy="54651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58272" y="2927663"/>
                <a:ext cx="23135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에스코어 드림 4 Regular" pitchFamily="34" charset="-127"/>
                    <a:ea typeface="에스코어 드림 4 Regular" pitchFamily="34" charset="-127"/>
                  </a:rPr>
                  <a:t>Galaxy A23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8272" y="3217758"/>
                <a:ext cx="2439000" cy="256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에스코어 드림 5 Medium" pitchFamily="34" charset="-127"/>
                    <a:ea typeface="에스코어 드림 5 Medium" pitchFamily="34" charset="-127"/>
                  </a:rPr>
                  <a:t>Storage : 128GB</a:t>
                </a:r>
              </a:p>
            </p:txBody>
          </p:sp>
        </p:grpSp>
        <p:pic>
          <p:nvPicPr>
            <p:cNvPr id="25" name="Picture 6" descr="KT 갤럭시 A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128" y="844590"/>
              <a:ext cx="2170212" cy="2170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468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165428"/>
            <a:ext cx="5905938" cy="4812645"/>
            <a:chOff x="2993087" y="195486"/>
            <a:chExt cx="5905938" cy="4812645"/>
          </a:xfrm>
        </p:grpSpPr>
        <p:pic>
          <p:nvPicPr>
            <p:cNvPr id="4098" name="Picture 2" descr="안드레아스 거스키 사진전-아모레퍼시픽 미술관 &lt; 포토뉴스 &lt; 기사본문 - 한국사진신문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087" y="195486"/>
              <a:ext cx="2304256" cy="2304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추상화일까, 사진일까...현대 사진 거장 안드레아스 거스키 첫 개인전 - 여성신문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087" y="2606382"/>
              <a:ext cx="5905938" cy="2401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구찌의 창의적 비전 담은 가든 아키타이프: 절대적 전형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95486"/>
              <a:ext cx="3534937" cy="230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8311106" y="87094"/>
            <a:ext cx="7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Hobby</a:t>
            </a:r>
            <a:endParaRPr lang="ko-KR" altLang="en-US" sz="140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2417861"/>
            <a:ext cx="219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전시 </a:t>
            </a:r>
            <a:r>
              <a:rPr lang="ko-KR" altLang="en-US" sz="1400" dirty="0" err="1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보러가기</a:t>
            </a:r>
            <a:endParaRPr lang="ko-KR" altLang="en-US" sz="14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5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0911" y="87094"/>
            <a:ext cx="965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Contents</a:t>
            </a:r>
            <a:endParaRPr lang="ko-KR" altLang="en-US" sz="140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5126" name="Picture 6" descr="화이트칼라 - 나무위키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3108"/>
            <a:ext cx="2033039" cy="263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하우스 오브 카드(미국 드라마) - 나무위키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57" y="1053108"/>
            <a:ext cx="1777245" cy="263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피키 블라인더스 시즌 1 (2013) - 왓챠피디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0" y="1053108"/>
            <a:ext cx="1842159" cy="263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야구엔 없고, '최강야구'엔 있는 순간들 [최강야구③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53108"/>
            <a:ext cx="1862974" cy="263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772" y="3863237"/>
            <a:ext cx="206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화이트칼라</a:t>
            </a:r>
            <a:endParaRPr lang="ko-KR" altLang="en-US" sz="14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3882" y="3863237"/>
            <a:ext cx="206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하우스오브카드</a:t>
            </a:r>
            <a:endParaRPr lang="ko-KR" altLang="en-US" sz="14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7682" y="3863237"/>
            <a:ext cx="206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피키블라인더스</a:t>
            </a:r>
            <a:endParaRPr lang="ko-KR" altLang="en-US" sz="14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4346" y="3863237"/>
            <a:ext cx="206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최강야구</a:t>
            </a:r>
            <a:endParaRPr lang="ko-KR" altLang="en-US" sz="14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04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01" y="2211710"/>
            <a:ext cx="4099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-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즐길 수 없으면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피하라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  <a:p>
            <a:pPr algn="ctr"/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-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내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탓이고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 님 덕입니다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38365" y="87094"/>
            <a:ext cx="89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Mottoes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71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1220" y="2211710"/>
            <a:ext cx="6221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데이터의 분석과 활용을 통해</a:t>
            </a:r>
            <a:endParaRPr lang="en-US" altLang="ko-KR" sz="2000" dirty="0" smtClean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앞으로의 건축 미래와 부동산 시장에 대한 예측과 </a:t>
            </a:r>
            <a:endParaRPr lang="en-US" altLang="ko-KR" sz="2000" dirty="0" smtClean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건축 사업 및 사용 프로그램 계획에 활용하고 싶습니다</a:t>
            </a:r>
            <a:r>
              <a:rPr lang="en-US" altLang="ko-KR" sz="20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9333" y="8709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기대효과</a:t>
            </a:r>
            <a:endParaRPr lang="ko-KR" altLang="en-US" sz="140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38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204</Words>
  <Application>Microsoft Office PowerPoint</Application>
  <PresentationFormat>화면 슬라이드 쇼(16:9)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맑은 고딕</vt:lpstr>
      <vt:lpstr>에스코어 드림 4 Regular</vt:lpstr>
      <vt:lpstr>에스코어 드림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SHWANNEE</dc:creator>
  <cp:lastModifiedBy>SHWANNEE</cp:lastModifiedBy>
  <cp:revision>14</cp:revision>
  <dcterms:created xsi:type="dcterms:W3CDTF">2022-08-22T02:34:45Z</dcterms:created>
  <dcterms:modified xsi:type="dcterms:W3CDTF">2022-08-22T07:28:45Z</dcterms:modified>
</cp:coreProperties>
</file>