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Higher or Lower</a:t>
            </a:r>
            <a:endParaRPr b="1"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742675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Jessica Yip &amp; Dennis Lin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250" y="12157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 number from 1-10 is displayed on the screen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Player guesses whether the next number will be higher or lower than the current number.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If the guess is correct, a new number is generated and the game continues.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If the guess is incorrect, the game ends.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Background/Motivation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505700"/>
            <a:ext cx="5759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Based off a game of chance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Simple game design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But new challenge of using a microcontroller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988" y="3011500"/>
            <a:ext cx="6818023" cy="157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Tiva LaunchPad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LCD Screen BoosterPack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Coding in C in CCS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Two RectangularButtons for player decision (High or Low)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Canvases for title and currentNum display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975" y="250475"/>
            <a:ext cx="3916201" cy="46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67550" y="547775"/>
            <a:ext cx="2770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LCD Screen was slightly defective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RectanglularButton, Canvas, CanvasStruct functions and parameters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Generating a random number on a microcontroller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Unable to use CPU clock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Conclusion/Future Plans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05700"/>
            <a:ext cx="7164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Implement a score tracker</a:t>
            </a:r>
            <a:endParaRPr sz="18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Score earned could depend on probability of higher/lower outcome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Introduce a betting system</a:t>
            </a:r>
            <a:endParaRPr sz="18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Player can choose to wager a certain amount of points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 an image for the current card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 a built-in sensor in the microcontroller to generate the random number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904550" y="19494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