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9" r:id="rId3"/>
    <p:sldId id="304" r:id="rId4"/>
  </p:sldIdLst>
  <p:sldSz cx="10080625" cy="7559675"/>
  <p:notesSz cx="7099300" cy="102346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0">
          <p15:clr>
            <a:srgbClr val="A4A3A4"/>
          </p15:clr>
        </p15:guide>
        <p15:guide id="2" pos="19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3BD"/>
    <a:srgbClr val="F3F5AD"/>
    <a:srgbClr val="F4F3D8"/>
    <a:srgbClr val="FF8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1" autoAdjust="0"/>
    <p:restoredTop sz="94514" autoAdjust="0"/>
  </p:normalViewPr>
  <p:slideViewPr>
    <p:cSldViewPr>
      <p:cViewPr>
        <p:scale>
          <a:sx n="50" d="100"/>
          <a:sy n="50" d="100"/>
        </p:scale>
        <p:origin x="1328" y="2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30"/>
        <p:guide pos="19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6288"/>
            <a:ext cx="5111750" cy="383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10511" y="4860473"/>
            <a:ext cx="5676830" cy="46020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394" cy="508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018007" y="0"/>
            <a:ext cx="3078393" cy="508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2560"/>
            <a:ext cx="3078394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00D5DD0-529A-4335-A239-D916477380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3CFA6-022F-436A-A0CD-C4EC824EBD7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3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DC0180-B186-42F1-8808-EE3676BA8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3D831D1-4139-40EF-9537-8D55F9BAA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170003-B017-4231-80A3-278C64BB19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4D67AD-C10F-4271-B916-C3C0583F7C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75E301-94CA-47E0-A798-3CA655B289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A25B6-56EE-4240-BBF3-959B72CB2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E2C1CB-F557-4331-9DBC-0A2F63C935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3D575A-0D41-4BB5-ABAB-4434C7750A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A2512A-2D6B-47F4-8BF8-FE6C4DBF92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B92096-8749-497F-A4F6-8B322D50E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EE47B4-5000-4303-AC0B-C6921CC1C1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5F64995-D5AA-4BFA-8C7C-E7D76080A1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4738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813D21DB-CE02-4BC0-86DE-149C7BD263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3350B9F6-2C05-A24B-B232-7AF61D3A39C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5/27/2015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9B61DAEE-52C6-7F4E-A938-D3D46E571F3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03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50397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3549" y="2713037"/>
            <a:ext cx="9072563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00794" tIns="50397" rIns="100794" bIns="50397"/>
          <a:lstStyle/>
          <a:p>
            <a:pPr algn="ctr">
              <a:lnSpc>
                <a:spcPct val="85000"/>
              </a:lnSpc>
              <a:buClrTx/>
              <a:tabLst>
                <a:tab pos="0" algn="l"/>
                <a:tab pos="1007943" algn="l"/>
                <a:tab pos="2015886" algn="l"/>
                <a:tab pos="3023829" algn="l"/>
                <a:tab pos="4031772" algn="l"/>
                <a:tab pos="5039716" algn="l"/>
                <a:tab pos="6047659" algn="l"/>
                <a:tab pos="7055602" algn="l"/>
                <a:tab pos="8063545" algn="l"/>
                <a:tab pos="9071488" algn="l"/>
                <a:tab pos="10079431" algn="l"/>
                <a:tab pos="11087374" algn="l"/>
              </a:tabLst>
            </a:pPr>
            <a:r>
              <a:rPr lang="en-US" sz="4000" b="1" dirty="0" smtClean="0">
                <a:solidFill>
                  <a:srgbClr val="0067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Design Figures </a:t>
            </a:r>
          </a:p>
          <a:p>
            <a:pPr algn="ctr">
              <a:lnSpc>
                <a:spcPct val="85000"/>
              </a:lnSpc>
              <a:buClrTx/>
              <a:tabLst>
                <a:tab pos="0" algn="l"/>
                <a:tab pos="1007943" algn="l"/>
                <a:tab pos="2015886" algn="l"/>
                <a:tab pos="3023829" algn="l"/>
                <a:tab pos="4031772" algn="l"/>
                <a:tab pos="5039716" algn="l"/>
                <a:tab pos="6047659" algn="l"/>
                <a:tab pos="7055602" algn="l"/>
                <a:tab pos="8063545" algn="l"/>
                <a:tab pos="9071488" algn="l"/>
                <a:tab pos="10079431" algn="l"/>
                <a:tab pos="11087374" algn="l"/>
              </a:tabLst>
            </a:pPr>
            <a:r>
              <a:rPr lang="en-US" sz="4000" b="1" dirty="0" smtClean="0">
                <a:solidFill>
                  <a:srgbClr val="0067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for </a:t>
            </a:r>
          </a:p>
          <a:p>
            <a:pPr algn="ctr">
              <a:lnSpc>
                <a:spcPct val="85000"/>
              </a:lnSpc>
              <a:buClrTx/>
              <a:tabLst>
                <a:tab pos="0" algn="l"/>
                <a:tab pos="1007943" algn="l"/>
                <a:tab pos="2015886" algn="l"/>
                <a:tab pos="3023829" algn="l"/>
                <a:tab pos="4031772" algn="l"/>
                <a:tab pos="5039716" algn="l"/>
                <a:tab pos="6047659" algn="l"/>
                <a:tab pos="7055602" algn="l"/>
                <a:tab pos="8063545" algn="l"/>
                <a:tab pos="9071488" algn="l"/>
                <a:tab pos="10079431" algn="l"/>
                <a:tab pos="11087374" algn="l"/>
              </a:tabLst>
            </a:pPr>
            <a:r>
              <a:rPr lang="en-US" sz="4000" b="1" dirty="0" smtClean="0">
                <a:solidFill>
                  <a:srgbClr val="0067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ASPLOS’16</a:t>
            </a:r>
            <a:endParaRPr lang="en-US" sz="4000" b="1" dirty="0">
              <a:solidFill>
                <a:srgbClr val="00673E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5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43226</TotalTime>
  <Words>5</Words>
  <Application>Microsoft Office PowerPoint</Application>
  <PresentationFormat>Custom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DejaVu Sans</vt:lpstr>
      <vt:lpstr>ＭＳ Ｐゴシック</vt:lpstr>
      <vt:lpstr>Arial</vt:lpstr>
      <vt:lpstr>Calibri</vt:lpstr>
      <vt:lpstr>Times New Roman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</dc:creator>
  <cp:lastModifiedBy>焦一正</cp:lastModifiedBy>
  <cp:revision>389</cp:revision>
  <cp:lastPrinted>2012-10-01T21:44:52Z</cp:lastPrinted>
  <dcterms:created xsi:type="dcterms:W3CDTF">2012-07-22T13:47:38Z</dcterms:created>
  <dcterms:modified xsi:type="dcterms:W3CDTF">2015-05-28T02:46:38Z</dcterms:modified>
</cp:coreProperties>
</file>