
<file path=[Content_Types].xml><?xml version="1.0" encoding="utf-8"?>
<Types xmlns="http://schemas.openxmlformats.org/package/2006/content-types">
  <Default Extension="png" ContentType="image/png"/>
  <Default Extension="m4a" ContentType="audio/mp4"/>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319" r:id="rId2"/>
    <p:sldId id="262" r:id="rId3"/>
    <p:sldId id="297" r:id="rId4"/>
    <p:sldId id="298" r:id="rId5"/>
    <p:sldId id="318" r:id="rId6"/>
    <p:sldId id="273" r:id="rId7"/>
    <p:sldId id="299" r:id="rId8"/>
    <p:sldId id="300" r:id="rId9"/>
    <p:sldId id="301" r:id="rId10"/>
    <p:sldId id="304" r:id="rId11"/>
    <p:sldId id="305" r:id="rId12"/>
    <p:sldId id="307" r:id="rId13"/>
    <p:sldId id="309" r:id="rId14"/>
    <p:sldId id="310" r:id="rId15"/>
    <p:sldId id="315" r:id="rId16"/>
    <p:sldId id="314" r:id="rId17"/>
  </p:sldIdLst>
  <p:sldSz cx="12192000" cy="6858000"/>
  <p:notesSz cx="6858000" cy="9144000"/>
  <p:embeddedFontLst>
    <p:embeddedFont>
      <p:font typeface="24 LED" panose="02010600030101010101" charset="0"/>
      <p:regular r:id="rId19"/>
    </p:embeddedFont>
    <p:embeddedFont>
      <p:font typeface="Arial Black" panose="020B0A04020102020204" pitchFamily="34" charset="0"/>
      <p:bold r:id="rId20"/>
    </p:embeddedFont>
    <p:embeddedFont>
      <p:font typeface="Calibri" panose="020F0502020204030204" pitchFamily="34" charset="0"/>
      <p:regular r:id="rId21"/>
      <p:bold r:id="rId22"/>
      <p:italic r:id="rId23"/>
      <p:boldItalic r:id="rId24"/>
    </p:embeddedFont>
    <p:embeddedFont>
      <p:font typeface="等线" panose="02010600030101010101" pitchFamily="2" charset="-122"/>
      <p:regular r:id="rId25"/>
      <p:bold r:id="rId26"/>
    </p:embeddedFont>
    <p:embeddedFont>
      <p:font typeface="微软雅黑" panose="020B0503020204020204" pitchFamily="34" charset="-122"/>
      <p:regular r:id="rId27"/>
      <p:bold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969"/>
    <a:srgbClr val="ECECEC"/>
    <a:srgbClr val="404040"/>
    <a:srgbClr val="D9D9D9"/>
    <a:srgbClr val="BFBFBF"/>
    <a:srgbClr val="F7F7F7"/>
    <a:srgbClr val="7F7F7F"/>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3" autoAdjust="0"/>
    <p:restoredTop sz="94660"/>
  </p:normalViewPr>
  <p:slideViewPr>
    <p:cSldViewPr snapToGrid="0" showGuides="1">
      <p:cViewPr varScale="1">
        <p:scale>
          <a:sx n="86" d="100"/>
          <a:sy n="86" d="100"/>
        </p:scale>
        <p:origin x="47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pPr/>
              <a:t>2018/7/5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pPr/>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1</a:t>
            </a:fld>
            <a:endParaRPr lang="zh-CN" altLang="en-US"/>
          </a:p>
        </p:txBody>
      </p:sp>
    </p:spTree>
    <p:extLst>
      <p:ext uri="{BB962C8B-B14F-4D97-AF65-F5344CB8AC3E}">
        <p14:creationId xmlns:p14="http://schemas.microsoft.com/office/powerpoint/2010/main" val="1774415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10</a:t>
            </a:fld>
            <a:endParaRPr lang="zh-CN" altLang="en-US"/>
          </a:p>
        </p:txBody>
      </p:sp>
    </p:spTree>
    <p:extLst>
      <p:ext uri="{BB962C8B-B14F-4D97-AF65-F5344CB8AC3E}">
        <p14:creationId xmlns:p14="http://schemas.microsoft.com/office/powerpoint/2010/main" val="217675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11</a:t>
            </a:fld>
            <a:endParaRPr lang="zh-CN" altLang="en-US"/>
          </a:p>
        </p:txBody>
      </p:sp>
    </p:spTree>
    <p:extLst>
      <p:ext uri="{BB962C8B-B14F-4D97-AF65-F5344CB8AC3E}">
        <p14:creationId xmlns:p14="http://schemas.microsoft.com/office/powerpoint/2010/main" val="1298958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12</a:t>
            </a:fld>
            <a:endParaRPr lang="zh-CN" altLang="en-US"/>
          </a:p>
        </p:txBody>
      </p:sp>
    </p:spTree>
    <p:extLst>
      <p:ext uri="{BB962C8B-B14F-4D97-AF65-F5344CB8AC3E}">
        <p14:creationId xmlns:p14="http://schemas.microsoft.com/office/powerpoint/2010/main" val="1456365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13</a:t>
            </a:fld>
            <a:endParaRPr lang="zh-CN" altLang="en-US"/>
          </a:p>
        </p:txBody>
      </p:sp>
    </p:spTree>
    <p:extLst>
      <p:ext uri="{BB962C8B-B14F-4D97-AF65-F5344CB8AC3E}">
        <p14:creationId xmlns:p14="http://schemas.microsoft.com/office/powerpoint/2010/main" val="4043712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14</a:t>
            </a:fld>
            <a:endParaRPr lang="zh-CN" altLang="en-US"/>
          </a:p>
        </p:txBody>
      </p:sp>
    </p:spTree>
    <p:extLst>
      <p:ext uri="{BB962C8B-B14F-4D97-AF65-F5344CB8AC3E}">
        <p14:creationId xmlns:p14="http://schemas.microsoft.com/office/powerpoint/2010/main" val="4054076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15</a:t>
            </a:fld>
            <a:endParaRPr lang="zh-CN" altLang="en-US"/>
          </a:p>
        </p:txBody>
      </p:sp>
    </p:spTree>
    <p:extLst>
      <p:ext uri="{BB962C8B-B14F-4D97-AF65-F5344CB8AC3E}">
        <p14:creationId xmlns:p14="http://schemas.microsoft.com/office/powerpoint/2010/main" val="3888766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16</a:t>
            </a:fld>
            <a:endParaRPr lang="zh-CN" altLang="en-US"/>
          </a:p>
        </p:txBody>
      </p:sp>
    </p:spTree>
    <p:extLst>
      <p:ext uri="{BB962C8B-B14F-4D97-AF65-F5344CB8AC3E}">
        <p14:creationId xmlns:p14="http://schemas.microsoft.com/office/powerpoint/2010/main" val="75232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2</a:t>
            </a:fld>
            <a:endParaRPr lang="zh-CN" altLang="en-US"/>
          </a:p>
        </p:txBody>
      </p:sp>
    </p:spTree>
    <p:extLst>
      <p:ext uri="{BB962C8B-B14F-4D97-AF65-F5344CB8AC3E}">
        <p14:creationId xmlns:p14="http://schemas.microsoft.com/office/powerpoint/2010/main" val="2420009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3</a:t>
            </a:fld>
            <a:endParaRPr lang="zh-CN" altLang="en-US"/>
          </a:p>
        </p:txBody>
      </p:sp>
    </p:spTree>
    <p:extLst>
      <p:ext uri="{BB962C8B-B14F-4D97-AF65-F5344CB8AC3E}">
        <p14:creationId xmlns:p14="http://schemas.microsoft.com/office/powerpoint/2010/main" val="394735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4</a:t>
            </a:fld>
            <a:endParaRPr lang="zh-CN" altLang="en-US"/>
          </a:p>
        </p:txBody>
      </p:sp>
    </p:spTree>
    <p:extLst>
      <p:ext uri="{BB962C8B-B14F-4D97-AF65-F5344CB8AC3E}">
        <p14:creationId xmlns:p14="http://schemas.microsoft.com/office/powerpoint/2010/main" val="220123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5</a:t>
            </a:fld>
            <a:endParaRPr lang="zh-CN" altLang="en-US"/>
          </a:p>
        </p:txBody>
      </p:sp>
    </p:spTree>
    <p:extLst>
      <p:ext uri="{BB962C8B-B14F-4D97-AF65-F5344CB8AC3E}">
        <p14:creationId xmlns:p14="http://schemas.microsoft.com/office/powerpoint/2010/main" val="4115492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6</a:t>
            </a:fld>
            <a:endParaRPr lang="zh-CN" altLang="en-US"/>
          </a:p>
        </p:txBody>
      </p:sp>
    </p:spTree>
    <p:extLst>
      <p:ext uri="{BB962C8B-B14F-4D97-AF65-F5344CB8AC3E}">
        <p14:creationId xmlns:p14="http://schemas.microsoft.com/office/powerpoint/2010/main" val="2304827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7</a:t>
            </a:fld>
            <a:endParaRPr lang="zh-CN" altLang="en-US"/>
          </a:p>
        </p:txBody>
      </p:sp>
    </p:spTree>
    <p:extLst>
      <p:ext uri="{BB962C8B-B14F-4D97-AF65-F5344CB8AC3E}">
        <p14:creationId xmlns:p14="http://schemas.microsoft.com/office/powerpoint/2010/main" val="2629872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8</a:t>
            </a:fld>
            <a:endParaRPr lang="zh-CN" altLang="en-US"/>
          </a:p>
        </p:txBody>
      </p:sp>
    </p:spTree>
    <p:extLst>
      <p:ext uri="{BB962C8B-B14F-4D97-AF65-F5344CB8AC3E}">
        <p14:creationId xmlns:p14="http://schemas.microsoft.com/office/powerpoint/2010/main" val="416106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pPr/>
              <a:t>9</a:t>
            </a:fld>
            <a:endParaRPr lang="zh-CN" altLang="en-US"/>
          </a:p>
        </p:txBody>
      </p:sp>
    </p:spTree>
    <p:extLst>
      <p:ext uri="{BB962C8B-B14F-4D97-AF65-F5344CB8AC3E}">
        <p14:creationId xmlns:p14="http://schemas.microsoft.com/office/powerpoint/2010/main" val="332138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pPr/>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pPr/>
              <a:t>2018/7/5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9393551" y="67222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623332" y="1604282"/>
            <a:ext cx="5606143" cy="830997"/>
          </a:xfrm>
          <a:prstGeom prst="rect">
            <a:avLst/>
          </a:prstGeom>
          <a:noFill/>
        </p:spPr>
        <p:txBody>
          <a:bodyPr wrap="square" rtlCol="0">
            <a:spAutoFit/>
          </a:bodyPr>
          <a:lstStyle/>
          <a:p>
            <a:r>
              <a:rPr lang="zh-CN" altLang="en-US" sz="4800" dirty="0"/>
              <a:t>操作系统课程设计</a:t>
            </a:r>
          </a:p>
        </p:txBody>
      </p:sp>
      <p:sp>
        <p:nvSpPr>
          <p:cNvPr id="157" name="文本框 156"/>
          <p:cNvSpPr txBox="1"/>
          <p:nvPr/>
        </p:nvSpPr>
        <p:spPr>
          <a:xfrm>
            <a:off x="2705100" y="2638425"/>
            <a:ext cx="3951723" cy="646331"/>
          </a:xfrm>
          <a:prstGeom prst="rect">
            <a:avLst/>
          </a:prstGeom>
          <a:noFill/>
        </p:spPr>
        <p:txBody>
          <a:bodyPr wrap="none" rtlCol="0">
            <a:spAutoFit/>
          </a:bodyPr>
          <a:lstStyle/>
          <a:p>
            <a:r>
              <a:rPr lang="en-US" altLang="zh-CN" sz="3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3600" dirty="0">
                <a:solidFill>
                  <a:schemeClr val="bg1">
                    <a:lumMod val="50000"/>
                  </a:schemeClr>
                </a:solidFill>
                <a:latin typeface="微软雅黑" panose="020B0503020204020204" pitchFamily="34" charset="-122"/>
                <a:ea typeface="微软雅黑" panose="020B0503020204020204" pitchFamily="34" charset="-122"/>
              </a:rPr>
              <a:t>超市购物模拟</a:t>
            </a:r>
          </a:p>
        </p:txBody>
      </p:sp>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56"/>
          <p:cNvSpPr txBox="1"/>
          <p:nvPr/>
        </p:nvSpPr>
        <p:spPr>
          <a:xfrm>
            <a:off x="3971925" y="4876800"/>
            <a:ext cx="413446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丁建宇、江彦君、范益斌</a:t>
            </a:r>
          </a:p>
        </p:txBody>
      </p:sp>
      <p:cxnSp>
        <p:nvCxnSpPr>
          <p:cNvPr id="122" name="直接连接符 121"/>
          <p:cNvCxnSpPr/>
          <p:nvPr/>
        </p:nvCxnSpPr>
        <p:spPr>
          <a:xfrm>
            <a:off x="2790825" y="3381374"/>
            <a:ext cx="37909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881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90">
        <p159:morph option="byObject"/>
      </p:transition>
    </mc:Choice>
    <mc:Fallback xmlns="">
      <p:transition spd="slow" advClick="0" advTm="79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37" name="直接连接符 136"/>
          <p:cNvCxnSpPr/>
          <p:nvPr/>
        </p:nvCxnSpPr>
        <p:spPr>
          <a:xfrm>
            <a:off x="6727354" y="1224633"/>
            <a:ext cx="0" cy="2818485"/>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sp>
        <p:nvSpPr>
          <p:cNvPr id="138" name="文本框 137"/>
          <p:cNvSpPr txBox="1"/>
          <p:nvPr/>
        </p:nvSpPr>
        <p:spPr>
          <a:xfrm>
            <a:off x="4012578" y="1437587"/>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139" name="文本框 138"/>
          <p:cNvSpPr txBox="1"/>
          <p:nvPr/>
        </p:nvSpPr>
        <p:spPr>
          <a:xfrm>
            <a:off x="2949683" y="2043535"/>
            <a:ext cx="3897747" cy="369332"/>
          </a:xfrm>
          <a:prstGeom prst="rect">
            <a:avLst/>
          </a:prstGeom>
          <a:noFill/>
        </p:spPr>
        <p:txBody>
          <a:bodyPr wrap="square" rtlCol="0">
            <a:spAutoFit/>
          </a:bodyPr>
          <a:lstStyle/>
          <a:p>
            <a:r>
              <a:rPr lang="en-US" altLang="zh-CN" dirty="0"/>
              <a:t>CLICK TO ADD YOUR TITLE HERE</a:t>
            </a:r>
            <a:endParaRPr lang="zh-CN" altLang="en-US" dirty="0"/>
          </a:p>
        </p:txBody>
      </p:sp>
      <p:sp>
        <p:nvSpPr>
          <p:cNvPr id="140" name="文本框 139"/>
          <p:cNvSpPr txBox="1"/>
          <p:nvPr/>
        </p:nvSpPr>
        <p:spPr>
          <a:xfrm>
            <a:off x="3067243" y="2411227"/>
            <a:ext cx="3571495" cy="1661993"/>
          </a:xfrm>
          <a:prstGeom prst="rect">
            <a:avLst/>
          </a:prstGeom>
          <a:noFill/>
        </p:spPr>
        <p:txBody>
          <a:bodyPr wrap="square" rtlCol="0">
            <a:spAutoFit/>
          </a:bodyPr>
          <a:lstStyle/>
          <a:p>
            <a:r>
              <a:rPr lang="en-US" altLang="zh-CN" sz="1400" dirty="0"/>
              <a:t>Happiness is not about being immortal nor having food or rights in one's hand. It’s about having each tiny wish come true, or having something to eat when you are hungry or having someone's love when you need love.</a:t>
            </a:r>
            <a:endParaRPr lang="zh-CN" altLang="en-US" sz="1400" dirty="0"/>
          </a:p>
          <a:p>
            <a:endParaRPr lang="zh-CN" altLang="en-US" dirty="0"/>
          </a:p>
        </p:txBody>
      </p:sp>
      <p:sp>
        <p:nvSpPr>
          <p:cNvPr id="166" name="椭圆 165"/>
          <p:cNvSpPr/>
          <p:nvPr/>
        </p:nvSpPr>
        <p:spPr>
          <a:xfrm rot="11174285">
            <a:off x="1924415" y="59680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2964376" y="56145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1174285">
            <a:off x="6165869" y="58115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1174285">
            <a:off x="7410781" y="55013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1174285">
            <a:off x="6970561" y="63577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1174285">
            <a:off x="8261329" y="59336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rot="11174285">
            <a:off x="10228034" y="54764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rot="11174285">
            <a:off x="11859278" y="56692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rot="11174285">
            <a:off x="11403167" y="60602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rot="11174285">
            <a:off x="9845605" y="61635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rot="11174285">
            <a:off x="3727170" y="55608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rot="11174285">
            <a:off x="826579" y="67186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1174285">
            <a:off x="3315532" y="65157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1174285">
            <a:off x="8607532" y="65609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rot="11174285">
            <a:off x="10710575" y="67123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rot="11174285">
            <a:off x="5767069" y="63912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rot="11174285">
            <a:off x="4761815" y="60264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rot="11174285">
            <a:off x="-122116" y="64845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a:stCxn id="166" idx="6"/>
            <a:endCxn id="185" idx="2"/>
          </p:cNvCxnSpPr>
          <p:nvPr/>
        </p:nvCxnSpPr>
        <p:spPr>
          <a:xfrm flipH="1">
            <a:off x="101429" y="60397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57144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1284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56759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55183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56587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58380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1814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0644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55763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1111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57839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56012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56836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56256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0767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3457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1680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66405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56848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0940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65055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2654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58988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0068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59858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64885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65394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65730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2425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2838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3630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0940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67139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58251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58084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2000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56564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66840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989668" y="1120746"/>
            <a:ext cx="3794624" cy="3049595"/>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连接符 116"/>
          <p:cNvCxnSpPr>
            <a:endCxn id="119" idx="3"/>
          </p:cNvCxnSpPr>
          <p:nvPr/>
        </p:nvCxnSpPr>
        <p:spPr>
          <a:xfrm flipV="1">
            <a:off x="2839335" y="1166123"/>
            <a:ext cx="866026" cy="9790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a:off x="3660907" y="907027"/>
            <a:ext cx="303550" cy="3035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连接符 124"/>
          <p:cNvCxnSpPr>
            <a:stCxn id="164" idx="1"/>
          </p:cNvCxnSpPr>
          <p:nvPr/>
        </p:nvCxnSpPr>
        <p:spPr>
          <a:xfrm flipH="1" flipV="1">
            <a:off x="229404" y="381413"/>
            <a:ext cx="1665780" cy="17640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椭圆 128"/>
          <p:cNvSpPr/>
          <p:nvPr/>
        </p:nvSpPr>
        <p:spPr>
          <a:xfrm>
            <a:off x="171120" y="29408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1424277" y="3138175"/>
            <a:ext cx="576765" cy="6082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355661" y="3707347"/>
            <a:ext cx="99519" cy="9951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470786" y="3226407"/>
            <a:ext cx="1396517" cy="1546244"/>
            <a:chOff x="2470786" y="3226407"/>
            <a:chExt cx="1396517" cy="1546244"/>
          </a:xfrm>
        </p:grpSpPr>
        <p:cxnSp>
          <p:nvCxnSpPr>
            <p:cNvPr id="135" name="直接连接符 134"/>
            <p:cNvCxnSpPr/>
            <p:nvPr/>
          </p:nvCxnSpPr>
          <p:spPr>
            <a:xfrm flipH="1" flipV="1">
              <a:off x="2470786" y="3226407"/>
              <a:ext cx="944863" cy="9572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3230695" y="4136043"/>
              <a:ext cx="636608" cy="636608"/>
              <a:chOff x="3230695" y="4136043"/>
              <a:chExt cx="636608" cy="636608"/>
            </a:xfrm>
          </p:grpSpPr>
          <p:sp>
            <p:nvSpPr>
              <p:cNvPr id="142" name="椭圆 141"/>
              <p:cNvSpPr/>
              <p:nvPr/>
            </p:nvSpPr>
            <p:spPr>
              <a:xfrm>
                <a:off x="3230695" y="4136043"/>
                <a:ext cx="636608" cy="636608"/>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Warning"/>
              <p:cNvSpPr>
                <a:spLocks noEditPoints="1"/>
              </p:cNvSpPr>
              <p:nvPr/>
            </p:nvSpPr>
            <p:spPr bwMode="auto">
              <a:xfrm>
                <a:off x="3333848" y="4202637"/>
                <a:ext cx="449352" cy="425192"/>
              </a:xfrm>
              <a:custGeom>
                <a:avLst/>
                <a:gdLst>
                  <a:gd name="T0" fmla="*/ 199 w 400"/>
                  <a:gd name="T1" fmla="*/ 0 h 380"/>
                  <a:gd name="T2" fmla="*/ 158 w 400"/>
                  <a:gd name="T3" fmla="*/ 25 h 380"/>
                  <a:gd name="T4" fmla="*/ 158 w 400"/>
                  <a:gd name="T5" fmla="*/ 25 h 380"/>
                  <a:gd name="T6" fmla="*/ 7 w 400"/>
                  <a:gd name="T7" fmla="*/ 310 h 380"/>
                  <a:gd name="T8" fmla="*/ 7 w 400"/>
                  <a:gd name="T9" fmla="*/ 310 h 380"/>
                  <a:gd name="T10" fmla="*/ 7 w 400"/>
                  <a:gd name="T11" fmla="*/ 311 h 380"/>
                  <a:gd name="T12" fmla="*/ 10 w 400"/>
                  <a:gd name="T13" fmla="*/ 357 h 380"/>
                  <a:gd name="T14" fmla="*/ 49 w 400"/>
                  <a:gd name="T15" fmla="*/ 380 h 380"/>
                  <a:gd name="T16" fmla="*/ 350 w 400"/>
                  <a:gd name="T17" fmla="*/ 380 h 380"/>
                  <a:gd name="T18" fmla="*/ 391 w 400"/>
                  <a:gd name="T19" fmla="*/ 357 h 380"/>
                  <a:gd name="T20" fmla="*/ 392 w 400"/>
                  <a:gd name="T21" fmla="*/ 311 h 380"/>
                  <a:gd name="T22" fmla="*/ 242 w 400"/>
                  <a:gd name="T23" fmla="*/ 25 h 380"/>
                  <a:gd name="T24" fmla="*/ 242 w 400"/>
                  <a:gd name="T25" fmla="*/ 25 h 380"/>
                  <a:gd name="T26" fmla="*/ 242 w 400"/>
                  <a:gd name="T27" fmla="*/ 25 h 380"/>
                  <a:gd name="T28" fmla="*/ 199 w 400"/>
                  <a:gd name="T29" fmla="*/ 0 h 380"/>
                  <a:gd name="T30" fmla="*/ 199 w 400"/>
                  <a:gd name="T31" fmla="*/ 17 h 380"/>
                  <a:gd name="T32" fmla="*/ 226 w 400"/>
                  <a:gd name="T33" fmla="*/ 34 h 380"/>
                  <a:gd name="T34" fmla="*/ 376 w 400"/>
                  <a:gd name="T35" fmla="*/ 318 h 380"/>
                  <a:gd name="T36" fmla="*/ 376 w 400"/>
                  <a:gd name="T37" fmla="*/ 348 h 380"/>
                  <a:gd name="T38" fmla="*/ 350 w 400"/>
                  <a:gd name="T39" fmla="*/ 363 h 380"/>
                  <a:gd name="T40" fmla="*/ 49 w 400"/>
                  <a:gd name="T41" fmla="*/ 363 h 380"/>
                  <a:gd name="T42" fmla="*/ 23 w 400"/>
                  <a:gd name="T43" fmla="*/ 346 h 380"/>
                  <a:gd name="T44" fmla="*/ 23 w 400"/>
                  <a:gd name="T45" fmla="*/ 318 h 380"/>
                  <a:gd name="T46" fmla="*/ 174 w 400"/>
                  <a:gd name="T47" fmla="*/ 33 h 380"/>
                  <a:gd name="T48" fmla="*/ 199 w 400"/>
                  <a:gd name="T49" fmla="*/ 17 h 380"/>
                  <a:gd name="T50" fmla="*/ 183 w 400"/>
                  <a:gd name="T51" fmla="*/ 81 h 380"/>
                  <a:gd name="T52" fmla="*/ 167 w 400"/>
                  <a:gd name="T53" fmla="*/ 88 h 380"/>
                  <a:gd name="T54" fmla="*/ 163 w 400"/>
                  <a:gd name="T55" fmla="*/ 103 h 380"/>
                  <a:gd name="T56" fmla="*/ 170 w 400"/>
                  <a:gd name="T57" fmla="*/ 228 h 380"/>
                  <a:gd name="T58" fmla="*/ 177 w 400"/>
                  <a:gd name="T59" fmla="*/ 243 h 380"/>
                  <a:gd name="T60" fmla="*/ 191 w 400"/>
                  <a:gd name="T61" fmla="*/ 247 h 380"/>
                  <a:gd name="T62" fmla="*/ 208 w 400"/>
                  <a:gd name="T63" fmla="*/ 247 h 380"/>
                  <a:gd name="T64" fmla="*/ 222 w 400"/>
                  <a:gd name="T65" fmla="*/ 243 h 380"/>
                  <a:gd name="T66" fmla="*/ 229 w 400"/>
                  <a:gd name="T67" fmla="*/ 228 h 380"/>
                  <a:gd name="T68" fmla="*/ 236 w 400"/>
                  <a:gd name="T69" fmla="*/ 107 h 380"/>
                  <a:gd name="T70" fmla="*/ 236 w 400"/>
                  <a:gd name="T71" fmla="*/ 100 h 380"/>
                  <a:gd name="T72" fmla="*/ 232 w 400"/>
                  <a:gd name="T73" fmla="*/ 88 h 380"/>
                  <a:gd name="T74" fmla="*/ 216 w 400"/>
                  <a:gd name="T75" fmla="*/ 81 h 380"/>
                  <a:gd name="T76" fmla="*/ 183 w 400"/>
                  <a:gd name="T77" fmla="*/ 81 h 380"/>
                  <a:gd name="T78" fmla="*/ 218 w 400"/>
                  <a:gd name="T79" fmla="*/ 102 h 380"/>
                  <a:gd name="T80" fmla="*/ 211 w 400"/>
                  <a:gd name="T81" fmla="*/ 227 h 380"/>
                  <a:gd name="T82" fmla="*/ 208 w 400"/>
                  <a:gd name="T83" fmla="*/ 230 h 380"/>
                  <a:gd name="T84" fmla="*/ 191 w 400"/>
                  <a:gd name="T85" fmla="*/ 230 h 380"/>
                  <a:gd name="T86" fmla="*/ 187 w 400"/>
                  <a:gd name="T87" fmla="*/ 227 h 380"/>
                  <a:gd name="T88" fmla="*/ 181 w 400"/>
                  <a:gd name="T89" fmla="*/ 102 h 380"/>
                  <a:gd name="T90" fmla="*/ 183 w 400"/>
                  <a:gd name="T91" fmla="*/ 99 h 380"/>
                  <a:gd name="T92" fmla="*/ 216 w 400"/>
                  <a:gd name="T93" fmla="*/ 99 h 380"/>
                  <a:gd name="T94" fmla="*/ 218 w 400"/>
                  <a:gd name="T95" fmla="*/ 102 h 380"/>
                  <a:gd name="T96" fmla="*/ 200 w 400"/>
                  <a:gd name="T97" fmla="*/ 257 h 380"/>
                  <a:gd name="T98" fmla="*/ 160 w 400"/>
                  <a:gd name="T99" fmla="*/ 298 h 380"/>
                  <a:gd name="T100" fmla="*/ 200 w 400"/>
                  <a:gd name="T101" fmla="*/ 338 h 380"/>
                  <a:gd name="T102" fmla="*/ 240 w 400"/>
                  <a:gd name="T103" fmla="*/ 298 h 380"/>
                  <a:gd name="T104" fmla="*/ 200 w 400"/>
                  <a:gd name="T105" fmla="*/ 257 h 380"/>
                  <a:gd name="T106" fmla="*/ 200 w 400"/>
                  <a:gd name="T107" fmla="*/ 275 h 380"/>
                  <a:gd name="T108" fmla="*/ 222 w 400"/>
                  <a:gd name="T109" fmla="*/ 298 h 380"/>
                  <a:gd name="T110" fmla="*/ 200 w 400"/>
                  <a:gd name="T111" fmla="*/ 320 h 380"/>
                  <a:gd name="T112" fmla="*/ 178 w 400"/>
                  <a:gd name="T113" fmla="*/ 298 h 380"/>
                  <a:gd name="T114" fmla="*/ 200 w 400"/>
                  <a:gd name="T115" fmla="*/ 27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0" h="380">
                    <a:moveTo>
                      <a:pt x="199" y="0"/>
                    </a:moveTo>
                    <a:cubicBezTo>
                      <a:pt x="182" y="0"/>
                      <a:pt x="166" y="9"/>
                      <a:pt x="158" y="25"/>
                    </a:cubicBezTo>
                    <a:lnTo>
                      <a:pt x="158" y="25"/>
                    </a:lnTo>
                    <a:lnTo>
                      <a:pt x="7" y="310"/>
                    </a:lnTo>
                    <a:lnTo>
                      <a:pt x="7" y="310"/>
                    </a:lnTo>
                    <a:lnTo>
                      <a:pt x="7" y="311"/>
                    </a:lnTo>
                    <a:cubicBezTo>
                      <a:pt x="0" y="325"/>
                      <a:pt x="1" y="343"/>
                      <a:pt x="10" y="357"/>
                    </a:cubicBezTo>
                    <a:cubicBezTo>
                      <a:pt x="21" y="373"/>
                      <a:pt x="35" y="380"/>
                      <a:pt x="49" y="380"/>
                    </a:cubicBezTo>
                    <a:lnTo>
                      <a:pt x="350" y="380"/>
                    </a:lnTo>
                    <a:cubicBezTo>
                      <a:pt x="367" y="380"/>
                      <a:pt x="382" y="371"/>
                      <a:pt x="391" y="357"/>
                    </a:cubicBezTo>
                    <a:cubicBezTo>
                      <a:pt x="400" y="343"/>
                      <a:pt x="399" y="325"/>
                      <a:pt x="392" y="311"/>
                    </a:cubicBezTo>
                    <a:cubicBezTo>
                      <a:pt x="340" y="211"/>
                      <a:pt x="287" y="110"/>
                      <a:pt x="242" y="25"/>
                    </a:cubicBezTo>
                    <a:lnTo>
                      <a:pt x="242" y="25"/>
                    </a:lnTo>
                    <a:lnTo>
                      <a:pt x="242" y="25"/>
                    </a:lnTo>
                    <a:cubicBezTo>
                      <a:pt x="233" y="9"/>
                      <a:pt x="217" y="0"/>
                      <a:pt x="199" y="0"/>
                    </a:cubicBezTo>
                    <a:close/>
                    <a:moveTo>
                      <a:pt x="199" y="17"/>
                    </a:moveTo>
                    <a:cubicBezTo>
                      <a:pt x="210" y="17"/>
                      <a:pt x="221" y="24"/>
                      <a:pt x="226" y="34"/>
                    </a:cubicBezTo>
                    <a:cubicBezTo>
                      <a:pt x="276" y="129"/>
                      <a:pt x="326" y="223"/>
                      <a:pt x="376" y="318"/>
                    </a:cubicBezTo>
                    <a:cubicBezTo>
                      <a:pt x="383" y="332"/>
                      <a:pt x="380" y="340"/>
                      <a:pt x="376" y="348"/>
                    </a:cubicBezTo>
                    <a:cubicBezTo>
                      <a:pt x="370" y="356"/>
                      <a:pt x="360" y="363"/>
                      <a:pt x="350" y="363"/>
                    </a:cubicBezTo>
                    <a:lnTo>
                      <a:pt x="49" y="363"/>
                    </a:lnTo>
                    <a:cubicBezTo>
                      <a:pt x="35" y="362"/>
                      <a:pt x="28" y="353"/>
                      <a:pt x="23" y="346"/>
                    </a:cubicBezTo>
                    <a:cubicBezTo>
                      <a:pt x="19" y="340"/>
                      <a:pt x="19" y="327"/>
                      <a:pt x="23" y="318"/>
                    </a:cubicBezTo>
                    <a:lnTo>
                      <a:pt x="174" y="33"/>
                    </a:lnTo>
                    <a:cubicBezTo>
                      <a:pt x="179" y="23"/>
                      <a:pt x="189" y="17"/>
                      <a:pt x="199" y="17"/>
                    </a:cubicBezTo>
                    <a:close/>
                    <a:moveTo>
                      <a:pt x="183" y="81"/>
                    </a:moveTo>
                    <a:cubicBezTo>
                      <a:pt x="176" y="81"/>
                      <a:pt x="170" y="84"/>
                      <a:pt x="167" y="88"/>
                    </a:cubicBezTo>
                    <a:cubicBezTo>
                      <a:pt x="164" y="93"/>
                      <a:pt x="163" y="95"/>
                      <a:pt x="163" y="103"/>
                    </a:cubicBezTo>
                    <a:lnTo>
                      <a:pt x="170" y="228"/>
                    </a:lnTo>
                    <a:cubicBezTo>
                      <a:pt x="170" y="234"/>
                      <a:pt x="173" y="240"/>
                      <a:pt x="177" y="243"/>
                    </a:cubicBezTo>
                    <a:cubicBezTo>
                      <a:pt x="181" y="247"/>
                      <a:pt x="186" y="247"/>
                      <a:pt x="191" y="247"/>
                    </a:cubicBezTo>
                    <a:lnTo>
                      <a:pt x="208" y="247"/>
                    </a:lnTo>
                    <a:cubicBezTo>
                      <a:pt x="212" y="247"/>
                      <a:pt x="218" y="247"/>
                      <a:pt x="222" y="243"/>
                    </a:cubicBezTo>
                    <a:cubicBezTo>
                      <a:pt x="226" y="239"/>
                      <a:pt x="228" y="236"/>
                      <a:pt x="229" y="228"/>
                    </a:cubicBezTo>
                    <a:lnTo>
                      <a:pt x="236" y="107"/>
                    </a:lnTo>
                    <a:lnTo>
                      <a:pt x="236" y="100"/>
                    </a:lnTo>
                    <a:cubicBezTo>
                      <a:pt x="236" y="97"/>
                      <a:pt x="236" y="92"/>
                      <a:pt x="232" y="88"/>
                    </a:cubicBezTo>
                    <a:cubicBezTo>
                      <a:pt x="229" y="84"/>
                      <a:pt x="223" y="81"/>
                      <a:pt x="216" y="81"/>
                    </a:cubicBezTo>
                    <a:lnTo>
                      <a:pt x="183" y="81"/>
                    </a:lnTo>
                    <a:close/>
                    <a:moveTo>
                      <a:pt x="218" y="102"/>
                    </a:moveTo>
                    <a:cubicBezTo>
                      <a:pt x="216" y="144"/>
                      <a:pt x="214" y="185"/>
                      <a:pt x="211" y="227"/>
                    </a:cubicBezTo>
                    <a:cubicBezTo>
                      <a:pt x="211" y="230"/>
                      <a:pt x="211" y="230"/>
                      <a:pt x="208" y="230"/>
                    </a:cubicBezTo>
                    <a:lnTo>
                      <a:pt x="191" y="230"/>
                    </a:lnTo>
                    <a:cubicBezTo>
                      <a:pt x="187" y="230"/>
                      <a:pt x="188" y="229"/>
                      <a:pt x="187" y="227"/>
                    </a:cubicBezTo>
                    <a:cubicBezTo>
                      <a:pt x="187" y="227"/>
                      <a:pt x="181" y="103"/>
                      <a:pt x="181" y="102"/>
                    </a:cubicBezTo>
                    <a:cubicBezTo>
                      <a:pt x="181" y="100"/>
                      <a:pt x="181" y="99"/>
                      <a:pt x="183" y="99"/>
                    </a:cubicBezTo>
                    <a:lnTo>
                      <a:pt x="216" y="99"/>
                    </a:lnTo>
                    <a:cubicBezTo>
                      <a:pt x="219" y="99"/>
                      <a:pt x="218" y="100"/>
                      <a:pt x="218" y="102"/>
                    </a:cubicBezTo>
                    <a:close/>
                    <a:moveTo>
                      <a:pt x="200" y="257"/>
                    </a:moveTo>
                    <a:cubicBezTo>
                      <a:pt x="177" y="257"/>
                      <a:pt x="160" y="276"/>
                      <a:pt x="160" y="298"/>
                    </a:cubicBezTo>
                    <a:cubicBezTo>
                      <a:pt x="160" y="320"/>
                      <a:pt x="178" y="338"/>
                      <a:pt x="200" y="338"/>
                    </a:cubicBezTo>
                    <a:cubicBezTo>
                      <a:pt x="221" y="338"/>
                      <a:pt x="240" y="320"/>
                      <a:pt x="240" y="298"/>
                    </a:cubicBezTo>
                    <a:cubicBezTo>
                      <a:pt x="240" y="276"/>
                      <a:pt x="222" y="257"/>
                      <a:pt x="200" y="257"/>
                    </a:cubicBezTo>
                    <a:close/>
                    <a:moveTo>
                      <a:pt x="200" y="275"/>
                    </a:moveTo>
                    <a:cubicBezTo>
                      <a:pt x="212" y="275"/>
                      <a:pt x="222" y="285"/>
                      <a:pt x="222" y="298"/>
                    </a:cubicBezTo>
                    <a:cubicBezTo>
                      <a:pt x="222" y="309"/>
                      <a:pt x="211" y="320"/>
                      <a:pt x="200" y="320"/>
                    </a:cubicBezTo>
                    <a:cubicBezTo>
                      <a:pt x="187" y="320"/>
                      <a:pt x="178" y="311"/>
                      <a:pt x="178" y="298"/>
                    </a:cubicBezTo>
                    <a:cubicBezTo>
                      <a:pt x="178" y="285"/>
                      <a:pt x="187" y="275"/>
                      <a:pt x="200" y="275"/>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262626"/>
                  </a:solidFill>
                  <a:latin typeface="Calibri" pitchFamily="34" charset="0"/>
                  <a:cs typeface="Calibri" pitchFamily="34" charset="0"/>
                </a:endParaRPr>
              </a:p>
            </p:txBody>
          </p:sp>
        </p:grpSp>
      </p:grpSp>
      <p:grpSp>
        <p:nvGrpSpPr>
          <p:cNvPr id="5" name="组合 4"/>
          <p:cNvGrpSpPr/>
          <p:nvPr/>
        </p:nvGrpSpPr>
        <p:grpSpPr>
          <a:xfrm>
            <a:off x="2811852" y="3062086"/>
            <a:ext cx="2250408" cy="1710565"/>
            <a:chOff x="2811852" y="3062086"/>
            <a:chExt cx="2250408" cy="1710565"/>
          </a:xfrm>
        </p:grpSpPr>
        <p:cxnSp>
          <p:nvCxnSpPr>
            <p:cNvPr id="136" name="直接连接符 135"/>
            <p:cNvCxnSpPr>
              <a:stCxn id="145" idx="1"/>
              <a:endCxn id="164" idx="5"/>
            </p:cNvCxnSpPr>
            <p:nvPr/>
          </p:nvCxnSpPr>
          <p:spPr>
            <a:xfrm rot="16200000" flipV="1">
              <a:off x="3081774" y="2792164"/>
              <a:ext cx="1167186" cy="17070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4425652" y="4136043"/>
              <a:ext cx="636608" cy="636608"/>
              <a:chOff x="4425652" y="4136043"/>
              <a:chExt cx="636608" cy="636608"/>
            </a:xfrm>
          </p:grpSpPr>
          <p:sp>
            <p:nvSpPr>
              <p:cNvPr id="145" name="椭圆 144"/>
              <p:cNvSpPr/>
              <p:nvPr/>
            </p:nvSpPr>
            <p:spPr>
              <a:xfrm>
                <a:off x="4425652" y="4136043"/>
                <a:ext cx="636608" cy="636608"/>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Synchronize"/>
              <p:cNvSpPr>
                <a:spLocks noChangeAspect="1" noEditPoints="1"/>
              </p:cNvSpPr>
              <p:nvPr/>
            </p:nvSpPr>
            <p:spPr bwMode="auto">
              <a:xfrm>
                <a:off x="4560954" y="4258206"/>
                <a:ext cx="371822" cy="371822"/>
              </a:xfrm>
              <a:custGeom>
                <a:avLst/>
                <a:gdLst>
                  <a:gd name="T0" fmla="*/ 42 w 395"/>
                  <a:gd name="T1" fmla="*/ 0 h 393"/>
                  <a:gd name="T2" fmla="*/ 36 w 395"/>
                  <a:gd name="T3" fmla="*/ 15 h 393"/>
                  <a:gd name="T4" fmla="*/ 69 w 395"/>
                  <a:gd name="T5" fmla="*/ 47 h 393"/>
                  <a:gd name="T6" fmla="*/ 0 w 395"/>
                  <a:gd name="T7" fmla="*/ 196 h 393"/>
                  <a:gd name="T8" fmla="*/ 165 w 395"/>
                  <a:gd name="T9" fmla="*/ 389 h 393"/>
                  <a:gd name="T10" fmla="*/ 175 w 395"/>
                  <a:gd name="T11" fmla="*/ 380 h 393"/>
                  <a:gd name="T12" fmla="*/ 175 w 395"/>
                  <a:gd name="T13" fmla="*/ 302 h 393"/>
                  <a:gd name="T14" fmla="*/ 168 w 395"/>
                  <a:gd name="T15" fmla="*/ 294 h 393"/>
                  <a:gd name="T16" fmla="*/ 94 w 395"/>
                  <a:gd name="T17" fmla="*/ 196 h 393"/>
                  <a:gd name="T18" fmla="*/ 135 w 395"/>
                  <a:gd name="T19" fmla="*/ 114 h 393"/>
                  <a:gd name="T20" fmla="*/ 188 w 395"/>
                  <a:gd name="T21" fmla="*/ 167 h 393"/>
                  <a:gd name="T22" fmla="*/ 203 w 395"/>
                  <a:gd name="T23" fmla="*/ 161 h 393"/>
                  <a:gd name="T24" fmla="*/ 203 w 395"/>
                  <a:gd name="T25" fmla="*/ 9 h 393"/>
                  <a:gd name="T26" fmla="*/ 194 w 395"/>
                  <a:gd name="T27" fmla="*/ 0 h 393"/>
                  <a:gd name="T28" fmla="*/ 42 w 395"/>
                  <a:gd name="T29" fmla="*/ 0 h 393"/>
                  <a:gd name="T30" fmla="*/ 221 w 395"/>
                  <a:gd name="T31" fmla="*/ 12 h 393"/>
                  <a:gd name="T32" fmla="*/ 221 w 395"/>
                  <a:gd name="T33" fmla="*/ 90 h 393"/>
                  <a:gd name="T34" fmla="*/ 227 w 395"/>
                  <a:gd name="T35" fmla="*/ 99 h 393"/>
                  <a:gd name="T36" fmla="*/ 302 w 395"/>
                  <a:gd name="T37" fmla="*/ 197 h 393"/>
                  <a:gd name="T38" fmla="*/ 260 w 395"/>
                  <a:gd name="T39" fmla="*/ 279 h 393"/>
                  <a:gd name="T40" fmla="*/ 207 w 395"/>
                  <a:gd name="T41" fmla="*/ 226 h 393"/>
                  <a:gd name="T42" fmla="*/ 192 w 395"/>
                  <a:gd name="T43" fmla="*/ 232 h 393"/>
                  <a:gd name="T44" fmla="*/ 192 w 395"/>
                  <a:gd name="T45" fmla="*/ 384 h 393"/>
                  <a:gd name="T46" fmla="*/ 201 w 395"/>
                  <a:gd name="T47" fmla="*/ 393 h 393"/>
                  <a:gd name="T48" fmla="*/ 353 w 395"/>
                  <a:gd name="T49" fmla="*/ 393 h 393"/>
                  <a:gd name="T50" fmla="*/ 359 w 395"/>
                  <a:gd name="T51" fmla="*/ 378 h 393"/>
                  <a:gd name="T52" fmla="*/ 327 w 395"/>
                  <a:gd name="T53" fmla="*/ 345 h 393"/>
                  <a:gd name="T54" fmla="*/ 395 w 395"/>
                  <a:gd name="T55" fmla="*/ 197 h 393"/>
                  <a:gd name="T56" fmla="*/ 231 w 395"/>
                  <a:gd name="T57" fmla="*/ 4 h 393"/>
                  <a:gd name="T58" fmla="*/ 221 w 395"/>
                  <a:gd name="T59" fmla="*/ 12 h 393"/>
                  <a:gd name="T60" fmla="*/ 64 w 395"/>
                  <a:gd name="T61" fmla="*/ 17 h 393"/>
                  <a:gd name="T62" fmla="*/ 186 w 395"/>
                  <a:gd name="T63" fmla="*/ 17 h 393"/>
                  <a:gd name="T64" fmla="*/ 186 w 395"/>
                  <a:gd name="T65" fmla="*/ 139 h 393"/>
                  <a:gd name="T66" fmla="*/ 142 w 395"/>
                  <a:gd name="T67" fmla="*/ 96 h 393"/>
                  <a:gd name="T68" fmla="*/ 131 w 395"/>
                  <a:gd name="T69" fmla="*/ 95 h 393"/>
                  <a:gd name="T70" fmla="*/ 76 w 395"/>
                  <a:gd name="T71" fmla="*/ 196 h 393"/>
                  <a:gd name="T72" fmla="*/ 157 w 395"/>
                  <a:gd name="T73" fmla="*/ 309 h 393"/>
                  <a:gd name="T74" fmla="*/ 157 w 395"/>
                  <a:gd name="T75" fmla="*/ 369 h 393"/>
                  <a:gd name="T76" fmla="*/ 18 w 395"/>
                  <a:gd name="T77" fmla="*/ 196 h 393"/>
                  <a:gd name="T78" fmla="*/ 87 w 395"/>
                  <a:gd name="T79" fmla="*/ 55 h 393"/>
                  <a:gd name="T80" fmla="*/ 88 w 395"/>
                  <a:gd name="T81" fmla="*/ 42 h 393"/>
                  <a:gd name="T82" fmla="*/ 64 w 395"/>
                  <a:gd name="T83" fmla="*/ 17 h 393"/>
                  <a:gd name="T84" fmla="*/ 238 w 395"/>
                  <a:gd name="T85" fmla="*/ 23 h 393"/>
                  <a:gd name="T86" fmla="*/ 378 w 395"/>
                  <a:gd name="T87" fmla="*/ 197 h 393"/>
                  <a:gd name="T88" fmla="*/ 308 w 395"/>
                  <a:gd name="T89" fmla="*/ 337 h 393"/>
                  <a:gd name="T90" fmla="*/ 308 w 395"/>
                  <a:gd name="T91" fmla="*/ 351 h 393"/>
                  <a:gd name="T92" fmla="*/ 332 w 395"/>
                  <a:gd name="T93" fmla="*/ 375 h 393"/>
                  <a:gd name="T94" fmla="*/ 210 w 395"/>
                  <a:gd name="T95" fmla="*/ 375 h 393"/>
                  <a:gd name="T96" fmla="*/ 210 w 395"/>
                  <a:gd name="T97" fmla="*/ 253 h 393"/>
                  <a:gd name="T98" fmla="*/ 253 w 395"/>
                  <a:gd name="T99" fmla="*/ 296 h 393"/>
                  <a:gd name="T100" fmla="*/ 264 w 395"/>
                  <a:gd name="T101" fmla="*/ 297 h 393"/>
                  <a:gd name="T102" fmla="*/ 319 w 395"/>
                  <a:gd name="T103" fmla="*/ 197 h 393"/>
                  <a:gd name="T104" fmla="*/ 238 w 395"/>
                  <a:gd name="T105" fmla="*/ 84 h 393"/>
                  <a:gd name="T106" fmla="*/ 238 w 395"/>
                  <a:gd name="T107" fmla="*/ 2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5" h="393">
                    <a:moveTo>
                      <a:pt x="42" y="0"/>
                    </a:moveTo>
                    <a:cubicBezTo>
                      <a:pt x="34" y="1"/>
                      <a:pt x="31" y="10"/>
                      <a:pt x="36" y="15"/>
                    </a:cubicBezTo>
                    <a:lnTo>
                      <a:pt x="69" y="47"/>
                    </a:lnTo>
                    <a:cubicBezTo>
                      <a:pt x="27" y="83"/>
                      <a:pt x="0" y="136"/>
                      <a:pt x="0" y="196"/>
                    </a:cubicBezTo>
                    <a:cubicBezTo>
                      <a:pt x="0" y="293"/>
                      <a:pt x="71" y="374"/>
                      <a:pt x="165" y="389"/>
                    </a:cubicBezTo>
                    <a:cubicBezTo>
                      <a:pt x="170" y="389"/>
                      <a:pt x="175" y="385"/>
                      <a:pt x="175" y="380"/>
                    </a:cubicBezTo>
                    <a:lnTo>
                      <a:pt x="175" y="302"/>
                    </a:lnTo>
                    <a:cubicBezTo>
                      <a:pt x="175" y="298"/>
                      <a:pt x="172" y="295"/>
                      <a:pt x="168" y="294"/>
                    </a:cubicBezTo>
                    <a:cubicBezTo>
                      <a:pt x="125" y="282"/>
                      <a:pt x="94" y="243"/>
                      <a:pt x="94" y="196"/>
                    </a:cubicBezTo>
                    <a:cubicBezTo>
                      <a:pt x="94" y="162"/>
                      <a:pt x="110" y="132"/>
                      <a:pt x="135" y="114"/>
                    </a:cubicBezTo>
                    <a:lnTo>
                      <a:pt x="188" y="167"/>
                    </a:lnTo>
                    <a:cubicBezTo>
                      <a:pt x="194" y="172"/>
                      <a:pt x="203" y="168"/>
                      <a:pt x="203" y="161"/>
                    </a:cubicBezTo>
                    <a:lnTo>
                      <a:pt x="203" y="9"/>
                    </a:lnTo>
                    <a:cubicBezTo>
                      <a:pt x="203" y="4"/>
                      <a:pt x="199" y="0"/>
                      <a:pt x="194" y="0"/>
                    </a:cubicBezTo>
                    <a:lnTo>
                      <a:pt x="42" y="0"/>
                    </a:lnTo>
                    <a:close/>
                    <a:moveTo>
                      <a:pt x="221" y="12"/>
                    </a:moveTo>
                    <a:lnTo>
                      <a:pt x="221" y="90"/>
                    </a:lnTo>
                    <a:cubicBezTo>
                      <a:pt x="221" y="94"/>
                      <a:pt x="224" y="98"/>
                      <a:pt x="227" y="99"/>
                    </a:cubicBezTo>
                    <a:cubicBezTo>
                      <a:pt x="270" y="110"/>
                      <a:pt x="302" y="150"/>
                      <a:pt x="302" y="197"/>
                    </a:cubicBezTo>
                    <a:cubicBezTo>
                      <a:pt x="302" y="230"/>
                      <a:pt x="285" y="260"/>
                      <a:pt x="260" y="279"/>
                    </a:cubicBezTo>
                    <a:lnTo>
                      <a:pt x="207" y="226"/>
                    </a:lnTo>
                    <a:cubicBezTo>
                      <a:pt x="202" y="220"/>
                      <a:pt x="192" y="224"/>
                      <a:pt x="192" y="232"/>
                    </a:cubicBezTo>
                    <a:lnTo>
                      <a:pt x="192" y="384"/>
                    </a:lnTo>
                    <a:cubicBezTo>
                      <a:pt x="193" y="389"/>
                      <a:pt x="196" y="393"/>
                      <a:pt x="201" y="393"/>
                    </a:cubicBezTo>
                    <a:lnTo>
                      <a:pt x="353" y="393"/>
                    </a:lnTo>
                    <a:cubicBezTo>
                      <a:pt x="361" y="392"/>
                      <a:pt x="364" y="383"/>
                      <a:pt x="359" y="378"/>
                    </a:cubicBezTo>
                    <a:lnTo>
                      <a:pt x="327" y="345"/>
                    </a:lnTo>
                    <a:cubicBezTo>
                      <a:pt x="369" y="309"/>
                      <a:pt x="395" y="256"/>
                      <a:pt x="395" y="197"/>
                    </a:cubicBezTo>
                    <a:cubicBezTo>
                      <a:pt x="395" y="99"/>
                      <a:pt x="324" y="19"/>
                      <a:pt x="231" y="4"/>
                    </a:cubicBezTo>
                    <a:cubicBezTo>
                      <a:pt x="225" y="3"/>
                      <a:pt x="221" y="7"/>
                      <a:pt x="221" y="12"/>
                    </a:cubicBezTo>
                    <a:close/>
                    <a:moveTo>
                      <a:pt x="64" y="17"/>
                    </a:moveTo>
                    <a:lnTo>
                      <a:pt x="186" y="17"/>
                    </a:lnTo>
                    <a:lnTo>
                      <a:pt x="186" y="139"/>
                    </a:lnTo>
                    <a:lnTo>
                      <a:pt x="142" y="96"/>
                    </a:lnTo>
                    <a:cubicBezTo>
                      <a:pt x="139" y="93"/>
                      <a:pt x="135" y="93"/>
                      <a:pt x="131" y="95"/>
                    </a:cubicBezTo>
                    <a:cubicBezTo>
                      <a:pt x="98" y="116"/>
                      <a:pt x="76" y="153"/>
                      <a:pt x="76" y="196"/>
                    </a:cubicBezTo>
                    <a:cubicBezTo>
                      <a:pt x="76" y="248"/>
                      <a:pt x="110" y="293"/>
                      <a:pt x="157" y="309"/>
                    </a:cubicBezTo>
                    <a:lnTo>
                      <a:pt x="157" y="369"/>
                    </a:lnTo>
                    <a:cubicBezTo>
                      <a:pt x="77" y="352"/>
                      <a:pt x="18" y="281"/>
                      <a:pt x="18" y="196"/>
                    </a:cubicBezTo>
                    <a:cubicBezTo>
                      <a:pt x="18" y="138"/>
                      <a:pt x="45" y="88"/>
                      <a:pt x="87" y="55"/>
                    </a:cubicBezTo>
                    <a:cubicBezTo>
                      <a:pt x="91" y="51"/>
                      <a:pt x="92" y="45"/>
                      <a:pt x="88" y="42"/>
                    </a:cubicBezTo>
                    <a:lnTo>
                      <a:pt x="64" y="17"/>
                    </a:lnTo>
                    <a:close/>
                    <a:moveTo>
                      <a:pt x="238" y="23"/>
                    </a:moveTo>
                    <a:cubicBezTo>
                      <a:pt x="318" y="41"/>
                      <a:pt x="378" y="112"/>
                      <a:pt x="378" y="197"/>
                    </a:cubicBezTo>
                    <a:cubicBezTo>
                      <a:pt x="378" y="254"/>
                      <a:pt x="350" y="305"/>
                      <a:pt x="308" y="337"/>
                    </a:cubicBezTo>
                    <a:cubicBezTo>
                      <a:pt x="304" y="341"/>
                      <a:pt x="304" y="347"/>
                      <a:pt x="308" y="351"/>
                    </a:cubicBezTo>
                    <a:lnTo>
                      <a:pt x="332" y="375"/>
                    </a:lnTo>
                    <a:lnTo>
                      <a:pt x="210" y="375"/>
                    </a:lnTo>
                    <a:lnTo>
                      <a:pt x="210" y="253"/>
                    </a:lnTo>
                    <a:lnTo>
                      <a:pt x="253" y="296"/>
                    </a:lnTo>
                    <a:cubicBezTo>
                      <a:pt x="256" y="299"/>
                      <a:pt x="261" y="300"/>
                      <a:pt x="264" y="297"/>
                    </a:cubicBezTo>
                    <a:cubicBezTo>
                      <a:pt x="297" y="276"/>
                      <a:pt x="319" y="239"/>
                      <a:pt x="319" y="197"/>
                    </a:cubicBezTo>
                    <a:cubicBezTo>
                      <a:pt x="319" y="144"/>
                      <a:pt x="286" y="100"/>
                      <a:pt x="238" y="84"/>
                    </a:cubicBezTo>
                    <a:lnTo>
                      <a:pt x="238" y="23"/>
                    </a:lnTo>
                    <a:close/>
                  </a:path>
                </a:pathLst>
              </a:custGeom>
              <a:solidFill>
                <a:schemeClr val="bg1"/>
              </a:solidFill>
              <a:ln w="0">
                <a:noFill/>
                <a:prstDash val="solid"/>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solidFill>
                    <a:srgbClr val="262626"/>
                  </a:solidFill>
                  <a:latin typeface="Calibri" pitchFamily="34" charset="0"/>
                  <a:cs typeface="Calibri" pitchFamily="34" charset="0"/>
                </a:endParaRPr>
              </a:p>
            </p:txBody>
          </p:sp>
        </p:grpSp>
      </p:grpSp>
      <p:grpSp>
        <p:nvGrpSpPr>
          <p:cNvPr id="2" name="组合 1"/>
          <p:cNvGrpSpPr/>
          <p:nvPr/>
        </p:nvGrpSpPr>
        <p:grpSpPr>
          <a:xfrm>
            <a:off x="1672703" y="3251935"/>
            <a:ext cx="680814" cy="1466288"/>
            <a:chOff x="1924435" y="3315888"/>
            <a:chExt cx="680814" cy="1466288"/>
          </a:xfrm>
        </p:grpSpPr>
        <p:cxnSp>
          <p:nvCxnSpPr>
            <p:cNvPr id="134" name="直接连接符 133"/>
            <p:cNvCxnSpPr>
              <a:endCxn id="164" idx="4"/>
            </p:cNvCxnSpPr>
            <p:nvPr/>
          </p:nvCxnSpPr>
          <p:spPr>
            <a:xfrm rot="5400000" flipH="1" flipV="1">
              <a:off x="2039337" y="3553031"/>
              <a:ext cx="803056" cy="3287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0" name="组合 159"/>
            <p:cNvGrpSpPr/>
            <p:nvPr/>
          </p:nvGrpSpPr>
          <p:grpSpPr>
            <a:xfrm>
              <a:off x="1924435" y="4145568"/>
              <a:ext cx="636608" cy="636608"/>
              <a:chOff x="1924435" y="4145568"/>
              <a:chExt cx="636608" cy="636608"/>
            </a:xfrm>
          </p:grpSpPr>
          <p:sp>
            <p:nvSpPr>
              <p:cNvPr id="161" name="椭圆 160"/>
              <p:cNvSpPr/>
              <p:nvPr/>
            </p:nvSpPr>
            <p:spPr>
              <a:xfrm>
                <a:off x="1924435" y="4145568"/>
                <a:ext cx="636608" cy="636608"/>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7"/>
              <p:cNvSpPr>
                <a:spLocks noEditPoints="1"/>
              </p:cNvSpPr>
              <p:nvPr/>
            </p:nvSpPr>
            <p:spPr bwMode="auto">
              <a:xfrm>
                <a:off x="2033848" y="4247665"/>
                <a:ext cx="417782" cy="417782"/>
              </a:xfrm>
              <a:custGeom>
                <a:avLst/>
                <a:gdLst>
                  <a:gd name="T0" fmla="*/ 169 w 197"/>
                  <a:gd name="T1" fmla="*/ 83 h 197"/>
                  <a:gd name="T2" fmla="*/ 180 w 197"/>
                  <a:gd name="T3" fmla="*/ 64 h 197"/>
                  <a:gd name="T4" fmla="*/ 169 w 197"/>
                  <a:gd name="T5" fmla="*/ 45 h 197"/>
                  <a:gd name="T6" fmla="*/ 147 w 197"/>
                  <a:gd name="T7" fmla="*/ 45 h 197"/>
                  <a:gd name="T8" fmla="*/ 148 w 197"/>
                  <a:gd name="T9" fmla="*/ 13 h 197"/>
                  <a:gd name="T10" fmla="*/ 121 w 197"/>
                  <a:gd name="T11" fmla="*/ 30 h 197"/>
                  <a:gd name="T12" fmla="*/ 109 w 197"/>
                  <a:gd name="T13" fmla="*/ 11 h 197"/>
                  <a:gd name="T14" fmla="*/ 88 w 197"/>
                  <a:gd name="T15" fmla="*/ 11 h 197"/>
                  <a:gd name="T16" fmla="*/ 76 w 197"/>
                  <a:gd name="T17" fmla="*/ 30 h 197"/>
                  <a:gd name="T18" fmla="*/ 49 w 197"/>
                  <a:gd name="T19" fmla="*/ 13 h 197"/>
                  <a:gd name="T20" fmla="*/ 50 w 197"/>
                  <a:gd name="T21" fmla="*/ 45 h 197"/>
                  <a:gd name="T22" fmla="*/ 27 w 197"/>
                  <a:gd name="T23" fmla="*/ 45 h 197"/>
                  <a:gd name="T24" fmla="*/ 17 w 197"/>
                  <a:gd name="T25" fmla="*/ 64 h 197"/>
                  <a:gd name="T26" fmla="*/ 28 w 197"/>
                  <a:gd name="T27" fmla="*/ 83 h 197"/>
                  <a:gd name="T28" fmla="*/ 0 w 197"/>
                  <a:gd name="T29" fmla="*/ 99 h 197"/>
                  <a:gd name="T30" fmla="*/ 28 w 197"/>
                  <a:gd name="T31" fmla="*/ 114 h 197"/>
                  <a:gd name="T32" fmla="*/ 17 w 197"/>
                  <a:gd name="T33" fmla="*/ 133 h 197"/>
                  <a:gd name="T34" fmla="*/ 27 w 197"/>
                  <a:gd name="T35" fmla="*/ 152 h 197"/>
                  <a:gd name="T36" fmla="*/ 50 w 197"/>
                  <a:gd name="T37" fmla="*/ 152 h 197"/>
                  <a:gd name="T38" fmla="*/ 49 w 197"/>
                  <a:gd name="T39" fmla="*/ 184 h 197"/>
                  <a:gd name="T40" fmla="*/ 76 w 197"/>
                  <a:gd name="T41" fmla="*/ 167 h 197"/>
                  <a:gd name="T42" fmla="*/ 88 w 197"/>
                  <a:gd name="T43" fmla="*/ 186 h 197"/>
                  <a:gd name="T44" fmla="*/ 109 w 197"/>
                  <a:gd name="T45" fmla="*/ 186 h 197"/>
                  <a:gd name="T46" fmla="*/ 121 w 197"/>
                  <a:gd name="T47" fmla="*/ 167 h 197"/>
                  <a:gd name="T48" fmla="*/ 148 w 197"/>
                  <a:gd name="T49" fmla="*/ 184 h 197"/>
                  <a:gd name="T50" fmla="*/ 147 w 197"/>
                  <a:gd name="T51" fmla="*/ 152 h 197"/>
                  <a:gd name="T52" fmla="*/ 169 w 197"/>
                  <a:gd name="T53" fmla="*/ 152 h 197"/>
                  <a:gd name="T54" fmla="*/ 180 w 197"/>
                  <a:gd name="T55" fmla="*/ 133 h 197"/>
                  <a:gd name="T56" fmla="*/ 169 w 197"/>
                  <a:gd name="T57" fmla="*/ 114 h 197"/>
                  <a:gd name="T58" fmla="*/ 197 w 197"/>
                  <a:gd name="T59" fmla="*/ 99 h 197"/>
                  <a:gd name="T60" fmla="*/ 98 w 197"/>
                  <a:gd name="T61" fmla="*/ 128 h 197"/>
                  <a:gd name="T62" fmla="*/ 98 w 197"/>
                  <a:gd name="T63" fmla="*/ 69 h 197"/>
                  <a:gd name="T64" fmla="*/ 98 w 197"/>
                  <a:gd name="T65" fmla="*/ 1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7" h="197">
                    <a:moveTo>
                      <a:pt x="186" y="88"/>
                    </a:moveTo>
                    <a:cubicBezTo>
                      <a:pt x="169" y="83"/>
                      <a:pt x="169" y="83"/>
                      <a:pt x="169" y="83"/>
                    </a:cubicBezTo>
                    <a:cubicBezTo>
                      <a:pt x="168" y="81"/>
                      <a:pt x="168" y="79"/>
                      <a:pt x="167" y="76"/>
                    </a:cubicBezTo>
                    <a:cubicBezTo>
                      <a:pt x="180" y="64"/>
                      <a:pt x="180" y="64"/>
                      <a:pt x="180" y="64"/>
                    </a:cubicBezTo>
                    <a:cubicBezTo>
                      <a:pt x="184" y="59"/>
                      <a:pt x="186" y="54"/>
                      <a:pt x="184" y="49"/>
                    </a:cubicBezTo>
                    <a:cubicBezTo>
                      <a:pt x="181" y="44"/>
                      <a:pt x="175" y="44"/>
                      <a:pt x="169" y="45"/>
                    </a:cubicBezTo>
                    <a:cubicBezTo>
                      <a:pt x="152" y="50"/>
                      <a:pt x="152" y="50"/>
                      <a:pt x="152" y="50"/>
                    </a:cubicBezTo>
                    <a:cubicBezTo>
                      <a:pt x="150" y="48"/>
                      <a:pt x="148" y="47"/>
                      <a:pt x="147" y="45"/>
                    </a:cubicBezTo>
                    <a:cubicBezTo>
                      <a:pt x="151" y="28"/>
                      <a:pt x="151" y="28"/>
                      <a:pt x="151" y="28"/>
                    </a:cubicBezTo>
                    <a:cubicBezTo>
                      <a:pt x="153" y="22"/>
                      <a:pt x="153" y="16"/>
                      <a:pt x="148" y="13"/>
                    </a:cubicBezTo>
                    <a:cubicBezTo>
                      <a:pt x="143" y="10"/>
                      <a:pt x="137" y="13"/>
                      <a:pt x="133" y="17"/>
                    </a:cubicBezTo>
                    <a:cubicBezTo>
                      <a:pt x="121" y="30"/>
                      <a:pt x="121" y="30"/>
                      <a:pt x="121" y="30"/>
                    </a:cubicBezTo>
                    <a:cubicBezTo>
                      <a:pt x="118" y="29"/>
                      <a:pt x="116" y="29"/>
                      <a:pt x="113" y="28"/>
                    </a:cubicBezTo>
                    <a:cubicBezTo>
                      <a:pt x="109" y="11"/>
                      <a:pt x="109" y="11"/>
                      <a:pt x="109" y="11"/>
                    </a:cubicBezTo>
                    <a:cubicBezTo>
                      <a:pt x="107" y="5"/>
                      <a:pt x="104" y="0"/>
                      <a:pt x="98" y="0"/>
                    </a:cubicBezTo>
                    <a:cubicBezTo>
                      <a:pt x="93" y="0"/>
                      <a:pt x="89" y="5"/>
                      <a:pt x="88" y="11"/>
                    </a:cubicBezTo>
                    <a:cubicBezTo>
                      <a:pt x="83" y="28"/>
                      <a:pt x="83" y="28"/>
                      <a:pt x="83" y="28"/>
                    </a:cubicBezTo>
                    <a:cubicBezTo>
                      <a:pt x="81" y="28"/>
                      <a:pt x="78" y="29"/>
                      <a:pt x="76" y="30"/>
                    </a:cubicBezTo>
                    <a:cubicBezTo>
                      <a:pt x="63" y="17"/>
                      <a:pt x="63" y="17"/>
                      <a:pt x="63" y="17"/>
                    </a:cubicBezTo>
                    <a:cubicBezTo>
                      <a:pt x="59" y="13"/>
                      <a:pt x="54" y="10"/>
                      <a:pt x="49" y="13"/>
                    </a:cubicBezTo>
                    <a:cubicBezTo>
                      <a:pt x="44" y="16"/>
                      <a:pt x="44" y="22"/>
                      <a:pt x="45" y="28"/>
                    </a:cubicBezTo>
                    <a:cubicBezTo>
                      <a:pt x="50" y="45"/>
                      <a:pt x="50" y="45"/>
                      <a:pt x="50" y="45"/>
                    </a:cubicBezTo>
                    <a:cubicBezTo>
                      <a:pt x="48" y="47"/>
                      <a:pt x="46" y="48"/>
                      <a:pt x="45" y="50"/>
                    </a:cubicBezTo>
                    <a:cubicBezTo>
                      <a:pt x="27" y="45"/>
                      <a:pt x="27" y="45"/>
                      <a:pt x="27" y="45"/>
                    </a:cubicBezTo>
                    <a:cubicBezTo>
                      <a:pt x="21" y="44"/>
                      <a:pt x="16" y="44"/>
                      <a:pt x="13" y="49"/>
                    </a:cubicBezTo>
                    <a:cubicBezTo>
                      <a:pt x="10" y="54"/>
                      <a:pt x="13" y="59"/>
                      <a:pt x="17" y="64"/>
                    </a:cubicBezTo>
                    <a:cubicBezTo>
                      <a:pt x="30" y="76"/>
                      <a:pt x="30" y="76"/>
                      <a:pt x="30" y="76"/>
                    </a:cubicBezTo>
                    <a:cubicBezTo>
                      <a:pt x="29" y="79"/>
                      <a:pt x="28" y="81"/>
                      <a:pt x="28" y="83"/>
                    </a:cubicBezTo>
                    <a:cubicBezTo>
                      <a:pt x="10" y="88"/>
                      <a:pt x="10" y="88"/>
                      <a:pt x="10" y="88"/>
                    </a:cubicBezTo>
                    <a:cubicBezTo>
                      <a:pt x="5" y="90"/>
                      <a:pt x="0" y="93"/>
                      <a:pt x="0" y="99"/>
                    </a:cubicBezTo>
                    <a:cubicBezTo>
                      <a:pt x="0" y="104"/>
                      <a:pt x="5" y="107"/>
                      <a:pt x="10" y="109"/>
                    </a:cubicBezTo>
                    <a:cubicBezTo>
                      <a:pt x="28" y="114"/>
                      <a:pt x="28" y="114"/>
                      <a:pt x="28" y="114"/>
                    </a:cubicBezTo>
                    <a:cubicBezTo>
                      <a:pt x="28" y="116"/>
                      <a:pt x="29" y="118"/>
                      <a:pt x="30" y="121"/>
                    </a:cubicBezTo>
                    <a:cubicBezTo>
                      <a:pt x="17" y="133"/>
                      <a:pt x="17" y="133"/>
                      <a:pt x="17" y="133"/>
                    </a:cubicBezTo>
                    <a:cubicBezTo>
                      <a:pt x="13" y="138"/>
                      <a:pt x="10" y="143"/>
                      <a:pt x="13" y="148"/>
                    </a:cubicBezTo>
                    <a:cubicBezTo>
                      <a:pt x="16" y="153"/>
                      <a:pt x="22" y="153"/>
                      <a:pt x="27" y="152"/>
                    </a:cubicBezTo>
                    <a:cubicBezTo>
                      <a:pt x="45" y="147"/>
                      <a:pt x="45" y="147"/>
                      <a:pt x="45" y="147"/>
                    </a:cubicBezTo>
                    <a:cubicBezTo>
                      <a:pt x="46" y="149"/>
                      <a:pt x="48" y="150"/>
                      <a:pt x="50" y="152"/>
                    </a:cubicBezTo>
                    <a:cubicBezTo>
                      <a:pt x="45" y="169"/>
                      <a:pt x="45" y="169"/>
                      <a:pt x="45" y="169"/>
                    </a:cubicBezTo>
                    <a:cubicBezTo>
                      <a:pt x="44" y="175"/>
                      <a:pt x="44" y="181"/>
                      <a:pt x="49" y="184"/>
                    </a:cubicBezTo>
                    <a:cubicBezTo>
                      <a:pt x="54" y="187"/>
                      <a:pt x="59" y="184"/>
                      <a:pt x="63" y="180"/>
                    </a:cubicBezTo>
                    <a:cubicBezTo>
                      <a:pt x="76" y="167"/>
                      <a:pt x="76" y="167"/>
                      <a:pt x="76" y="167"/>
                    </a:cubicBezTo>
                    <a:cubicBezTo>
                      <a:pt x="78" y="168"/>
                      <a:pt x="81" y="169"/>
                      <a:pt x="83" y="169"/>
                    </a:cubicBezTo>
                    <a:cubicBezTo>
                      <a:pt x="88" y="186"/>
                      <a:pt x="88" y="186"/>
                      <a:pt x="88" y="186"/>
                    </a:cubicBezTo>
                    <a:cubicBezTo>
                      <a:pt x="90" y="192"/>
                      <a:pt x="93" y="197"/>
                      <a:pt x="98" y="197"/>
                    </a:cubicBezTo>
                    <a:cubicBezTo>
                      <a:pt x="104" y="197"/>
                      <a:pt x="107" y="192"/>
                      <a:pt x="109" y="186"/>
                    </a:cubicBezTo>
                    <a:cubicBezTo>
                      <a:pt x="113" y="169"/>
                      <a:pt x="113" y="169"/>
                      <a:pt x="113" y="169"/>
                    </a:cubicBezTo>
                    <a:cubicBezTo>
                      <a:pt x="116" y="169"/>
                      <a:pt x="118" y="168"/>
                      <a:pt x="121" y="167"/>
                    </a:cubicBezTo>
                    <a:cubicBezTo>
                      <a:pt x="133" y="180"/>
                      <a:pt x="133" y="180"/>
                      <a:pt x="133" y="180"/>
                    </a:cubicBezTo>
                    <a:cubicBezTo>
                      <a:pt x="138" y="184"/>
                      <a:pt x="143" y="187"/>
                      <a:pt x="148" y="184"/>
                    </a:cubicBezTo>
                    <a:cubicBezTo>
                      <a:pt x="153" y="181"/>
                      <a:pt x="153" y="175"/>
                      <a:pt x="151" y="169"/>
                    </a:cubicBezTo>
                    <a:cubicBezTo>
                      <a:pt x="147" y="152"/>
                      <a:pt x="147" y="152"/>
                      <a:pt x="147" y="152"/>
                    </a:cubicBezTo>
                    <a:cubicBezTo>
                      <a:pt x="148" y="150"/>
                      <a:pt x="150" y="149"/>
                      <a:pt x="152" y="147"/>
                    </a:cubicBezTo>
                    <a:cubicBezTo>
                      <a:pt x="169" y="152"/>
                      <a:pt x="169" y="152"/>
                      <a:pt x="169" y="152"/>
                    </a:cubicBezTo>
                    <a:cubicBezTo>
                      <a:pt x="175" y="153"/>
                      <a:pt x="181" y="153"/>
                      <a:pt x="184" y="148"/>
                    </a:cubicBezTo>
                    <a:cubicBezTo>
                      <a:pt x="186" y="143"/>
                      <a:pt x="184" y="138"/>
                      <a:pt x="180" y="133"/>
                    </a:cubicBezTo>
                    <a:cubicBezTo>
                      <a:pt x="167" y="121"/>
                      <a:pt x="167" y="121"/>
                      <a:pt x="167" y="121"/>
                    </a:cubicBezTo>
                    <a:cubicBezTo>
                      <a:pt x="168" y="118"/>
                      <a:pt x="168" y="116"/>
                      <a:pt x="169" y="114"/>
                    </a:cubicBezTo>
                    <a:cubicBezTo>
                      <a:pt x="186" y="109"/>
                      <a:pt x="186" y="109"/>
                      <a:pt x="186" y="109"/>
                    </a:cubicBezTo>
                    <a:cubicBezTo>
                      <a:pt x="192" y="107"/>
                      <a:pt x="197" y="104"/>
                      <a:pt x="197" y="99"/>
                    </a:cubicBezTo>
                    <a:cubicBezTo>
                      <a:pt x="197" y="93"/>
                      <a:pt x="192" y="90"/>
                      <a:pt x="186" y="88"/>
                    </a:cubicBezTo>
                    <a:close/>
                    <a:moveTo>
                      <a:pt x="98" y="128"/>
                    </a:moveTo>
                    <a:cubicBezTo>
                      <a:pt x="82" y="128"/>
                      <a:pt x="68" y="115"/>
                      <a:pt x="68" y="99"/>
                    </a:cubicBezTo>
                    <a:cubicBezTo>
                      <a:pt x="68" y="82"/>
                      <a:pt x="82" y="69"/>
                      <a:pt x="98" y="69"/>
                    </a:cubicBezTo>
                    <a:cubicBezTo>
                      <a:pt x="115" y="69"/>
                      <a:pt x="128" y="82"/>
                      <a:pt x="128" y="99"/>
                    </a:cubicBezTo>
                    <a:cubicBezTo>
                      <a:pt x="128" y="115"/>
                      <a:pt x="115" y="128"/>
                      <a:pt x="98"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63" name="组合 162"/>
          <p:cNvGrpSpPr/>
          <p:nvPr/>
        </p:nvGrpSpPr>
        <p:grpSpPr>
          <a:xfrm>
            <a:off x="1705336" y="1955570"/>
            <a:ext cx="1296364" cy="1296364"/>
            <a:chOff x="2314937" y="2129742"/>
            <a:chExt cx="1296364" cy="1296364"/>
          </a:xfrm>
        </p:grpSpPr>
        <p:sp>
          <p:nvSpPr>
            <p:cNvPr id="164" name="椭圆 163"/>
            <p:cNvSpPr/>
            <p:nvPr/>
          </p:nvSpPr>
          <p:spPr>
            <a:xfrm>
              <a:off x="2314937" y="2129742"/>
              <a:ext cx="1296364" cy="129636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55"/>
            <p:cNvSpPr>
              <a:spLocks noEditPoints="1"/>
            </p:cNvSpPr>
            <p:nvPr/>
          </p:nvSpPr>
          <p:spPr bwMode="auto">
            <a:xfrm>
              <a:off x="2605377" y="2413014"/>
              <a:ext cx="720635" cy="791247"/>
            </a:xfrm>
            <a:custGeom>
              <a:avLst/>
              <a:gdLst>
                <a:gd name="T0" fmla="*/ 275 w 579"/>
                <a:gd name="T1" fmla="*/ 343 h 665"/>
                <a:gd name="T2" fmla="*/ 263 w 579"/>
                <a:gd name="T3" fmla="*/ 336 h 665"/>
                <a:gd name="T4" fmla="*/ 263 w 579"/>
                <a:gd name="T5" fmla="*/ 336 h 665"/>
                <a:gd name="T6" fmla="*/ 0 w 579"/>
                <a:gd name="T7" fmla="*/ 184 h 665"/>
                <a:gd name="T8" fmla="*/ 0 w 579"/>
                <a:gd name="T9" fmla="*/ 184 h 665"/>
                <a:gd name="T10" fmla="*/ 0 w 579"/>
                <a:gd name="T11" fmla="*/ 248 h 665"/>
                <a:gd name="T12" fmla="*/ 0 w 579"/>
                <a:gd name="T13" fmla="*/ 297 h 665"/>
                <a:gd name="T14" fmla="*/ 0 w 579"/>
                <a:gd name="T15" fmla="*/ 489 h 665"/>
                <a:gd name="T16" fmla="*/ 0 w 579"/>
                <a:gd name="T17" fmla="*/ 503 h 665"/>
                <a:gd name="T18" fmla="*/ 0 w 579"/>
                <a:gd name="T19" fmla="*/ 503 h 665"/>
                <a:gd name="T20" fmla="*/ 11 w 579"/>
                <a:gd name="T21" fmla="*/ 510 h 665"/>
                <a:gd name="T22" fmla="*/ 277 w 579"/>
                <a:gd name="T23" fmla="*/ 663 h 665"/>
                <a:gd name="T24" fmla="*/ 277 w 579"/>
                <a:gd name="T25" fmla="*/ 663 h 665"/>
                <a:gd name="T26" fmla="*/ 277 w 579"/>
                <a:gd name="T27" fmla="*/ 663 h 665"/>
                <a:gd name="T28" fmla="*/ 277 w 579"/>
                <a:gd name="T29" fmla="*/ 504 h 665"/>
                <a:gd name="T30" fmla="*/ 277 w 579"/>
                <a:gd name="T31" fmla="*/ 354 h 665"/>
                <a:gd name="T32" fmla="*/ 277 w 579"/>
                <a:gd name="T33" fmla="*/ 354 h 665"/>
                <a:gd name="T34" fmla="*/ 277 w 579"/>
                <a:gd name="T35" fmla="*/ 354 h 665"/>
                <a:gd name="T36" fmla="*/ 278 w 579"/>
                <a:gd name="T37" fmla="*/ 344 h 665"/>
                <a:gd name="T38" fmla="*/ 278 w 579"/>
                <a:gd name="T39" fmla="*/ 344 h 665"/>
                <a:gd name="T40" fmla="*/ 278 w 579"/>
                <a:gd name="T41" fmla="*/ 344 h 665"/>
                <a:gd name="T42" fmla="*/ 275 w 579"/>
                <a:gd name="T43" fmla="*/ 343 h 665"/>
                <a:gd name="T44" fmla="*/ 578 w 579"/>
                <a:gd name="T45" fmla="*/ 183 h 665"/>
                <a:gd name="T46" fmla="*/ 486 w 579"/>
                <a:gd name="T47" fmla="*/ 237 h 665"/>
                <a:gd name="T48" fmla="*/ 314 w 579"/>
                <a:gd name="T49" fmla="*/ 337 h 665"/>
                <a:gd name="T50" fmla="*/ 303 w 579"/>
                <a:gd name="T51" fmla="*/ 344 h 665"/>
                <a:gd name="T52" fmla="*/ 303 w 579"/>
                <a:gd name="T53" fmla="*/ 344 h 665"/>
                <a:gd name="T54" fmla="*/ 303 w 579"/>
                <a:gd name="T55" fmla="*/ 352 h 665"/>
                <a:gd name="T56" fmla="*/ 303 w 579"/>
                <a:gd name="T57" fmla="*/ 357 h 665"/>
                <a:gd name="T58" fmla="*/ 302 w 579"/>
                <a:gd name="T59" fmla="*/ 662 h 665"/>
                <a:gd name="T60" fmla="*/ 302 w 579"/>
                <a:gd name="T61" fmla="*/ 662 h 665"/>
                <a:gd name="T62" fmla="*/ 302 w 579"/>
                <a:gd name="T63" fmla="*/ 665 h 665"/>
                <a:gd name="T64" fmla="*/ 302 w 579"/>
                <a:gd name="T65" fmla="*/ 665 h 665"/>
                <a:gd name="T66" fmla="*/ 579 w 579"/>
                <a:gd name="T67" fmla="*/ 504 h 665"/>
                <a:gd name="T68" fmla="*/ 579 w 579"/>
                <a:gd name="T69" fmla="*/ 503 h 665"/>
                <a:gd name="T70" fmla="*/ 579 w 579"/>
                <a:gd name="T71" fmla="*/ 489 h 665"/>
                <a:gd name="T72" fmla="*/ 579 w 579"/>
                <a:gd name="T73" fmla="*/ 183 h 665"/>
                <a:gd name="T74" fmla="*/ 578 w 579"/>
                <a:gd name="T75" fmla="*/ 183 h 665"/>
                <a:gd name="T76" fmla="*/ 568 w 579"/>
                <a:gd name="T77" fmla="*/ 162 h 665"/>
                <a:gd name="T78" fmla="*/ 568 w 579"/>
                <a:gd name="T79" fmla="*/ 162 h 665"/>
                <a:gd name="T80" fmla="*/ 301 w 579"/>
                <a:gd name="T81" fmla="*/ 8 h 665"/>
                <a:gd name="T82" fmla="*/ 289 w 579"/>
                <a:gd name="T83" fmla="*/ 1 h 665"/>
                <a:gd name="T84" fmla="*/ 288 w 579"/>
                <a:gd name="T85" fmla="*/ 0 h 665"/>
                <a:gd name="T86" fmla="*/ 11 w 579"/>
                <a:gd name="T87" fmla="*/ 161 h 665"/>
                <a:gd name="T88" fmla="*/ 13 w 579"/>
                <a:gd name="T89" fmla="*/ 163 h 665"/>
                <a:gd name="T90" fmla="*/ 13 w 579"/>
                <a:gd name="T91" fmla="*/ 163 h 665"/>
                <a:gd name="T92" fmla="*/ 276 w 579"/>
                <a:gd name="T93" fmla="*/ 315 h 665"/>
                <a:gd name="T94" fmla="*/ 288 w 579"/>
                <a:gd name="T95" fmla="*/ 321 h 665"/>
                <a:gd name="T96" fmla="*/ 288 w 579"/>
                <a:gd name="T97" fmla="*/ 321 h 665"/>
                <a:gd name="T98" fmla="*/ 291 w 579"/>
                <a:gd name="T99" fmla="*/ 323 h 665"/>
                <a:gd name="T100" fmla="*/ 291 w 579"/>
                <a:gd name="T101" fmla="*/ 323 h 665"/>
                <a:gd name="T102" fmla="*/ 291 w 579"/>
                <a:gd name="T103" fmla="*/ 323 h 665"/>
                <a:gd name="T104" fmla="*/ 291 w 579"/>
                <a:gd name="T105" fmla="*/ 323 h 665"/>
                <a:gd name="T106" fmla="*/ 291 w 579"/>
                <a:gd name="T107" fmla="*/ 323 h 665"/>
                <a:gd name="T108" fmla="*/ 300 w 579"/>
                <a:gd name="T109" fmla="*/ 318 h 665"/>
                <a:gd name="T110" fmla="*/ 534 w 579"/>
                <a:gd name="T111" fmla="*/ 182 h 665"/>
                <a:gd name="T112" fmla="*/ 568 w 579"/>
                <a:gd name="T113" fmla="*/ 162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9" h="665">
                  <a:moveTo>
                    <a:pt x="275" y="343"/>
                  </a:moveTo>
                  <a:lnTo>
                    <a:pt x="263" y="336"/>
                  </a:lnTo>
                  <a:lnTo>
                    <a:pt x="263" y="336"/>
                  </a:lnTo>
                  <a:lnTo>
                    <a:pt x="0" y="184"/>
                  </a:lnTo>
                  <a:lnTo>
                    <a:pt x="0" y="184"/>
                  </a:lnTo>
                  <a:lnTo>
                    <a:pt x="0" y="248"/>
                  </a:lnTo>
                  <a:lnTo>
                    <a:pt x="0" y="297"/>
                  </a:lnTo>
                  <a:lnTo>
                    <a:pt x="0" y="489"/>
                  </a:lnTo>
                  <a:lnTo>
                    <a:pt x="0" y="503"/>
                  </a:lnTo>
                  <a:lnTo>
                    <a:pt x="0" y="503"/>
                  </a:lnTo>
                  <a:lnTo>
                    <a:pt x="11" y="510"/>
                  </a:lnTo>
                  <a:lnTo>
                    <a:pt x="277" y="663"/>
                  </a:lnTo>
                  <a:lnTo>
                    <a:pt x="277" y="663"/>
                  </a:lnTo>
                  <a:lnTo>
                    <a:pt x="277" y="663"/>
                  </a:lnTo>
                  <a:lnTo>
                    <a:pt x="277" y="504"/>
                  </a:lnTo>
                  <a:lnTo>
                    <a:pt x="277" y="354"/>
                  </a:lnTo>
                  <a:lnTo>
                    <a:pt x="277" y="354"/>
                  </a:lnTo>
                  <a:lnTo>
                    <a:pt x="277" y="354"/>
                  </a:lnTo>
                  <a:lnTo>
                    <a:pt x="278" y="344"/>
                  </a:lnTo>
                  <a:lnTo>
                    <a:pt x="278" y="344"/>
                  </a:lnTo>
                  <a:lnTo>
                    <a:pt x="278" y="344"/>
                  </a:lnTo>
                  <a:lnTo>
                    <a:pt x="275" y="343"/>
                  </a:lnTo>
                  <a:close/>
                  <a:moveTo>
                    <a:pt x="578" y="183"/>
                  </a:moveTo>
                  <a:lnTo>
                    <a:pt x="486" y="237"/>
                  </a:lnTo>
                  <a:lnTo>
                    <a:pt x="314" y="337"/>
                  </a:lnTo>
                  <a:lnTo>
                    <a:pt x="303" y="344"/>
                  </a:lnTo>
                  <a:lnTo>
                    <a:pt x="303" y="344"/>
                  </a:lnTo>
                  <a:lnTo>
                    <a:pt x="303" y="352"/>
                  </a:lnTo>
                  <a:lnTo>
                    <a:pt x="303" y="357"/>
                  </a:lnTo>
                  <a:lnTo>
                    <a:pt x="302" y="662"/>
                  </a:lnTo>
                  <a:lnTo>
                    <a:pt x="302" y="662"/>
                  </a:lnTo>
                  <a:lnTo>
                    <a:pt x="302" y="665"/>
                  </a:lnTo>
                  <a:lnTo>
                    <a:pt x="302" y="665"/>
                  </a:lnTo>
                  <a:lnTo>
                    <a:pt x="579" y="504"/>
                  </a:lnTo>
                  <a:lnTo>
                    <a:pt x="579" y="503"/>
                  </a:lnTo>
                  <a:lnTo>
                    <a:pt x="579" y="489"/>
                  </a:lnTo>
                  <a:lnTo>
                    <a:pt x="579" y="183"/>
                  </a:lnTo>
                  <a:lnTo>
                    <a:pt x="578" y="183"/>
                  </a:lnTo>
                  <a:close/>
                  <a:moveTo>
                    <a:pt x="568" y="162"/>
                  </a:moveTo>
                  <a:lnTo>
                    <a:pt x="568" y="162"/>
                  </a:lnTo>
                  <a:lnTo>
                    <a:pt x="301" y="8"/>
                  </a:lnTo>
                  <a:lnTo>
                    <a:pt x="289" y="1"/>
                  </a:lnTo>
                  <a:lnTo>
                    <a:pt x="288" y="0"/>
                  </a:lnTo>
                  <a:lnTo>
                    <a:pt x="11" y="161"/>
                  </a:lnTo>
                  <a:lnTo>
                    <a:pt x="13" y="163"/>
                  </a:lnTo>
                  <a:lnTo>
                    <a:pt x="13" y="163"/>
                  </a:lnTo>
                  <a:lnTo>
                    <a:pt x="276" y="315"/>
                  </a:lnTo>
                  <a:lnTo>
                    <a:pt x="288" y="321"/>
                  </a:lnTo>
                  <a:lnTo>
                    <a:pt x="288" y="321"/>
                  </a:lnTo>
                  <a:lnTo>
                    <a:pt x="291" y="323"/>
                  </a:lnTo>
                  <a:lnTo>
                    <a:pt x="291" y="323"/>
                  </a:lnTo>
                  <a:lnTo>
                    <a:pt x="291" y="323"/>
                  </a:lnTo>
                  <a:lnTo>
                    <a:pt x="291" y="323"/>
                  </a:lnTo>
                  <a:lnTo>
                    <a:pt x="291" y="323"/>
                  </a:lnTo>
                  <a:lnTo>
                    <a:pt x="300" y="318"/>
                  </a:lnTo>
                  <a:lnTo>
                    <a:pt x="534" y="182"/>
                  </a:lnTo>
                  <a:lnTo>
                    <a:pt x="568" y="162"/>
                  </a:lnTo>
                  <a:close/>
                </a:path>
              </a:pathLst>
            </a:custGeom>
            <a:solidFill>
              <a:schemeClr val="bg1"/>
            </a:solidFill>
            <a:ln>
              <a:noFill/>
            </a:ln>
          </p:spPr>
          <p:txBody>
            <a:bodyPr vert="horz" wrap="square" lIns="93247" tIns="46623" rIns="93247" bIns="46623"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418"/>
              <a:r>
                <a:rPr lang="en-US" sz="1836" dirty="0">
                  <a:solidFill>
                    <a:srgbClr val="FFFFFF"/>
                  </a:solidFill>
                </a:rPr>
                <a:t>    </a:t>
              </a:r>
            </a:p>
          </p:txBody>
        </p:sp>
      </p:grpSp>
    </p:spTree>
    <p:extLst>
      <p:ext uri="{BB962C8B-B14F-4D97-AF65-F5344CB8AC3E}">
        <p14:creationId xmlns:p14="http://schemas.microsoft.com/office/powerpoint/2010/main" val="2933803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3360">
        <p159:morph option="byObject"/>
      </p:transition>
    </mc:Choice>
    <mc:Fallback xmlns="">
      <p:transition spd="slow" advClick="0" advTm="1336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2000"/>
                                        <p:tgtEl>
                                          <p:spTgt spid="163"/>
                                        </p:tgtEl>
                                      </p:cBhvr>
                                    </p:animEffect>
                                    <p:anim calcmode="lin" valueType="num">
                                      <p:cBhvr>
                                        <p:cTn id="8" dur="2000" fill="hold"/>
                                        <p:tgtEl>
                                          <p:spTgt spid="163"/>
                                        </p:tgtEl>
                                        <p:attrNameLst>
                                          <p:attrName>ppt_w</p:attrName>
                                        </p:attrNameLst>
                                      </p:cBhvr>
                                      <p:tavLst>
                                        <p:tav tm="0" fmla="#ppt_w*sin(2.5*pi*$)">
                                          <p:val>
                                            <p:fltVal val="0"/>
                                          </p:val>
                                        </p:tav>
                                        <p:tav tm="100000">
                                          <p:val>
                                            <p:fltVal val="1"/>
                                          </p:val>
                                        </p:tav>
                                      </p:tavLst>
                                    </p:anim>
                                    <p:anim calcmode="lin" valueType="num">
                                      <p:cBhvr>
                                        <p:cTn id="9" dur="2000" fill="hold"/>
                                        <p:tgtEl>
                                          <p:spTgt spid="163"/>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4" fill="hold" nodeType="after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wipe(down)">
                                      <p:cBhvr>
                                        <p:cTn id="13" dur="500"/>
                                        <p:tgtEl>
                                          <p:spTgt spid="125"/>
                                        </p:tgtEl>
                                      </p:cBhvr>
                                    </p:animEffect>
                                  </p:childTnLst>
                                </p:cTn>
                              </p:par>
                              <p:par>
                                <p:cTn id="14" presetID="1" presetClass="entr" presetSubtype="0" fill="hold" grpId="0" nodeType="withEffect">
                                  <p:stCondLst>
                                    <p:cond delay="500"/>
                                  </p:stCondLst>
                                  <p:childTnLst>
                                    <p:set>
                                      <p:cBhvr>
                                        <p:cTn id="15" dur="1" fill="hold">
                                          <p:stCondLst>
                                            <p:cond delay="0"/>
                                          </p:stCondLst>
                                        </p:cTn>
                                        <p:tgtEl>
                                          <p:spTgt spid="129"/>
                                        </p:tgtEl>
                                        <p:attrNameLst>
                                          <p:attrName>style.visibility</p:attrName>
                                        </p:attrNameLst>
                                      </p:cBhvr>
                                      <p:to>
                                        <p:strVal val="visible"/>
                                      </p:to>
                                    </p:set>
                                  </p:childTnLst>
                                </p:cTn>
                              </p:par>
                              <p:par>
                                <p:cTn id="16" presetID="22" presetClass="entr" presetSubtype="4" fill="hold" nodeType="withEffect">
                                  <p:stCondLst>
                                    <p:cond delay="500"/>
                                  </p:stCondLst>
                                  <p:childTnLst>
                                    <p:set>
                                      <p:cBhvr>
                                        <p:cTn id="17" dur="1" fill="hold">
                                          <p:stCondLst>
                                            <p:cond delay="0"/>
                                          </p:stCondLst>
                                        </p:cTn>
                                        <p:tgtEl>
                                          <p:spTgt spid="117"/>
                                        </p:tgtEl>
                                        <p:attrNameLst>
                                          <p:attrName>style.visibility</p:attrName>
                                        </p:attrNameLst>
                                      </p:cBhvr>
                                      <p:to>
                                        <p:strVal val="visible"/>
                                      </p:to>
                                    </p:set>
                                    <p:animEffect transition="in" filter="wipe(down)">
                                      <p:cBhvr>
                                        <p:cTn id="18" dur="500"/>
                                        <p:tgtEl>
                                          <p:spTgt spid="117"/>
                                        </p:tgtEl>
                                      </p:cBhvr>
                                    </p:animEffect>
                                  </p:childTnLst>
                                </p:cTn>
                              </p:par>
                              <p:par>
                                <p:cTn id="19" presetID="1" presetClass="entr" presetSubtype="0" fill="hold" grpId="0" nodeType="withEffect">
                                  <p:stCondLst>
                                    <p:cond delay="1000"/>
                                  </p:stCondLst>
                                  <p:childTnLst>
                                    <p:set>
                                      <p:cBhvr>
                                        <p:cTn id="20" dur="1" fill="hold">
                                          <p:stCondLst>
                                            <p:cond delay="0"/>
                                          </p:stCondLst>
                                        </p:cTn>
                                        <p:tgtEl>
                                          <p:spTgt spid="119"/>
                                        </p:tgtEl>
                                        <p:attrNameLst>
                                          <p:attrName>style.visibility</p:attrName>
                                        </p:attrNameLst>
                                      </p:cBhvr>
                                      <p:to>
                                        <p:strVal val="visible"/>
                                      </p:to>
                                    </p:set>
                                  </p:childTnLst>
                                </p:cTn>
                              </p:par>
                              <p:par>
                                <p:cTn id="21" presetID="22" presetClass="entr" presetSubtype="1" fill="hold" nodeType="withEffect">
                                  <p:stCondLst>
                                    <p:cond delay="150"/>
                                  </p:stCondLst>
                                  <p:childTnLst>
                                    <p:set>
                                      <p:cBhvr>
                                        <p:cTn id="22" dur="1" fill="hold">
                                          <p:stCondLst>
                                            <p:cond delay="0"/>
                                          </p:stCondLst>
                                        </p:cTn>
                                        <p:tgtEl>
                                          <p:spTgt spid="131"/>
                                        </p:tgtEl>
                                        <p:attrNameLst>
                                          <p:attrName>style.visibility</p:attrName>
                                        </p:attrNameLst>
                                      </p:cBhvr>
                                      <p:to>
                                        <p:strVal val="visible"/>
                                      </p:to>
                                    </p:set>
                                    <p:animEffect transition="in" filter="wipe(up)">
                                      <p:cBhvr>
                                        <p:cTn id="23" dur="1000"/>
                                        <p:tgtEl>
                                          <p:spTgt spid="131"/>
                                        </p:tgtEl>
                                      </p:cBhvr>
                                    </p:animEffect>
                                  </p:childTnLst>
                                </p:cTn>
                              </p:par>
                              <p:par>
                                <p:cTn id="24" presetID="1" presetClass="entr" presetSubtype="0" fill="hold" grpId="0" nodeType="withEffect">
                                  <p:stCondLst>
                                    <p:cond delay="1000"/>
                                  </p:stCondLst>
                                  <p:childTnLst>
                                    <p:set>
                                      <p:cBhvr>
                                        <p:cTn id="25" dur="1" fill="hold">
                                          <p:stCondLst>
                                            <p:cond delay="0"/>
                                          </p:stCondLst>
                                        </p:cTn>
                                        <p:tgtEl>
                                          <p:spTgt spid="132"/>
                                        </p:tgtEl>
                                        <p:attrNameLst>
                                          <p:attrName>style.visibility</p:attrName>
                                        </p:attrNameLst>
                                      </p:cBhvr>
                                      <p:to>
                                        <p:strVal val="visible"/>
                                      </p:to>
                                    </p:set>
                                  </p:childTnLst>
                                </p:cTn>
                              </p:par>
                              <p:par>
                                <p:cTn id="26" presetID="22" presetClass="entr" presetSubtype="1" fill="hold" nodeType="withEffect">
                                  <p:stCondLst>
                                    <p:cond delay="150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1000"/>
                                        <p:tgtEl>
                                          <p:spTgt spid="2"/>
                                        </p:tgtEl>
                                      </p:cBhvr>
                                    </p:animEffect>
                                  </p:childTnLst>
                                </p:cTn>
                              </p:par>
                              <p:par>
                                <p:cTn id="29" presetID="22" presetClass="entr" presetSubtype="1" fill="hold" nodeType="withEffect">
                                  <p:stCondLst>
                                    <p:cond delay="200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1000"/>
                                        <p:tgtEl>
                                          <p:spTgt spid="4"/>
                                        </p:tgtEl>
                                      </p:cBhvr>
                                    </p:animEffect>
                                  </p:childTnLst>
                                </p:cTn>
                              </p:par>
                              <p:par>
                                <p:cTn id="32" presetID="22" presetClass="entr" presetSubtype="1" fill="hold" nodeType="withEffect">
                                  <p:stCondLst>
                                    <p:cond delay="250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1000"/>
                                        <p:tgtEl>
                                          <p:spTgt spid="5"/>
                                        </p:tgtEl>
                                      </p:cBhvr>
                                    </p:animEffect>
                                  </p:childTnLst>
                                </p:cTn>
                              </p:par>
                            </p:childTnLst>
                          </p:cTn>
                        </p:par>
                        <p:par>
                          <p:cTn id="35" fill="hold">
                            <p:stCondLst>
                              <p:cond delay="5500"/>
                            </p:stCondLst>
                            <p:childTnLst>
                              <p:par>
                                <p:cTn id="36" presetID="22" presetClass="entr" presetSubtype="1" fill="hold" nodeType="after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wipe(up)">
                                      <p:cBhvr>
                                        <p:cTn id="38" dur="500"/>
                                        <p:tgtEl>
                                          <p:spTgt spid="137"/>
                                        </p:tgtEl>
                                      </p:cBhvr>
                                    </p:animEffect>
                                  </p:childTnLst>
                                </p:cTn>
                              </p:par>
                            </p:childTnLst>
                          </p:cTn>
                        </p:par>
                        <p:par>
                          <p:cTn id="39" fill="hold">
                            <p:stCondLst>
                              <p:cond delay="6000"/>
                            </p:stCondLst>
                            <p:childTnLst>
                              <p:par>
                                <p:cTn id="40" presetID="63" presetClass="path" presetSubtype="0" accel="50000" decel="50000" fill="hold" grpId="0" nodeType="afterEffect">
                                  <p:stCondLst>
                                    <p:cond delay="0"/>
                                  </p:stCondLst>
                                  <p:childTnLst>
                                    <p:animMotion origin="layout" path="M -2.08333E-6 -4.07407E-6 L 0.35026 -4.07407E-6 " pathEditMode="relative" rAng="0" ptsTypes="AA">
                                      <p:cBhvr>
                                        <p:cTn id="41" dur="2000" fill="hold"/>
                                        <p:tgtEl>
                                          <p:spTgt spid="138"/>
                                        </p:tgtEl>
                                        <p:attrNameLst>
                                          <p:attrName>ppt_x</p:attrName>
                                          <p:attrName>ppt_y</p:attrName>
                                        </p:attrNameLst>
                                      </p:cBhvr>
                                      <p:rCtr x="17513" y="0"/>
                                    </p:animMotion>
                                  </p:childTnLst>
                                </p:cTn>
                              </p:par>
                            </p:childTnLst>
                          </p:cTn>
                        </p:par>
                        <p:par>
                          <p:cTn id="42" fill="hold">
                            <p:stCondLst>
                              <p:cond delay="8000"/>
                            </p:stCondLst>
                            <p:childTnLst>
                              <p:par>
                                <p:cTn id="43" presetID="63" presetClass="path" presetSubtype="0" accel="50000" decel="50000" fill="hold" grpId="0" nodeType="afterEffect">
                                  <p:stCondLst>
                                    <p:cond delay="0"/>
                                  </p:stCondLst>
                                  <p:childTnLst>
                                    <p:animMotion origin="layout" path="M -2.08333E-6 -4.07407E-6 L 0.35026 -4.07407E-6 " pathEditMode="relative" rAng="0" ptsTypes="AA">
                                      <p:cBhvr>
                                        <p:cTn id="44" dur="2000" fill="hold"/>
                                        <p:tgtEl>
                                          <p:spTgt spid="139"/>
                                        </p:tgtEl>
                                        <p:attrNameLst>
                                          <p:attrName>ppt_x</p:attrName>
                                          <p:attrName>ppt_y</p:attrName>
                                        </p:attrNameLst>
                                      </p:cBhvr>
                                      <p:rCtr x="17513" y="0"/>
                                    </p:animMotion>
                                  </p:childTnLst>
                                </p:cTn>
                              </p:par>
                            </p:childTnLst>
                          </p:cTn>
                        </p:par>
                        <p:par>
                          <p:cTn id="45" fill="hold">
                            <p:stCondLst>
                              <p:cond delay="10000"/>
                            </p:stCondLst>
                            <p:childTnLst>
                              <p:par>
                                <p:cTn id="46" presetID="63" presetClass="path" presetSubtype="0" accel="50000" decel="50000" fill="hold" grpId="0" nodeType="afterEffect">
                                  <p:stCondLst>
                                    <p:cond delay="0"/>
                                  </p:stCondLst>
                                  <p:childTnLst>
                                    <p:animMotion origin="layout" path="M -2.08333E-6 -4.07407E-6 L 0.35026 -4.07407E-6 " pathEditMode="relative" rAng="0" ptsTypes="AA">
                                      <p:cBhvr>
                                        <p:cTn id="47" dur="2000" fill="hold"/>
                                        <p:tgtEl>
                                          <p:spTgt spid="140"/>
                                        </p:tgtEl>
                                        <p:attrNameLst>
                                          <p:attrName>ppt_x</p:attrName>
                                          <p:attrName>ppt_y</p:attrName>
                                        </p:attrNameLst>
                                      </p:cBhvr>
                                      <p:rCtr x="1751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p:bldP spid="140" grpId="0"/>
      <p:bldP spid="119" grpId="0" animBg="1"/>
      <p:bldP spid="129" grpId="0" animBg="1"/>
      <p:bldP spid="1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3</a:t>
            </a:r>
            <a:endParaRPr lang="zh-CN" altLang="en-US" sz="12000" dirty="0">
              <a:latin typeface="24 LED" panose="020B0603050302020204" pitchFamily="34" charset="0"/>
            </a:endParaRPr>
          </a:p>
        </p:txBody>
      </p:sp>
    </p:spTree>
    <p:extLst>
      <p:ext uri="{BB962C8B-B14F-4D97-AF65-F5344CB8AC3E}">
        <p14:creationId xmlns:p14="http://schemas.microsoft.com/office/powerpoint/2010/main" val="1392364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587">
        <p159:morph option="byObject"/>
      </p:transition>
    </mc:Choice>
    <mc:Fallback xmlns="">
      <p:transition spd="slow" advClick="0" advTm="158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34" name="文本框 37"/>
          <p:cNvSpPr txBox="1"/>
          <p:nvPr/>
        </p:nvSpPr>
        <p:spPr>
          <a:xfrm>
            <a:off x="1291400" y="918923"/>
            <a:ext cx="2013789" cy="369332"/>
          </a:xfrm>
          <a:prstGeom prst="rect">
            <a:avLst/>
          </a:prstGeom>
          <a:solidFill>
            <a:srgbClr val="595959"/>
          </a:solidFill>
        </p:spPr>
        <p:txBody>
          <a:bodyPr wrap="square" rtlCol="0">
            <a:spAutoFit/>
          </a:bodyPr>
          <a:lstStyle/>
          <a:p>
            <a:r>
              <a:rPr lang="en-US" altLang="zh-CN" dirty="0">
                <a:solidFill>
                  <a:schemeClr val="bg1"/>
                </a:solidFill>
              </a:rPr>
              <a:t>TEXT HERE</a:t>
            </a:r>
            <a:endParaRPr lang="zh-CN" altLang="en-US" dirty="0">
              <a:solidFill>
                <a:schemeClr val="bg1"/>
              </a:solidFill>
            </a:endParaRPr>
          </a:p>
        </p:txBody>
      </p:sp>
      <p:sp>
        <p:nvSpPr>
          <p:cNvPr id="135" name="矩形 134"/>
          <p:cNvSpPr/>
          <p:nvPr/>
        </p:nvSpPr>
        <p:spPr>
          <a:xfrm>
            <a:off x="1281875" y="1526138"/>
            <a:ext cx="5338672" cy="523220"/>
          </a:xfrm>
          <a:prstGeom prst="rect">
            <a:avLst/>
          </a:prstGeom>
        </p:spPr>
        <p:txBody>
          <a:bodyPr wrap="square">
            <a:spAutoFit/>
          </a:bodyPr>
          <a:lstStyle/>
          <a:p>
            <a:r>
              <a:rPr lang="en-US" sz="1400" dirty="0">
                <a:solidFill>
                  <a:srgbClr val="444444"/>
                </a:solidFill>
              </a:rPr>
              <a:t>The intention to sell was set out last year in the government's Autumn Statement and National Infrastructure Plan; </a:t>
            </a:r>
            <a:endParaRPr lang="zh-CN" altLang="en-US" sz="1400" dirty="0">
              <a:solidFill>
                <a:srgbClr val="444444"/>
              </a:solidFill>
            </a:endParaRPr>
          </a:p>
        </p:txBody>
      </p:sp>
      <p:sp>
        <p:nvSpPr>
          <p:cNvPr id="136" name="文本框 37"/>
          <p:cNvSpPr txBox="1"/>
          <p:nvPr/>
        </p:nvSpPr>
        <p:spPr>
          <a:xfrm>
            <a:off x="1281875" y="3445402"/>
            <a:ext cx="2013789" cy="369332"/>
          </a:xfrm>
          <a:prstGeom prst="rect">
            <a:avLst/>
          </a:prstGeom>
          <a:solidFill>
            <a:srgbClr val="595959"/>
          </a:solidFill>
        </p:spPr>
        <p:txBody>
          <a:bodyPr wrap="square" rtlCol="0">
            <a:spAutoFit/>
          </a:bodyPr>
          <a:lstStyle>
            <a:defPPr>
              <a:defRPr lang="zh-CN"/>
            </a:defPPr>
            <a:lvl1pPr>
              <a:defRPr>
                <a:solidFill>
                  <a:schemeClr val="bg1"/>
                </a:solidFill>
              </a:defRPr>
            </a:lvl1pPr>
          </a:lstStyle>
          <a:p>
            <a:r>
              <a:rPr lang="en-US" altLang="zh-CN" dirty="0"/>
              <a:t>TEXT HERE</a:t>
            </a:r>
            <a:endParaRPr lang="zh-CN" altLang="en-US" dirty="0"/>
          </a:p>
        </p:txBody>
      </p:sp>
      <p:sp>
        <p:nvSpPr>
          <p:cNvPr id="137" name="矩形 136"/>
          <p:cNvSpPr/>
          <p:nvPr/>
        </p:nvSpPr>
        <p:spPr>
          <a:xfrm>
            <a:off x="1262825" y="4119292"/>
            <a:ext cx="5338672" cy="523220"/>
          </a:xfrm>
          <a:prstGeom prst="rect">
            <a:avLst/>
          </a:prstGeom>
        </p:spPr>
        <p:txBody>
          <a:bodyPr wrap="square">
            <a:spAutoFit/>
          </a:bodyPr>
          <a:lstStyle/>
          <a:p>
            <a:r>
              <a:rPr lang="en-US" sz="1400" dirty="0">
                <a:solidFill>
                  <a:srgbClr val="444444"/>
                </a:solidFill>
              </a:rPr>
              <a:t>The intention to sell was set out last year in the government's Autumn Statement and National Infrastructure Plan; </a:t>
            </a:r>
            <a:endParaRPr lang="zh-CN" altLang="en-US" sz="1400" dirty="0">
              <a:solidFill>
                <a:srgbClr val="444444"/>
              </a:solidFill>
            </a:endParaRPr>
          </a:p>
        </p:txBody>
      </p:sp>
      <p:sp>
        <p:nvSpPr>
          <p:cNvPr id="140" name="椭圆 139"/>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rot="11174285">
            <a:off x="7207200" y="6516182"/>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13455921">
            <a:off x="6077474" y="625543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5" name="直接连接符 144"/>
          <p:cNvCxnSpPr>
            <a:stCxn id="141" idx="3"/>
            <a:endCxn id="146"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7" name="直接连接符 146"/>
          <p:cNvCxnSpPr>
            <a:stCxn id="149" idx="2"/>
            <a:endCxn id="144" idx="6"/>
          </p:cNvCxnSpPr>
          <p:nvPr/>
        </p:nvCxnSpPr>
        <p:spPr>
          <a:xfrm>
            <a:off x="4559013" y="6263561"/>
            <a:ext cx="1541294" cy="161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42" idx="5"/>
            <a:endCxn id="144" idx="3"/>
          </p:cNvCxnSpPr>
          <p:nvPr/>
        </p:nvCxnSpPr>
        <p:spPr>
          <a:xfrm flipH="1" flipV="1">
            <a:off x="6238329" y="6334830"/>
            <a:ext cx="1014175" cy="208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0" name="直接连接符 149"/>
          <p:cNvCxnSpPr>
            <a:stCxn id="142" idx="2"/>
            <a:endCxn id="14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p:cNvCxnSpPr>
            <a:stCxn id="146" idx="1"/>
            <a:endCxn id="149"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4" name="直接连接符 153"/>
          <p:cNvCxnSpPr>
            <a:stCxn id="151" idx="7"/>
            <a:endCxn id="153"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3" idx="1"/>
            <a:endCxn id="153"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40" idx="3"/>
            <a:endCxn id="141"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rot="8221468">
            <a:off x="8835931" y="677622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endCxn id="165" idx="1"/>
          </p:cNvCxnSpPr>
          <p:nvPr/>
        </p:nvCxnSpPr>
        <p:spPr>
          <a:xfrm flipH="1" flipV="1">
            <a:off x="10676647" y="6313540"/>
            <a:ext cx="926369" cy="4545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椭圆 158"/>
          <p:cNvSpPr/>
          <p:nvPr/>
        </p:nvSpPr>
        <p:spPr>
          <a:xfrm rot="10302814">
            <a:off x="4725822" y="576474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rot="11174285">
            <a:off x="5745347" y="662352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1" name="直接连接符 160"/>
          <p:cNvCxnSpPr>
            <a:stCxn id="166" idx="5"/>
            <a:endCxn id="164" idx="2"/>
          </p:cNvCxnSpPr>
          <p:nvPr/>
        </p:nvCxnSpPr>
        <p:spPr>
          <a:xfrm flipH="1">
            <a:off x="7111811" y="5755641"/>
            <a:ext cx="977452" cy="223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2" name="椭圆 161"/>
          <p:cNvSpPr/>
          <p:nvPr/>
        </p:nvSpPr>
        <p:spPr>
          <a:xfrm rot="9752182">
            <a:off x="125704" y="5909142"/>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7894363">
            <a:off x="2344275" y="575428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rot="11174285">
            <a:off x="6855777" y="5836762"/>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rot="11174285">
            <a:off x="10494356" y="611402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rot="11174285">
            <a:off x="8071926" y="5745429"/>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9456888" y="6229599"/>
            <a:ext cx="145541" cy="14554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8" name="直接连接符 167"/>
          <p:cNvCxnSpPr>
            <a:stCxn id="162" idx="1"/>
            <a:endCxn id="171" idx="6"/>
          </p:cNvCxnSpPr>
          <p:nvPr/>
        </p:nvCxnSpPr>
        <p:spPr>
          <a:xfrm>
            <a:off x="354851" y="6086744"/>
            <a:ext cx="729132" cy="1375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3" idx="3"/>
            <a:endCxn id="170" idx="6"/>
          </p:cNvCxnSpPr>
          <p:nvPr/>
        </p:nvCxnSpPr>
        <p:spPr>
          <a:xfrm>
            <a:off x="2489983" y="5975666"/>
            <a:ext cx="1042026" cy="6307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rot="11174285">
            <a:off x="3531706" y="6560822"/>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3607479">
            <a:off x="1048631" y="619389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159" idx="6"/>
            <a:endCxn id="170" idx="3"/>
          </p:cNvCxnSpPr>
          <p:nvPr/>
        </p:nvCxnSpPr>
        <p:spPr>
          <a:xfrm flipH="1">
            <a:off x="3622797" y="5894141"/>
            <a:ext cx="1104206" cy="685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3" idx="1"/>
            <a:endCxn id="171" idx="4"/>
          </p:cNvCxnSpPr>
          <p:nvPr/>
        </p:nvCxnSpPr>
        <p:spPr>
          <a:xfrm flipH="1">
            <a:off x="1242444" y="5899990"/>
            <a:ext cx="1106635" cy="329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64" idx="7"/>
            <a:endCxn id="160" idx="3"/>
          </p:cNvCxnSpPr>
          <p:nvPr/>
        </p:nvCxnSpPr>
        <p:spPr>
          <a:xfrm flipH="1">
            <a:off x="5944865" y="6045546"/>
            <a:ext cx="939191" cy="6198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59" idx="1"/>
            <a:endCxn id="160" idx="5"/>
          </p:cNvCxnSpPr>
          <p:nvPr/>
        </p:nvCxnSpPr>
        <p:spPr>
          <a:xfrm>
            <a:off x="4929577" y="5945452"/>
            <a:ext cx="857688" cy="7027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67" idx="7"/>
            <a:endCxn id="166" idx="3"/>
          </p:cNvCxnSpPr>
          <p:nvPr/>
        </p:nvCxnSpPr>
        <p:spPr>
          <a:xfrm flipH="1" flipV="1">
            <a:off x="8154445" y="5762766"/>
            <a:ext cx="1318470" cy="5851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7" idx="2"/>
            <a:endCxn id="165" idx="6"/>
          </p:cNvCxnSpPr>
          <p:nvPr/>
        </p:nvCxnSpPr>
        <p:spPr>
          <a:xfrm flipV="1">
            <a:off x="9030056" y="6213945"/>
            <a:ext cx="1464964" cy="5979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10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644">
        <p159:morph option="byObject"/>
      </p:transition>
    </mc:Choice>
    <mc:Fallback xmlns="">
      <p:transition spd="slow" advClick="0" advTm="56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fade">
                                      <p:cBhvr>
                                        <p:cTn id="11" dur="1000"/>
                                        <p:tgtEl>
                                          <p:spTgt spid="135"/>
                                        </p:tgtEl>
                                      </p:cBhvr>
                                    </p:animEffect>
                                    <p:anim calcmode="lin" valueType="num">
                                      <p:cBhvr>
                                        <p:cTn id="12" dur="1000" fill="hold"/>
                                        <p:tgtEl>
                                          <p:spTgt spid="135"/>
                                        </p:tgtEl>
                                        <p:attrNameLst>
                                          <p:attrName>ppt_x</p:attrName>
                                        </p:attrNameLst>
                                      </p:cBhvr>
                                      <p:tavLst>
                                        <p:tav tm="0">
                                          <p:val>
                                            <p:strVal val="#ppt_x"/>
                                          </p:val>
                                        </p:tav>
                                        <p:tav tm="100000">
                                          <p:val>
                                            <p:strVal val="#ppt_x"/>
                                          </p:val>
                                        </p:tav>
                                      </p:tavLst>
                                    </p:anim>
                                    <p:anim calcmode="lin" valueType="num">
                                      <p:cBhvr>
                                        <p:cTn id="13" dur="1000" fill="hold"/>
                                        <p:tgtEl>
                                          <p:spTgt spid="13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wipe(left)">
                                      <p:cBhvr>
                                        <p:cTn id="17" dur="500"/>
                                        <p:tgtEl>
                                          <p:spTgt spid="136"/>
                                        </p:tgtEl>
                                      </p:cBhvr>
                                    </p:animEffect>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fade">
                                      <p:cBhvr>
                                        <p:cTn id="21" dur="1000"/>
                                        <p:tgtEl>
                                          <p:spTgt spid="137"/>
                                        </p:tgtEl>
                                      </p:cBhvr>
                                    </p:animEffect>
                                    <p:anim calcmode="lin" valueType="num">
                                      <p:cBhvr>
                                        <p:cTn id="22" dur="1000" fill="hold"/>
                                        <p:tgtEl>
                                          <p:spTgt spid="137"/>
                                        </p:tgtEl>
                                        <p:attrNameLst>
                                          <p:attrName>ppt_x</p:attrName>
                                        </p:attrNameLst>
                                      </p:cBhvr>
                                      <p:tavLst>
                                        <p:tav tm="0">
                                          <p:val>
                                            <p:strVal val="#ppt_x"/>
                                          </p:val>
                                        </p:tav>
                                        <p:tav tm="100000">
                                          <p:val>
                                            <p:strVal val="#ppt_x"/>
                                          </p:val>
                                        </p:tav>
                                      </p:tavLst>
                                    </p:anim>
                                    <p:anim calcmode="lin" valueType="num">
                                      <p:cBhvr>
                                        <p:cTn id="23"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p:bldP spid="136" grpId="0" animBg="1"/>
      <p:bldP spid="13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96969"/>
        </a:solidFill>
        <a:effectLst/>
      </p:bgPr>
    </p:bg>
    <p:spTree>
      <p:nvGrpSpPr>
        <p:cNvPr id="1" name=""/>
        <p:cNvGrpSpPr/>
        <p:nvPr/>
      </p:nvGrpSpPr>
      <p:grpSpPr>
        <a:xfrm>
          <a:off x="0" y="0"/>
          <a:ext cx="0" cy="0"/>
          <a:chOff x="0" y="0"/>
          <a:chExt cx="0" cy="0"/>
        </a:xfrm>
      </p:grpSpPr>
      <p:sp>
        <p:nvSpPr>
          <p:cNvPr id="2" name="等腰三角形 1"/>
          <p:cNvSpPr/>
          <p:nvPr/>
        </p:nvSpPr>
        <p:spPr>
          <a:xfrm rot="10800000">
            <a:off x="2578705" y="0"/>
            <a:ext cx="7102324" cy="2532200"/>
          </a:xfrm>
          <a:prstGeom prst="triangl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6127373" y="2532201"/>
            <a:ext cx="0" cy="4325801"/>
          </a:xfrm>
          <a:prstGeom prst="line">
            <a:avLst/>
          </a:prstGeom>
          <a:ln>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rot="16574285">
            <a:off x="6026160" y="4630792"/>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574285">
            <a:off x="6052264" y="287245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574285">
            <a:off x="6040973" y="587929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2"/>
          </p:cNvCxnSpPr>
          <p:nvPr/>
        </p:nvCxnSpPr>
        <p:spPr>
          <a:xfrm>
            <a:off x="6152188" y="3096000"/>
            <a:ext cx="337136" cy="67445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4" idx="5"/>
          </p:cNvCxnSpPr>
          <p:nvPr/>
        </p:nvCxnSpPr>
        <p:spPr>
          <a:xfrm rot="5400000">
            <a:off x="5885795" y="4042253"/>
            <a:ext cx="902127" cy="33510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 idx="1"/>
            <a:endCxn id="11" idx="5"/>
          </p:cNvCxnSpPr>
          <p:nvPr/>
        </p:nvCxnSpPr>
        <p:spPr>
          <a:xfrm rot="5400000">
            <a:off x="5541895" y="4599814"/>
            <a:ext cx="340215" cy="66374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1" idx="7"/>
            <a:endCxn id="6" idx="7"/>
          </p:cNvCxnSpPr>
          <p:nvPr/>
        </p:nvCxnSpPr>
        <p:spPr>
          <a:xfrm rot="5400000" flipV="1">
            <a:off x="5284999" y="5105938"/>
            <a:ext cx="811371" cy="7851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6574285">
            <a:off x="5276293" y="5079979"/>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6227022" y="6007229"/>
            <a:ext cx="277390" cy="85077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7957352" y="1035232"/>
            <a:ext cx="61267" cy="133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0" idx="0"/>
          </p:cNvCxnSpPr>
          <p:nvPr/>
        </p:nvCxnSpPr>
        <p:spPr>
          <a:xfrm flipV="1">
            <a:off x="7181503" y="958495"/>
            <a:ext cx="674170" cy="1764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0" idx="3"/>
          </p:cNvCxnSpPr>
          <p:nvPr/>
        </p:nvCxnSpPr>
        <p:spPr>
          <a:xfrm flipH="1" flipV="1">
            <a:off x="6534019" y="835354"/>
            <a:ext cx="492234" cy="2593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096000"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40" idx="4"/>
          </p:cNvCxnSpPr>
          <p:nvPr/>
        </p:nvCxnSpPr>
        <p:spPr>
          <a:xfrm flipV="1">
            <a:off x="6096002" y="1158967"/>
            <a:ext cx="913571" cy="392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4"/>
          </p:cNvCxnSpPr>
          <p:nvPr/>
        </p:nvCxnSpPr>
        <p:spPr>
          <a:xfrm>
            <a:off x="6078847" y="1324430"/>
            <a:ext cx="380011" cy="10204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25" idx="0"/>
            <a:endCxn id="26" idx="3"/>
          </p:cNvCxnSpPr>
          <p:nvPr/>
        </p:nvCxnSpPr>
        <p:spPr>
          <a:xfrm flipV="1">
            <a:off x="4946363" y="446000"/>
            <a:ext cx="223530" cy="63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4868995" y="1079376"/>
            <a:ext cx="80603" cy="4940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 idx="5"/>
          </p:cNvCxnSpPr>
          <p:nvPr/>
        </p:nvCxnSpPr>
        <p:spPr>
          <a:xfrm flipV="1">
            <a:off x="4354286" y="1136524"/>
            <a:ext cx="557212" cy="129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868995"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143622" y="29287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endCxn id="26" idx="5"/>
          </p:cNvCxnSpPr>
          <p:nvPr/>
        </p:nvCxnSpPr>
        <p:spPr>
          <a:xfrm flipH="1" flipV="1">
            <a:off x="5296743" y="446000"/>
            <a:ext cx="719659" cy="723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5" idx="6"/>
          </p:cNvCxnSpPr>
          <p:nvPr/>
        </p:nvCxnSpPr>
        <p:spPr>
          <a:xfrm flipH="1" flipV="1">
            <a:off x="502373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5270298" y="1270784"/>
            <a:ext cx="746100" cy="6621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448960" y="725475"/>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endCxn id="40" idx="6"/>
          </p:cNvCxnSpPr>
          <p:nvPr/>
        </p:nvCxnSpPr>
        <p:spPr>
          <a:xfrm flipH="1" flipV="1">
            <a:off x="7107555" y="1232915"/>
            <a:ext cx="135850" cy="4917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1" idx="4"/>
            <a:endCxn id="5" idx="6"/>
          </p:cNvCxnSpPr>
          <p:nvPr/>
        </p:nvCxnSpPr>
        <p:spPr>
          <a:xfrm flipH="1">
            <a:off x="6176550" y="2417943"/>
            <a:ext cx="265527" cy="455176"/>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182754" y="1210879"/>
            <a:ext cx="2391919" cy="369332"/>
          </a:xfrm>
          <a:prstGeom prst="rect">
            <a:avLst/>
          </a:prstGeom>
          <a:noFill/>
        </p:spPr>
        <p:txBody>
          <a:bodyPr wrap="square" rtlCol="0">
            <a:spAutoFit/>
          </a:bodyPr>
          <a:lstStyle/>
          <a:p>
            <a:r>
              <a:rPr lang="en-US" altLang="zh-CN" dirty="0">
                <a:solidFill>
                  <a:schemeClr val="bg1"/>
                </a:solidFill>
              </a:rPr>
              <a:t>Type something here</a:t>
            </a:r>
          </a:p>
        </p:txBody>
      </p:sp>
      <p:sp>
        <p:nvSpPr>
          <p:cNvPr id="35" name="文本框 34"/>
          <p:cNvSpPr txBox="1"/>
          <p:nvPr/>
        </p:nvSpPr>
        <p:spPr>
          <a:xfrm>
            <a:off x="8212764" y="2470308"/>
            <a:ext cx="2391919" cy="369332"/>
          </a:xfrm>
          <a:prstGeom prst="rect">
            <a:avLst/>
          </a:prstGeom>
          <a:noFill/>
        </p:spPr>
        <p:txBody>
          <a:bodyPr wrap="square" rtlCol="0">
            <a:spAutoFit/>
          </a:bodyPr>
          <a:lstStyle/>
          <a:p>
            <a:r>
              <a:rPr lang="en-US" altLang="zh-CN" dirty="0">
                <a:solidFill>
                  <a:schemeClr val="bg1"/>
                </a:solidFill>
              </a:rPr>
              <a:t>Type something here</a:t>
            </a:r>
          </a:p>
        </p:txBody>
      </p:sp>
      <p:sp>
        <p:nvSpPr>
          <p:cNvPr id="36" name="文本框 35"/>
          <p:cNvSpPr txBox="1"/>
          <p:nvPr/>
        </p:nvSpPr>
        <p:spPr>
          <a:xfrm>
            <a:off x="1154179" y="4433803"/>
            <a:ext cx="2391919" cy="369332"/>
          </a:xfrm>
          <a:prstGeom prst="rect">
            <a:avLst/>
          </a:prstGeom>
          <a:noFill/>
        </p:spPr>
        <p:txBody>
          <a:bodyPr wrap="square" rtlCol="0">
            <a:spAutoFit/>
          </a:bodyPr>
          <a:lstStyle/>
          <a:p>
            <a:r>
              <a:rPr lang="en-US" altLang="zh-CN" dirty="0">
                <a:solidFill>
                  <a:schemeClr val="bg1"/>
                </a:solidFill>
              </a:rPr>
              <a:t>Type something here</a:t>
            </a:r>
          </a:p>
        </p:txBody>
      </p:sp>
      <p:sp>
        <p:nvSpPr>
          <p:cNvPr id="40" name="椭圆 39"/>
          <p:cNvSpPr/>
          <p:nvPr/>
        </p:nvSpPr>
        <p:spPr>
          <a:xfrm rot="4922515">
            <a:off x="7008737" y="1060149"/>
            <a:ext cx="173602" cy="17360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7845183" y="892430"/>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8649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237">
        <p159:morph option="byObject"/>
      </p:transition>
    </mc:Choice>
    <mc:Fallback xmlns="">
      <p:transition spd="slow" advClick="0" advTm="223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96969"/>
        </a:solidFill>
        <a:effectLst/>
      </p:bgPr>
    </p:bg>
    <p:spTree>
      <p:nvGrpSpPr>
        <p:cNvPr id="1" name=""/>
        <p:cNvGrpSpPr/>
        <p:nvPr/>
      </p:nvGrpSpPr>
      <p:grpSpPr>
        <a:xfrm>
          <a:off x="0" y="0"/>
          <a:ext cx="0" cy="0"/>
          <a:chOff x="0" y="0"/>
          <a:chExt cx="0" cy="0"/>
        </a:xfrm>
      </p:grpSpPr>
      <p:cxnSp>
        <p:nvCxnSpPr>
          <p:cNvPr id="2" name="直接连接符 1"/>
          <p:cNvCxnSpPr/>
          <p:nvPr/>
        </p:nvCxnSpPr>
        <p:spPr>
          <a:xfrm>
            <a:off x="6129867" y="0"/>
            <a:ext cx="0" cy="685800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a:off x="4457498" y="5775187"/>
            <a:ext cx="3367315" cy="1082813"/>
          </a:xfrm>
          <a:prstGeom prst="triangl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0"/>
          </p:cNvCxnSpPr>
          <p:nvPr/>
        </p:nvCxnSpPr>
        <p:spPr>
          <a:xfrm>
            <a:off x="6127373" y="0"/>
            <a:ext cx="13783" cy="5775187"/>
          </a:xfrm>
          <a:prstGeom prst="line">
            <a:avLst/>
          </a:prstGeom>
          <a:ln>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rot="16574285">
            <a:off x="6026160" y="2759659"/>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574285">
            <a:off x="6052264" y="107752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574285">
            <a:off x="6040973" y="408435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574285">
            <a:off x="6026161" y="5549563"/>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442635" y="2"/>
            <a:ext cx="150102" cy="37440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5"/>
          </p:cNvCxnSpPr>
          <p:nvPr/>
        </p:nvCxnSpPr>
        <p:spPr>
          <a:xfrm rot="5400000" flipH="1" flipV="1">
            <a:off x="6056277" y="587333"/>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6574285">
            <a:off x="6534337" y="302379"/>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6" idx="1"/>
          </p:cNvCxnSpPr>
          <p:nvPr/>
        </p:nvCxnSpPr>
        <p:spPr>
          <a:xfrm flipH="1">
            <a:off x="5641600" y="1259812"/>
            <a:ext cx="435355" cy="15690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7"/>
          </p:cNvCxnSpPr>
          <p:nvPr/>
        </p:nvCxnSpPr>
        <p:spPr>
          <a:xfrm rot="5400000" flipH="1">
            <a:off x="5179541" y="1900680"/>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16574285">
            <a:off x="5573651" y="133742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endCxn id="5" idx="4"/>
          </p:cNvCxnSpPr>
          <p:nvPr/>
        </p:nvCxnSpPr>
        <p:spPr>
          <a:xfrm flipH="1" flipV="1">
            <a:off x="6186546" y="2848830"/>
            <a:ext cx="526614" cy="191116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p:cNvCxnSpPr>
          <p:nvPr/>
        </p:nvCxnSpPr>
        <p:spPr>
          <a:xfrm rot="5400000" flipH="1" flipV="1">
            <a:off x="6067130" y="4890745"/>
            <a:ext cx="791071" cy="586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rot="16574285">
            <a:off x="6623764" y="47494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endCxn id="7" idx="1"/>
          </p:cNvCxnSpPr>
          <p:nvPr/>
        </p:nvCxnSpPr>
        <p:spPr>
          <a:xfrm flipV="1">
            <a:off x="5498722" y="4268258"/>
            <a:ext cx="567159" cy="1277547"/>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498723" y="5541301"/>
            <a:ext cx="79793" cy="58918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4" idx="6"/>
            <a:endCxn id="32" idx="2"/>
          </p:cNvCxnSpPr>
          <p:nvPr/>
        </p:nvCxnSpPr>
        <p:spPr>
          <a:xfrm flipV="1">
            <a:off x="6026047" y="5886328"/>
            <a:ext cx="259223" cy="1294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3" idx="6"/>
          </p:cNvCxnSpPr>
          <p:nvPr/>
        </p:nvCxnSpPr>
        <p:spPr>
          <a:xfrm rot="9900000" flipV="1">
            <a:off x="5623088" y="6080692"/>
            <a:ext cx="400809" cy="256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4"/>
          </p:cNvCxnSpPr>
          <p:nvPr/>
        </p:nvCxnSpPr>
        <p:spPr>
          <a:xfrm flipH="1" flipV="1">
            <a:off x="5580857" y="6128637"/>
            <a:ext cx="29246" cy="225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9900000" flipH="1">
            <a:off x="5577999" y="6352893"/>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9900000" flipH="1">
            <a:off x="5907362" y="5971043"/>
            <a:ext cx="120742" cy="1207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rot="9900000" flipH="1" flipV="1">
            <a:off x="6180838" y="6463790"/>
            <a:ext cx="143033" cy="2937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1"/>
          </p:cNvCxnSpPr>
          <p:nvPr/>
        </p:nvCxnSpPr>
        <p:spPr>
          <a:xfrm flipH="1">
            <a:off x="6163624" y="5912629"/>
            <a:ext cx="141827" cy="5881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9900000" flipV="1">
            <a:off x="6361117" y="6597756"/>
            <a:ext cx="386367" cy="919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9900000" flipH="1" flipV="1">
            <a:off x="6216330" y="6428479"/>
            <a:ext cx="459960" cy="1931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rot="9900000" flipH="1">
            <a:off x="6136797" y="6459354"/>
            <a:ext cx="68959" cy="6895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9900000" flipH="1">
            <a:off x="6669336" y="6505860"/>
            <a:ext cx="74722" cy="74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9900000" flipH="1">
            <a:off x="6333738" y="6694366"/>
            <a:ext cx="84264" cy="84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9900000" flipH="1">
            <a:off x="6283794" y="5831804"/>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0" idx="4"/>
            <a:endCxn id="32" idx="0"/>
          </p:cNvCxnSpPr>
          <p:nvPr/>
        </p:nvCxnSpPr>
        <p:spPr>
          <a:xfrm flipH="1" flipV="1">
            <a:off x="6338318" y="5916956"/>
            <a:ext cx="358709" cy="5901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30" idx="6"/>
          </p:cNvCxnSpPr>
          <p:nvPr/>
        </p:nvCxnSpPr>
        <p:spPr>
          <a:xfrm flipH="1">
            <a:off x="6742785" y="6429073"/>
            <a:ext cx="406591" cy="1044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rot="9900000" flipH="1">
            <a:off x="6082253" y="5210765"/>
            <a:ext cx="120742" cy="1207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23" idx="0"/>
            <a:endCxn id="29" idx="2"/>
          </p:cNvCxnSpPr>
          <p:nvPr/>
        </p:nvCxnSpPr>
        <p:spPr>
          <a:xfrm rot="9900000" flipH="1" flipV="1">
            <a:off x="5649509" y="6373738"/>
            <a:ext cx="471477" cy="1933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5"/>
            <a:endCxn id="8" idx="4"/>
          </p:cNvCxnSpPr>
          <p:nvPr/>
        </p:nvCxnSpPr>
        <p:spPr>
          <a:xfrm flipH="1" flipV="1">
            <a:off x="6186547" y="5638734"/>
            <a:ext cx="162218" cy="19887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081393" y="488937"/>
            <a:ext cx="2391919" cy="369332"/>
          </a:xfrm>
          <a:prstGeom prst="rect">
            <a:avLst/>
          </a:prstGeom>
          <a:noFill/>
        </p:spPr>
        <p:txBody>
          <a:bodyPr wrap="square" rtlCol="0">
            <a:spAutoFit/>
          </a:bodyPr>
          <a:lstStyle/>
          <a:p>
            <a:r>
              <a:rPr lang="en-US" altLang="zh-CN" dirty="0">
                <a:solidFill>
                  <a:schemeClr val="bg1"/>
                </a:solidFill>
              </a:rPr>
              <a:t>Type something here</a:t>
            </a:r>
          </a:p>
        </p:txBody>
      </p:sp>
      <p:sp>
        <p:nvSpPr>
          <p:cNvPr id="39" name="文本框 38"/>
          <p:cNvSpPr txBox="1"/>
          <p:nvPr/>
        </p:nvSpPr>
        <p:spPr>
          <a:xfrm>
            <a:off x="1510375" y="1415552"/>
            <a:ext cx="2391919" cy="369332"/>
          </a:xfrm>
          <a:prstGeom prst="rect">
            <a:avLst/>
          </a:prstGeom>
          <a:noFill/>
        </p:spPr>
        <p:txBody>
          <a:bodyPr wrap="square" rtlCol="0">
            <a:spAutoFit/>
          </a:bodyPr>
          <a:lstStyle/>
          <a:p>
            <a:r>
              <a:rPr lang="en-US" altLang="zh-CN" dirty="0">
                <a:solidFill>
                  <a:schemeClr val="bg1"/>
                </a:solidFill>
              </a:rPr>
              <a:t>Type something here</a:t>
            </a:r>
          </a:p>
        </p:txBody>
      </p:sp>
      <p:sp>
        <p:nvSpPr>
          <p:cNvPr id="40" name="文本框 39"/>
          <p:cNvSpPr txBox="1"/>
          <p:nvPr/>
        </p:nvSpPr>
        <p:spPr>
          <a:xfrm>
            <a:off x="8168238" y="3739428"/>
            <a:ext cx="2391919" cy="369332"/>
          </a:xfrm>
          <a:prstGeom prst="rect">
            <a:avLst/>
          </a:prstGeom>
          <a:noFill/>
        </p:spPr>
        <p:txBody>
          <a:bodyPr wrap="square" rtlCol="0">
            <a:spAutoFit/>
          </a:bodyPr>
          <a:lstStyle/>
          <a:p>
            <a:r>
              <a:rPr lang="en-US" altLang="zh-CN" dirty="0">
                <a:solidFill>
                  <a:schemeClr val="bg1"/>
                </a:solidFill>
              </a:rPr>
              <a:t>Type something here</a:t>
            </a:r>
          </a:p>
        </p:txBody>
      </p:sp>
    </p:spTree>
    <p:extLst>
      <p:ext uri="{BB962C8B-B14F-4D97-AF65-F5344CB8AC3E}">
        <p14:creationId xmlns:p14="http://schemas.microsoft.com/office/powerpoint/2010/main" val="1619255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917">
        <p159:morph option="byObject"/>
      </p:transition>
    </mc:Choice>
    <mc:Fallback xmlns="">
      <p:transition spd="slow" advClick="0" advTm="191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a:off x="903111" y="3437469"/>
            <a:ext cx="10363200" cy="0"/>
          </a:xfrm>
          <a:prstGeom prst="line">
            <a:avLst/>
          </a:prstGeom>
          <a:ln w="95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307094" y="580393"/>
            <a:ext cx="1555233" cy="461665"/>
          </a:xfrm>
          <a:prstGeom prst="rect">
            <a:avLst/>
          </a:prstGeom>
          <a:solidFill>
            <a:srgbClr val="595959"/>
          </a:solidFill>
        </p:spPr>
        <p:txBody>
          <a:bodyPr wrap="none" rtlCol="0">
            <a:spAutoFit/>
          </a:bodyPr>
          <a:lstStyle/>
          <a:p>
            <a:pPr algn="ctr"/>
            <a:r>
              <a:rPr lang="en-US" altLang="zh-CN" sz="2400" b="1" dirty="0">
                <a:solidFill>
                  <a:schemeClr val="bg1"/>
                </a:solidFill>
              </a:rPr>
              <a:t>summary</a:t>
            </a:r>
            <a:endParaRPr lang="zh-CN" altLang="en-US" sz="2400" b="1" dirty="0">
              <a:solidFill>
                <a:schemeClr val="bg1"/>
              </a:solidFill>
            </a:endParaRPr>
          </a:p>
        </p:txBody>
      </p:sp>
      <p:cxnSp>
        <p:nvCxnSpPr>
          <p:cNvPr id="4" name="直接连接符 3"/>
          <p:cNvCxnSpPr/>
          <p:nvPr/>
        </p:nvCxnSpPr>
        <p:spPr>
          <a:xfrm flipV="1">
            <a:off x="6084710" y="2641403"/>
            <a:ext cx="0" cy="1592132"/>
          </a:xfrm>
          <a:prstGeom prst="line">
            <a:avLst/>
          </a:prstGeom>
          <a:ln w="95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210856" y="1607291"/>
            <a:ext cx="4132959" cy="954107"/>
          </a:xfrm>
          <a:prstGeom prst="rect">
            <a:avLst/>
          </a:prstGeom>
          <a:noFill/>
        </p:spPr>
        <p:txBody>
          <a:bodyPr wrap="square">
            <a:spAutoFit/>
          </a:bodyPr>
          <a:lstStyle/>
          <a:p>
            <a:r>
              <a:rPr lang="en-US" altLang="zh-CN" sz="1400" b="1" dirty="0">
                <a:solidFill>
                  <a:srgbClr val="696969"/>
                </a:solidFill>
              </a:rPr>
              <a:t>"Ensuring that we can deliver the best quality infrastructure for Britain and the best value for money for the taxpayer are key parts of our long-term economic plan."</a:t>
            </a:r>
          </a:p>
        </p:txBody>
      </p:sp>
      <p:sp>
        <p:nvSpPr>
          <p:cNvPr id="6" name="矩形 5"/>
          <p:cNvSpPr/>
          <p:nvPr/>
        </p:nvSpPr>
        <p:spPr>
          <a:xfrm>
            <a:off x="2953221" y="4313540"/>
            <a:ext cx="6648227" cy="1615827"/>
          </a:xfrm>
          <a:prstGeom prst="rect">
            <a:avLst/>
          </a:prstGeom>
          <a:noFill/>
        </p:spPr>
        <p:txBody>
          <a:bodyPr wrap="square">
            <a:spAutoFit/>
          </a:bodyPr>
          <a:lstStyle/>
          <a:p>
            <a:r>
              <a:rPr lang="en-US" altLang="zh-CN" sz="1100" dirty="0">
                <a:solidFill>
                  <a:srgbClr val="696969"/>
                </a:solidFill>
                <a:latin typeface="+mj-lt"/>
              </a:rPr>
              <a:t>"Ensuring that we can deliver the best quality infrastructure for Britain and the best value for money for the taxpayer are key parts of our long-term economic plan.“</a:t>
            </a:r>
          </a:p>
          <a:p>
            <a:endParaRPr lang="en-US" altLang="zh-CN" sz="1100" dirty="0">
              <a:solidFill>
                <a:srgbClr val="696969"/>
              </a:solidFill>
              <a:latin typeface="+mj-lt"/>
            </a:endParaRPr>
          </a:p>
          <a:p>
            <a:r>
              <a:rPr lang="en-US" altLang="zh-CN" sz="1100" dirty="0">
                <a:solidFill>
                  <a:srgbClr val="696969"/>
                </a:solidFill>
              </a:rPr>
              <a:t>"Ensuring that we can deliver the best quality infrastructure for Britain and the best value for money for the taxpayer are key parts of our long-term economic plan.“</a:t>
            </a:r>
          </a:p>
          <a:p>
            <a:endParaRPr lang="en-US" altLang="zh-CN" sz="1100" dirty="0">
              <a:solidFill>
                <a:srgbClr val="696969"/>
              </a:solidFill>
            </a:endParaRPr>
          </a:p>
          <a:p>
            <a:r>
              <a:rPr lang="en-US" altLang="zh-CN" sz="1100" dirty="0">
                <a:solidFill>
                  <a:srgbClr val="696969"/>
                </a:solidFill>
              </a:rPr>
              <a:t>"Ensuring that we can deliver the best quality infrastructure for Britain and the best value for money for the taxpayer are key parts of our long-term economic plan."</a:t>
            </a:r>
          </a:p>
          <a:p>
            <a:endParaRPr lang="en-US" altLang="zh-CN" sz="1100" dirty="0">
              <a:solidFill>
                <a:srgbClr val="696969"/>
              </a:solidFill>
              <a:latin typeface="+mj-lt"/>
            </a:endParaRPr>
          </a:p>
        </p:txBody>
      </p:sp>
      <p:sp>
        <p:nvSpPr>
          <p:cNvPr id="7" name="弦形 6"/>
          <p:cNvSpPr/>
          <p:nvPr/>
        </p:nvSpPr>
        <p:spPr>
          <a:xfrm rot="13328571">
            <a:off x="-745065"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弦形 7"/>
          <p:cNvSpPr/>
          <p:nvPr/>
        </p:nvSpPr>
        <p:spPr>
          <a:xfrm rot="2498653">
            <a:off x="11232446"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76" idx="5"/>
          </p:cNvCxnSpPr>
          <p:nvPr/>
        </p:nvCxnSpPr>
        <p:spPr>
          <a:xfrm>
            <a:off x="11240773"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78" idx="7"/>
            <a:endCxn id="83" idx="3"/>
          </p:cNvCxnSpPr>
          <p:nvPr/>
        </p:nvCxnSpPr>
        <p:spPr>
          <a:xfrm flipH="1" flipV="1">
            <a:off x="10973061"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88" idx="7"/>
            <a:endCxn id="78" idx="5"/>
          </p:cNvCxnSpPr>
          <p:nvPr/>
        </p:nvCxnSpPr>
        <p:spPr>
          <a:xfrm flipV="1">
            <a:off x="11254145"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79" idx="6"/>
            <a:endCxn id="88" idx="5"/>
          </p:cNvCxnSpPr>
          <p:nvPr/>
        </p:nvCxnSpPr>
        <p:spPr>
          <a:xfrm flipH="1" flipV="1">
            <a:off x="11254145"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6" idx="1"/>
            <a:endCxn id="82" idx="4"/>
          </p:cNvCxnSpPr>
          <p:nvPr/>
        </p:nvCxnSpPr>
        <p:spPr>
          <a:xfrm flipV="1">
            <a:off x="11341749"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82" idx="7"/>
            <a:endCxn id="81" idx="3"/>
          </p:cNvCxnSpPr>
          <p:nvPr/>
        </p:nvCxnSpPr>
        <p:spPr>
          <a:xfrm flipH="1" flipV="1">
            <a:off x="11329440"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flipH="1">
            <a:off x="1184568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flipH="1">
            <a:off x="12066982"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a:off x="1121986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a:off x="10522388"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H="1">
            <a:off x="11366057"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flipH="1">
            <a:off x="11546435"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a:off x="8778801"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a:off x="11116021"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H="1">
            <a:off x="11665452"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flipH="1">
            <a:off x="10840986"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a:off x="1076361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a:off x="9513772"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H="1">
            <a:off x="10385909"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flipH="1">
            <a:off x="10525950"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07613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98" idx="5"/>
          </p:cNvCxnSpPr>
          <p:nvPr/>
        </p:nvCxnSpPr>
        <p:spPr>
          <a:xfrm flipH="1">
            <a:off x="624207"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00" idx="7"/>
            <a:endCxn id="105" idx="3"/>
          </p:cNvCxnSpPr>
          <p:nvPr/>
        </p:nvCxnSpPr>
        <p:spPr>
          <a:xfrm flipV="1">
            <a:off x="781924"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10" idx="7"/>
            <a:endCxn id="100" idx="5"/>
          </p:cNvCxnSpPr>
          <p:nvPr/>
        </p:nvCxnSpPr>
        <p:spPr>
          <a:xfrm flipH="1" flipV="1">
            <a:off x="781924"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01" idx="6"/>
            <a:endCxn id="110" idx="5"/>
          </p:cNvCxnSpPr>
          <p:nvPr/>
        </p:nvCxnSpPr>
        <p:spPr>
          <a:xfrm flipV="1">
            <a:off x="624207"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8" idx="1"/>
            <a:endCxn id="104" idx="4"/>
          </p:cNvCxnSpPr>
          <p:nvPr/>
        </p:nvCxnSpPr>
        <p:spPr>
          <a:xfrm flipH="1" flipV="1">
            <a:off x="415494"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04" idx="7"/>
            <a:endCxn id="103" idx="3"/>
          </p:cNvCxnSpPr>
          <p:nvPr/>
        </p:nvCxnSpPr>
        <p:spPr>
          <a:xfrm flipV="1">
            <a:off x="478919"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14556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46376"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80798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505452"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649849"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49710"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212449"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804585"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25798"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1174920"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125228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406834"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1534697"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386349"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88595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3601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329">
        <p159:morph option="byObject"/>
      </p:transition>
    </mc:Choice>
    <mc:Fallback xmlns="">
      <p:transition spd="slow" advClick="0" advTm="832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6" presetClass="entr" presetSubtype="32"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out)">
                                      <p:cBhvr>
                                        <p:cTn id="13" dur="2000"/>
                                        <p:tgtEl>
                                          <p:spTgt spid="2"/>
                                        </p:tgtEl>
                                      </p:cBhvr>
                                    </p:animEffect>
                                  </p:childTnLst>
                                </p:cTn>
                              </p:par>
                              <p:par>
                                <p:cTn id="14" presetID="6" presetClass="entr" presetSubtype="3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out)">
                                      <p:cBhvr>
                                        <p:cTn id="16" dur="2000"/>
                                        <p:tgtEl>
                                          <p:spTgt spid="4"/>
                                        </p:tgtEl>
                                      </p:cBhvr>
                                    </p:animEffect>
                                  </p:childTnLst>
                                </p:cTn>
                              </p:par>
                            </p:childTnLst>
                          </p:cTn>
                        </p:par>
                        <p:par>
                          <p:cTn id="17" fill="hold">
                            <p:stCondLst>
                              <p:cond delay="2000"/>
                            </p:stCondLst>
                            <p:childTnLst>
                              <p:par>
                                <p:cTn id="18" presetID="22" presetClass="entr" presetSubtype="8" fill="hold" grpId="0" nodeType="afterEffect">
                                  <p:stCondLst>
                                    <p:cond delay="0"/>
                                  </p:stCondLst>
                                  <p:iterate type="lt">
                                    <p:tmPct val="10000"/>
                                  </p:iterate>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28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3300"/>
                            </p:stCondLst>
                            <p:childTnLst>
                              <p:par>
                                <p:cTn id="26" presetID="47" presetClass="entr" presetSubtype="0"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4300"/>
                            </p:stCondLst>
                            <p:childTnLst>
                              <p:par>
                                <p:cTn id="32" presetID="47" presetClass="entr" presetSubtype="0" fill="hold" grpId="0" nodeType="after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fade">
                                      <p:cBhvr>
                                        <p:cTn id="34" dur="1000"/>
                                        <p:tgtEl>
                                          <p:spTgt spid="6">
                                            <p:txEl>
                                              <p:pRg st="2" end="2"/>
                                            </p:txEl>
                                          </p:spTgt>
                                        </p:tgtEl>
                                      </p:cBhvr>
                                    </p:animEffect>
                                    <p:anim calcmode="lin" valueType="num">
                                      <p:cBhvr>
                                        <p:cTn id="3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37" fill="hold">
                            <p:stCondLst>
                              <p:cond delay="5300"/>
                            </p:stCondLst>
                            <p:childTnLst>
                              <p:par>
                                <p:cTn id="38" presetID="47" presetClass="entr" presetSubtype="0" fill="hold" grpId="0" nodeType="after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build="p"/>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a:stCxn id="57"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33"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11"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3"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2"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3"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32"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2"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3"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3"/>
            <a:endCxn id="33"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3"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8"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3"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13"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1"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endCxn id="61"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3"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8"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95"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1"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1"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8"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154" idx="1"/>
          </p:cNvCxnSpPr>
          <p:nvPr/>
        </p:nvCxnSpPr>
        <p:spPr>
          <a:xfrm flipV="1">
            <a:off x="3610477" y="3103518"/>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38016" y="292880"/>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0" idx="5"/>
          </p:cNvCxnSpPr>
          <p:nvPr/>
        </p:nvCxnSpPr>
        <p:spPr>
          <a:xfrm flipH="1">
            <a:off x="1280036"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707739" y="264577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663494"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endCxn id="108" idx="0"/>
          </p:cNvCxnSpPr>
          <p:nvPr/>
        </p:nvCxnSpPr>
        <p:spPr>
          <a:xfrm>
            <a:off x="3123584" y="2262318"/>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10" idx="7"/>
          </p:cNvCxnSpPr>
          <p:nvPr/>
        </p:nvCxnSpPr>
        <p:spPr>
          <a:xfrm>
            <a:off x="2286047" y="2611749"/>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242596" y="256829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42615" y="3041524"/>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flipH="1">
            <a:off x="3510776" y="29549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a:off x="2148829"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2557498"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a:endCxn id="109" idx="1"/>
          </p:cNvCxnSpPr>
          <p:nvPr/>
        </p:nvCxnSpPr>
        <p:spPr>
          <a:xfrm flipH="1">
            <a:off x="2362248" y="2291814"/>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flipH="1">
            <a:off x="3040541"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endCxn id="110" idx="5"/>
          </p:cNvCxnSpPr>
          <p:nvPr/>
        </p:nvCxnSpPr>
        <p:spPr>
          <a:xfrm>
            <a:off x="1294781" y="3412692"/>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498372"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flipV="1">
            <a:off x="955572" y="2026343"/>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2" idx="7"/>
          </p:cNvCxnSpPr>
          <p:nvPr/>
        </p:nvCxnSpPr>
        <p:spPr>
          <a:xfrm flipH="1" flipV="1">
            <a:off x="2133599" y="1517526"/>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9" idx="0"/>
          </p:cNvCxnSpPr>
          <p:nvPr/>
        </p:nvCxnSpPr>
        <p:spPr>
          <a:xfrm flipH="1" flipV="1">
            <a:off x="2133599" y="1498474"/>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1866899" y="965074"/>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1648745" y="1536574"/>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129" idx="3"/>
          </p:cNvCxnSpPr>
          <p:nvPr/>
        </p:nvCxnSpPr>
        <p:spPr>
          <a:xfrm flipH="1" flipV="1">
            <a:off x="1149297" y="374371"/>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9" idx="7"/>
          </p:cNvCxnSpPr>
          <p:nvPr/>
        </p:nvCxnSpPr>
        <p:spPr>
          <a:xfrm flipH="1" flipV="1">
            <a:off x="514349" y="-647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7" idx="0"/>
          </p:cNvCxnSpPr>
          <p:nvPr/>
        </p:nvCxnSpPr>
        <p:spPr>
          <a:xfrm flipV="1">
            <a:off x="1070034" y="336424"/>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28699" y="94602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7"/>
          </p:cNvCxnSpPr>
          <p:nvPr/>
        </p:nvCxnSpPr>
        <p:spPr>
          <a:xfrm flipH="1" flipV="1">
            <a:off x="1066799" y="1079374"/>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1104899" y="1136524"/>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flipH="1">
            <a:off x="2043148"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flipH="1">
            <a:off x="992666"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1748118" y="86414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a:off x="996176" y="22125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H="1">
            <a:off x="1563988"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435428" y="-6476"/>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6"/>
          </p:cNvCxnSpPr>
          <p:nvPr/>
        </p:nvCxnSpPr>
        <p:spPr>
          <a:xfrm flipH="1" flipV="1">
            <a:off x="438016" y="835353"/>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7" idx="6"/>
          </p:cNvCxnSpPr>
          <p:nvPr/>
        </p:nvCxnSpPr>
        <p:spPr>
          <a:xfrm flipV="1">
            <a:off x="-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7" idx="4"/>
          </p:cNvCxnSpPr>
          <p:nvPr/>
        </p:nvCxnSpPr>
        <p:spPr>
          <a:xfrm flipV="1">
            <a:off x="928913" y="1238052"/>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1" y="1270782"/>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406399" y="1981982"/>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 y="1894895"/>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 y="2359353"/>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855"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624113"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420913"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6241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7" idx="3"/>
            <a:endCxn id="130" idx="7"/>
          </p:cNvCxnSpPr>
          <p:nvPr/>
        </p:nvCxnSpPr>
        <p:spPr>
          <a:xfrm>
            <a:off x="975516"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0" idx="3"/>
          </p:cNvCxnSpPr>
          <p:nvPr/>
        </p:nvCxnSpPr>
        <p:spPr>
          <a:xfrm>
            <a:off x="2679387" y="3768630"/>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5" idx="1"/>
          </p:cNvCxnSpPr>
          <p:nvPr/>
        </p:nvCxnSpPr>
        <p:spPr>
          <a:xfrm flipV="1">
            <a:off x="3270138" y="3784474"/>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10" idx="4"/>
          </p:cNvCxnSpPr>
          <p:nvPr/>
        </p:nvCxnSpPr>
        <p:spPr>
          <a:xfrm flipH="1" flipV="1">
            <a:off x="2628899" y="37895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10" idx="4"/>
          </p:cNvCxnSpPr>
          <p:nvPr/>
        </p:nvCxnSpPr>
        <p:spPr>
          <a:xfrm flipV="1">
            <a:off x="2019299" y="378954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flipV="1">
            <a:off x="1257299"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19299" y="4413124"/>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8" idx="3"/>
          </p:cNvCxnSpPr>
          <p:nvPr/>
        </p:nvCxnSpPr>
        <p:spPr>
          <a:xfrm flipH="1" flipV="1">
            <a:off x="457199"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047749" y="4413124"/>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1066799" y="3593974"/>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flipH="1">
            <a:off x="3397058"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117017"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74673"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a:off x="843441"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H="1">
            <a:off x="970441"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flipH="1">
            <a:off x="376273"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a:off x="1895602"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a:off x="438016" y="30011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H="1">
            <a:off x="1081562"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a:endCxn id="158" idx="4"/>
          </p:cNvCxnSpPr>
          <p:nvPr/>
        </p:nvCxnSpPr>
        <p:spPr>
          <a:xfrm flipH="1" flipV="1">
            <a:off x="1047809"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endCxn id="160" idx="4"/>
          </p:cNvCxnSpPr>
          <p:nvPr/>
        </p:nvCxnSpPr>
        <p:spPr>
          <a:xfrm flipV="1">
            <a:off x="1657349" y="4519260"/>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5" idx="6"/>
          </p:cNvCxnSpPr>
          <p:nvPr/>
        </p:nvCxnSpPr>
        <p:spPr>
          <a:xfrm flipH="1">
            <a:off x="1638299" y="4823323"/>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5" idx="4"/>
          </p:cNvCxnSpPr>
          <p:nvPr/>
        </p:nvCxnSpPr>
        <p:spPr>
          <a:xfrm flipH="1">
            <a:off x="2400299" y="491301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92" idx="7"/>
          </p:cNvCxnSpPr>
          <p:nvPr/>
        </p:nvCxnSpPr>
        <p:spPr>
          <a:xfrm>
            <a:off x="1638299" y="540213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8" idx="5"/>
          </p:cNvCxnSpPr>
          <p:nvPr/>
        </p:nvCxnSpPr>
        <p:spPr>
          <a:xfrm flipH="1">
            <a:off x="761999" y="47459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81049" y="5402137"/>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8" idx="6"/>
          </p:cNvCxnSpPr>
          <p:nvPr/>
        </p:nvCxnSpPr>
        <p:spPr>
          <a:xfrm flipH="1">
            <a:off x="-1" y="4691284"/>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9" idx="5"/>
          </p:cNvCxnSpPr>
          <p:nvPr/>
        </p:nvCxnSpPr>
        <p:spPr>
          <a:xfrm flipH="1">
            <a:off x="-1" y="4149630"/>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1" idx="6"/>
          </p:cNvCxnSpPr>
          <p:nvPr/>
        </p:nvCxnSpPr>
        <p:spPr>
          <a:xfrm flipH="1">
            <a:off x="-1"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9" idx="7"/>
          </p:cNvCxnSpPr>
          <p:nvPr/>
        </p:nvCxnSpPr>
        <p:spPr>
          <a:xfrm flipH="1" flipV="1">
            <a:off x="-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8" idx="6"/>
          </p:cNvCxnSpPr>
          <p:nvPr/>
        </p:nvCxnSpPr>
        <p:spPr>
          <a:xfrm flipH="1">
            <a:off x="400049"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00049" y="5402137"/>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1" y="4889374"/>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1485899" y="5402137"/>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2381249" y="5899024"/>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5" idx="3"/>
          </p:cNvCxnSpPr>
          <p:nvPr/>
        </p:nvCxnSpPr>
        <p:spPr>
          <a:xfrm flipH="1">
            <a:off x="2724149" y="4886748"/>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543049" y="645147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543049" y="5918074"/>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781049" y="6070474"/>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66699" y="5402137"/>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323849" y="610857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85749" y="6432424"/>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162049" y="652767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flipV="1">
            <a:off x="304799" y="656577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 y="648957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flipV="1">
            <a:off x="-1" y="5879974"/>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flipH="1">
            <a:off x="1431092" y="637238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flipH="1">
            <a:off x="1519712" y="5277119"/>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a:off x="2300323" y="587366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a:off x="204823" y="643563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H="1">
            <a:off x="647566" y="58967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p:cNvSpPr txBox="1"/>
          <p:nvPr/>
        </p:nvSpPr>
        <p:spPr>
          <a:xfrm>
            <a:off x="4196593" y="2848325"/>
            <a:ext cx="3933022" cy="1200329"/>
          </a:xfrm>
          <a:prstGeom prst="rect">
            <a:avLst/>
          </a:prstGeom>
          <a:noFill/>
        </p:spPr>
        <p:txBody>
          <a:bodyPr wrap="square" rtlCol="0">
            <a:spAutoFit/>
          </a:bodyPr>
          <a:lstStyle/>
          <a:p>
            <a:r>
              <a:rPr lang="en-US" altLang="zh-CN" sz="7200" dirty="0"/>
              <a:t>THANKS</a:t>
            </a:r>
          </a:p>
        </p:txBody>
      </p:sp>
      <p:pic>
        <p:nvPicPr>
          <p:cNvPr id="196" name="音频 19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790460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639">
        <p159:morph option="byObject"/>
      </p:transition>
    </mc:Choice>
    <mc:Fallback xmlns="">
      <p:transition spd="slow" advClick="0" advTm="563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6"/>
                                        </p:tgtEl>
                                      </p:cBhvr>
                                    </p:cmd>
                                  </p:childTnLst>
                                </p:cTn>
                              </p:par>
                              <p:par>
                                <p:cTn id="7" presetID="26" presetClass="entr" presetSubtype="0" fill="hold" grpId="0" nodeType="withEffect">
                                  <p:stCondLst>
                                    <p:cond delay="0"/>
                                  </p:stCondLst>
                                  <p:iterate type="lt">
                                    <p:tmPct val="10000"/>
                                  </p:iterate>
                                  <p:childTnLst>
                                    <p:set>
                                      <p:cBhvr>
                                        <p:cTn id="8" dur="1" fill="hold">
                                          <p:stCondLst>
                                            <p:cond delay="0"/>
                                          </p:stCondLst>
                                        </p:cTn>
                                        <p:tgtEl>
                                          <p:spTgt spid="195"/>
                                        </p:tgtEl>
                                        <p:attrNameLst>
                                          <p:attrName>style.visibility</p:attrName>
                                        </p:attrNameLst>
                                      </p:cBhvr>
                                      <p:to>
                                        <p:strVal val="visible"/>
                                      </p:to>
                                    </p:set>
                                    <p:animEffect transition="in" filter="wipe(down)">
                                      <p:cBhvr>
                                        <p:cTn id="9" dur="580">
                                          <p:stCondLst>
                                            <p:cond delay="0"/>
                                          </p:stCondLst>
                                        </p:cTn>
                                        <p:tgtEl>
                                          <p:spTgt spid="195"/>
                                        </p:tgtEl>
                                      </p:cBhvr>
                                    </p:animEffect>
                                    <p:anim calcmode="lin" valueType="num">
                                      <p:cBhvr>
                                        <p:cTn id="10" dur="1822" tmFilter="0,0; 0.14,0.36; 0.43,0.73; 0.71,0.91; 1.0,1.0">
                                          <p:stCondLst>
                                            <p:cond delay="0"/>
                                          </p:stCondLst>
                                        </p:cTn>
                                        <p:tgtEl>
                                          <p:spTgt spid="195"/>
                                        </p:tgtEl>
                                        <p:attrNameLst>
                                          <p:attrName>ppt_x</p:attrName>
                                        </p:attrNameLst>
                                      </p:cBhvr>
                                      <p:tavLst>
                                        <p:tav tm="0">
                                          <p:val>
                                            <p:strVal val="#ppt_x-0.25"/>
                                          </p:val>
                                        </p:tav>
                                        <p:tav tm="100000">
                                          <p:val>
                                            <p:strVal val="#ppt_x"/>
                                          </p:val>
                                        </p:tav>
                                      </p:tavLst>
                                    </p:anim>
                                    <p:anim calcmode="lin" valueType="num">
                                      <p:cBhvr>
                                        <p:cTn id="11" dur="664" tmFilter="0.0,0.0; 0.25,0.07; 0.50,0.2; 0.75,0.467; 1.0,1.0">
                                          <p:stCondLst>
                                            <p:cond delay="0"/>
                                          </p:stCondLst>
                                        </p:cTn>
                                        <p:tgtEl>
                                          <p:spTgt spid="195"/>
                                        </p:tgtEl>
                                        <p:attrNameLst>
                                          <p:attrName>ppt_y</p:attrName>
                                        </p:attrNameLst>
                                      </p:cBhvr>
                                      <p:tavLst>
                                        <p:tav tm="0" fmla="#ppt_y-sin(pi*$)/3">
                                          <p:val>
                                            <p:fltVal val="0.5"/>
                                          </p:val>
                                        </p:tav>
                                        <p:tav tm="100000">
                                          <p:val>
                                            <p:fltVal val="1"/>
                                          </p:val>
                                        </p:tav>
                                      </p:tavLst>
                                    </p:anim>
                                    <p:anim calcmode="lin" valueType="num">
                                      <p:cBhvr>
                                        <p:cTn id="12" dur="664" tmFilter="0, 0; 0.125,0.2665; 0.25,0.4; 0.375,0.465; 0.5,0.5;  0.625,0.535; 0.75,0.6; 0.875,0.7335; 1,1">
                                          <p:stCondLst>
                                            <p:cond delay="664"/>
                                          </p:stCondLst>
                                        </p:cTn>
                                        <p:tgtEl>
                                          <p:spTgt spid="195"/>
                                        </p:tgtEl>
                                        <p:attrNameLst>
                                          <p:attrName>ppt_y</p:attrName>
                                        </p:attrNameLst>
                                      </p:cBhvr>
                                      <p:tavLst>
                                        <p:tav tm="0" fmla="#ppt_y-sin(pi*$)/9">
                                          <p:val>
                                            <p:fltVal val="0"/>
                                          </p:val>
                                        </p:tav>
                                        <p:tav tm="100000">
                                          <p:val>
                                            <p:fltVal val="1"/>
                                          </p:val>
                                        </p:tav>
                                      </p:tavLst>
                                    </p:anim>
                                    <p:anim calcmode="lin" valueType="num">
                                      <p:cBhvr>
                                        <p:cTn id="13" dur="332" tmFilter="0, 0; 0.125,0.2665; 0.25,0.4; 0.375,0.465; 0.5,0.5;  0.625,0.535; 0.75,0.6; 0.875,0.7335; 1,1">
                                          <p:stCondLst>
                                            <p:cond delay="1324"/>
                                          </p:stCondLst>
                                        </p:cTn>
                                        <p:tgtEl>
                                          <p:spTgt spid="195"/>
                                        </p:tgtEl>
                                        <p:attrNameLst>
                                          <p:attrName>ppt_y</p:attrName>
                                        </p:attrNameLst>
                                      </p:cBhvr>
                                      <p:tavLst>
                                        <p:tav tm="0" fmla="#ppt_y-sin(pi*$)/27">
                                          <p:val>
                                            <p:fltVal val="0"/>
                                          </p:val>
                                        </p:tav>
                                        <p:tav tm="100000">
                                          <p:val>
                                            <p:fltVal val="1"/>
                                          </p:val>
                                        </p:tav>
                                      </p:tavLst>
                                    </p:anim>
                                    <p:anim calcmode="lin" valueType="num">
                                      <p:cBhvr>
                                        <p:cTn id="14" dur="164" tmFilter="0, 0; 0.125,0.2665; 0.25,0.4; 0.375,0.465; 0.5,0.5;  0.625,0.535; 0.75,0.6; 0.875,0.7335; 1,1">
                                          <p:stCondLst>
                                            <p:cond delay="1656"/>
                                          </p:stCondLst>
                                        </p:cTn>
                                        <p:tgtEl>
                                          <p:spTgt spid="195"/>
                                        </p:tgtEl>
                                        <p:attrNameLst>
                                          <p:attrName>ppt_y</p:attrName>
                                        </p:attrNameLst>
                                      </p:cBhvr>
                                      <p:tavLst>
                                        <p:tav tm="0" fmla="#ppt_y-sin(pi*$)/81">
                                          <p:val>
                                            <p:fltVal val="0"/>
                                          </p:val>
                                        </p:tav>
                                        <p:tav tm="100000">
                                          <p:val>
                                            <p:fltVal val="1"/>
                                          </p:val>
                                        </p:tav>
                                      </p:tavLst>
                                    </p:anim>
                                    <p:animScale>
                                      <p:cBhvr>
                                        <p:cTn id="15" dur="26">
                                          <p:stCondLst>
                                            <p:cond delay="650"/>
                                          </p:stCondLst>
                                        </p:cTn>
                                        <p:tgtEl>
                                          <p:spTgt spid="195"/>
                                        </p:tgtEl>
                                      </p:cBhvr>
                                      <p:to x="100000" y="60000"/>
                                    </p:animScale>
                                    <p:animScale>
                                      <p:cBhvr>
                                        <p:cTn id="16" dur="166" decel="50000">
                                          <p:stCondLst>
                                            <p:cond delay="676"/>
                                          </p:stCondLst>
                                        </p:cTn>
                                        <p:tgtEl>
                                          <p:spTgt spid="195"/>
                                        </p:tgtEl>
                                      </p:cBhvr>
                                      <p:to x="100000" y="100000"/>
                                    </p:animScale>
                                    <p:animScale>
                                      <p:cBhvr>
                                        <p:cTn id="17" dur="26">
                                          <p:stCondLst>
                                            <p:cond delay="1312"/>
                                          </p:stCondLst>
                                        </p:cTn>
                                        <p:tgtEl>
                                          <p:spTgt spid="195"/>
                                        </p:tgtEl>
                                      </p:cBhvr>
                                      <p:to x="100000" y="80000"/>
                                    </p:animScale>
                                    <p:animScale>
                                      <p:cBhvr>
                                        <p:cTn id="18" dur="166" decel="50000">
                                          <p:stCondLst>
                                            <p:cond delay="1338"/>
                                          </p:stCondLst>
                                        </p:cTn>
                                        <p:tgtEl>
                                          <p:spTgt spid="195"/>
                                        </p:tgtEl>
                                      </p:cBhvr>
                                      <p:to x="100000" y="100000"/>
                                    </p:animScale>
                                    <p:animScale>
                                      <p:cBhvr>
                                        <p:cTn id="19" dur="26">
                                          <p:stCondLst>
                                            <p:cond delay="1642"/>
                                          </p:stCondLst>
                                        </p:cTn>
                                        <p:tgtEl>
                                          <p:spTgt spid="195"/>
                                        </p:tgtEl>
                                      </p:cBhvr>
                                      <p:to x="100000" y="90000"/>
                                    </p:animScale>
                                    <p:animScale>
                                      <p:cBhvr>
                                        <p:cTn id="20" dur="166" decel="50000">
                                          <p:stCondLst>
                                            <p:cond delay="1668"/>
                                          </p:stCondLst>
                                        </p:cTn>
                                        <p:tgtEl>
                                          <p:spTgt spid="195"/>
                                        </p:tgtEl>
                                      </p:cBhvr>
                                      <p:to x="100000" y="100000"/>
                                    </p:animScale>
                                    <p:animScale>
                                      <p:cBhvr>
                                        <p:cTn id="21" dur="26">
                                          <p:stCondLst>
                                            <p:cond delay="1808"/>
                                          </p:stCondLst>
                                        </p:cTn>
                                        <p:tgtEl>
                                          <p:spTgt spid="195"/>
                                        </p:tgtEl>
                                      </p:cBhvr>
                                      <p:to x="100000" y="95000"/>
                                    </p:animScale>
                                    <p:animScale>
                                      <p:cBhvr>
                                        <p:cTn id="22" dur="166" decel="50000">
                                          <p:stCondLst>
                                            <p:cond delay="1834"/>
                                          </p:stCondLst>
                                        </p:cTn>
                                        <p:tgtEl>
                                          <p:spTgt spid="1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23" fill="hold" display="0">
                  <p:stCondLst>
                    <p:cond delay="indefinite"/>
                  </p:stCondLst>
                  <p:endCondLst>
                    <p:cond evt="onStopAudio" delay="0">
                      <p:tgtEl>
                        <p:sldTgt/>
                      </p:tgtEl>
                    </p:cond>
                  </p:endCondLst>
                </p:cTn>
                <p:tgtEl>
                  <p:spTgt spid="196"/>
                </p:tgtEl>
              </p:cMediaNode>
            </p:audio>
          </p:childTnLst>
        </p:cTn>
      </p:par>
    </p:tnLst>
    <p:bldLst>
      <p:bldP spid="19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4330132" y="720575"/>
            <a:ext cx="3531736" cy="923330"/>
          </a:xfrm>
          <a:prstGeom prst="rect">
            <a:avLst/>
          </a:prstGeom>
          <a:noFill/>
        </p:spPr>
        <p:txBody>
          <a:bodyPr wrap="none" rtlCol="0">
            <a:spAutoFit/>
          </a:bodyPr>
          <a:lstStyle/>
          <a:p>
            <a:r>
              <a:rPr lang="en-US" altLang="zh-CN" sz="5400" b="1" dirty="0">
                <a:solidFill>
                  <a:schemeClr val="bg1"/>
                </a:solidFill>
              </a:rPr>
              <a:t>CONTENT</a:t>
            </a:r>
            <a:endParaRPr lang="zh-CN" altLang="en-US" sz="5400" b="1" dirty="0">
              <a:solidFill>
                <a:schemeClr val="bg1"/>
              </a:solidFill>
            </a:endParaRPr>
          </a:p>
        </p:txBody>
      </p:sp>
      <p:cxnSp>
        <p:nvCxnSpPr>
          <p:cNvPr id="4" name="直接连接符 3"/>
          <p:cNvCxnSpPr/>
          <p:nvPr/>
        </p:nvCxnSpPr>
        <p:spPr>
          <a:xfrm>
            <a:off x="0" y="3924300"/>
            <a:ext cx="12192000" cy="0"/>
          </a:xfrm>
          <a:prstGeom prst="line">
            <a:avLst/>
          </a:prstGeom>
          <a:ln w="19050">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2098591" y="3864651"/>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1174285">
            <a:off x="340254" y="37752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347090" y="378451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7000792" y="3864651"/>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5318654" y="37752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8325490" y="378451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9790696" y="3864650"/>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1174285">
            <a:off x="11115394" y="378451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9" idx="3"/>
          </p:cNvCxnSpPr>
          <p:nvPr/>
        </p:nvCxnSpPr>
        <p:spPr>
          <a:xfrm flipV="1">
            <a:off x="539772" y="3547264"/>
            <a:ext cx="686767" cy="26985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8" idx="5"/>
          </p:cNvCxnSpPr>
          <p:nvPr/>
        </p:nvCxnSpPr>
        <p:spPr>
          <a:xfrm>
            <a:off x="1226539" y="3547264"/>
            <a:ext cx="902127" cy="33510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8" idx="1"/>
            <a:endCxn id="32" idx="5"/>
          </p:cNvCxnSpPr>
          <p:nvPr/>
        </p:nvCxnSpPr>
        <p:spPr>
          <a:xfrm>
            <a:off x="2229378" y="4007798"/>
            <a:ext cx="340215" cy="66374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7"/>
            <a:endCxn id="10" idx="7"/>
          </p:cNvCxnSpPr>
          <p:nvPr/>
        </p:nvCxnSpPr>
        <p:spPr>
          <a:xfrm flipV="1">
            <a:off x="2560627" y="3968413"/>
            <a:ext cx="811371" cy="7851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2547778" y="4658694"/>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flipV="1">
            <a:off x="3475027" y="3458936"/>
            <a:ext cx="1140516" cy="365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p:cNvCxnSpPr>
          <p:nvPr/>
        </p:nvCxnSpPr>
        <p:spPr>
          <a:xfrm flipH="1" flipV="1">
            <a:off x="4632960" y="3463290"/>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543512" y="3414972"/>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a:off x="5403840" y="3910377"/>
            <a:ext cx="254010" cy="49969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p:cNvCxnSpPr>
          <p:nvPr/>
        </p:nvCxnSpPr>
        <p:spPr>
          <a:xfrm flipH="1">
            <a:off x="5661659" y="3995438"/>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578556" y="43245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H="1">
            <a:off x="7104699" y="3338513"/>
            <a:ext cx="1896428" cy="510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4" idx="5"/>
          </p:cNvCxnSpPr>
          <p:nvPr/>
        </p:nvCxnSpPr>
        <p:spPr>
          <a:xfrm flipH="1" flipV="1">
            <a:off x="9029700" y="3295650"/>
            <a:ext cx="791071" cy="586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8990541" y="32037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endCxn id="13" idx="1"/>
          </p:cNvCxnSpPr>
          <p:nvPr/>
        </p:nvCxnSpPr>
        <p:spPr>
          <a:xfrm flipH="1" flipV="1">
            <a:off x="8509391" y="3985792"/>
            <a:ext cx="1277547" cy="56715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5" idx="7"/>
          </p:cNvCxnSpPr>
          <p:nvPr/>
        </p:nvCxnSpPr>
        <p:spPr>
          <a:xfrm flipH="1">
            <a:off x="9744077" y="3968412"/>
            <a:ext cx="1396225" cy="5702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28736" y="2995581"/>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NO.1</a:t>
            </a:r>
            <a:endParaRPr lang="zh-CN" altLang="en-US" sz="3200" dirty="0">
              <a:solidFill>
                <a:schemeClr val="bg1"/>
              </a:solidFill>
              <a:latin typeface="24 LED" panose="020B0603050302020204" pitchFamily="34" charset="0"/>
            </a:endParaRPr>
          </a:p>
        </p:txBody>
      </p:sp>
      <p:sp>
        <p:nvSpPr>
          <p:cNvPr id="41" name="文本框 40"/>
          <p:cNvSpPr txBox="1"/>
          <p:nvPr/>
        </p:nvSpPr>
        <p:spPr>
          <a:xfrm>
            <a:off x="3188366" y="4156340"/>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NO.2</a:t>
            </a:r>
            <a:endParaRPr lang="zh-CN" altLang="en-US" sz="3200" dirty="0">
              <a:solidFill>
                <a:schemeClr val="bg1"/>
              </a:solidFill>
              <a:latin typeface="24 LED" panose="020B0603050302020204" pitchFamily="34" charset="0"/>
            </a:endParaRPr>
          </a:p>
        </p:txBody>
      </p:sp>
      <p:sp>
        <p:nvSpPr>
          <p:cNvPr id="42" name="文本框 41"/>
          <p:cNvSpPr txBox="1"/>
          <p:nvPr/>
        </p:nvSpPr>
        <p:spPr>
          <a:xfrm>
            <a:off x="5307136" y="3059289"/>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NO.3</a:t>
            </a:r>
            <a:endParaRPr lang="zh-CN" altLang="en-US" sz="3200" dirty="0">
              <a:solidFill>
                <a:schemeClr val="bg1"/>
              </a:solidFill>
              <a:latin typeface="24 LED" panose="020B0603050302020204" pitchFamily="34" charset="0"/>
            </a:endParaRPr>
          </a:p>
        </p:txBody>
      </p:sp>
      <p:sp>
        <p:nvSpPr>
          <p:cNvPr id="43" name="文本框 42"/>
          <p:cNvSpPr txBox="1"/>
          <p:nvPr/>
        </p:nvSpPr>
        <p:spPr>
          <a:xfrm>
            <a:off x="8313870" y="4165600"/>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NO.4</a:t>
            </a:r>
            <a:endParaRPr lang="zh-CN" altLang="en-US" sz="3200" dirty="0">
              <a:solidFill>
                <a:schemeClr val="bg1"/>
              </a:solidFill>
              <a:latin typeface="24 LED" panose="020B0603050302020204" pitchFamily="34" charset="0"/>
            </a:endParaRPr>
          </a:p>
        </p:txBody>
      </p:sp>
      <p:sp>
        <p:nvSpPr>
          <p:cNvPr id="27" name="矩形 26"/>
          <p:cNvSpPr/>
          <p:nvPr/>
        </p:nvSpPr>
        <p:spPr>
          <a:xfrm>
            <a:off x="1209531" y="3118945"/>
            <a:ext cx="1107996" cy="369332"/>
          </a:xfrm>
          <a:prstGeom prst="rect">
            <a:avLst/>
          </a:prstGeom>
        </p:spPr>
        <p:txBody>
          <a:bodyPr wrap="none">
            <a:spAutoFit/>
          </a:bodyPr>
          <a:lstStyle/>
          <a:p>
            <a:r>
              <a:rPr lang="zh-CN" altLang="en-US" b="1" dirty="0">
                <a:solidFill>
                  <a:schemeClr val="bg1"/>
                </a:solidFill>
              </a:rPr>
              <a:t>基本功能</a:t>
            </a:r>
          </a:p>
        </p:txBody>
      </p:sp>
      <p:sp>
        <p:nvSpPr>
          <p:cNvPr id="48" name="矩形 47"/>
          <p:cNvSpPr/>
          <p:nvPr/>
        </p:nvSpPr>
        <p:spPr>
          <a:xfrm>
            <a:off x="4129061" y="4268245"/>
            <a:ext cx="1107996" cy="369332"/>
          </a:xfrm>
          <a:prstGeom prst="rect">
            <a:avLst/>
          </a:prstGeom>
        </p:spPr>
        <p:txBody>
          <a:bodyPr wrap="none">
            <a:spAutoFit/>
          </a:bodyPr>
          <a:lstStyle/>
          <a:p>
            <a:r>
              <a:rPr lang="zh-CN" altLang="en-US" b="1" dirty="0">
                <a:solidFill>
                  <a:schemeClr val="bg1"/>
                </a:solidFill>
              </a:rPr>
              <a:t>增加功能</a:t>
            </a:r>
          </a:p>
        </p:txBody>
      </p:sp>
      <p:sp>
        <p:nvSpPr>
          <p:cNvPr id="51" name="矩形 50"/>
          <p:cNvSpPr/>
          <p:nvPr/>
        </p:nvSpPr>
        <p:spPr>
          <a:xfrm>
            <a:off x="6202076" y="3192480"/>
            <a:ext cx="1569660" cy="369332"/>
          </a:xfrm>
          <a:prstGeom prst="rect">
            <a:avLst/>
          </a:prstGeom>
        </p:spPr>
        <p:txBody>
          <a:bodyPr wrap="none">
            <a:spAutoFit/>
          </a:bodyPr>
          <a:lstStyle/>
          <a:p>
            <a:r>
              <a:rPr lang="zh-CN" altLang="en-US" b="1" dirty="0">
                <a:solidFill>
                  <a:schemeClr val="bg1"/>
                </a:solidFill>
              </a:rPr>
              <a:t>算法实现过程</a:t>
            </a:r>
          </a:p>
        </p:txBody>
      </p:sp>
      <p:sp>
        <p:nvSpPr>
          <p:cNvPr id="52" name="矩形 51"/>
          <p:cNvSpPr/>
          <p:nvPr/>
        </p:nvSpPr>
        <p:spPr>
          <a:xfrm>
            <a:off x="9216912" y="4268245"/>
            <a:ext cx="1107996" cy="369332"/>
          </a:xfrm>
          <a:prstGeom prst="rect">
            <a:avLst/>
          </a:prstGeom>
        </p:spPr>
        <p:txBody>
          <a:bodyPr wrap="none">
            <a:spAutoFit/>
          </a:bodyPr>
          <a:lstStyle/>
          <a:p>
            <a:r>
              <a:rPr lang="zh-CN" altLang="en-US" b="1" dirty="0">
                <a:solidFill>
                  <a:schemeClr val="bg1"/>
                </a:solidFill>
              </a:rPr>
              <a:t>效果展示</a:t>
            </a:r>
          </a:p>
        </p:txBody>
      </p:sp>
    </p:spTree>
    <p:extLst>
      <p:ext uri="{BB962C8B-B14F-4D97-AF65-F5344CB8AC3E}">
        <p14:creationId xmlns:p14="http://schemas.microsoft.com/office/powerpoint/2010/main" val="4150902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98">
        <p159:morph option="byObject"/>
      </p:transition>
    </mc:Choice>
    <mc:Fallback xmlns="">
      <p:transition spd="slow" advClick="0" advTm="79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1</a:t>
            </a:r>
            <a:endParaRPr lang="zh-CN" altLang="en-US" sz="12000" dirty="0">
              <a:latin typeface="24 LED" panose="020B0603050302020204" pitchFamily="34" charset="0"/>
            </a:endParaRPr>
          </a:p>
        </p:txBody>
      </p:sp>
    </p:spTree>
    <p:extLst>
      <p:ext uri="{BB962C8B-B14F-4D97-AF65-F5344CB8AC3E}">
        <p14:creationId xmlns:p14="http://schemas.microsoft.com/office/powerpoint/2010/main" val="3886826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353">
        <p159:morph option="byObject"/>
      </p:transition>
    </mc:Choice>
    <mc:Fallback xmlns="">
      <p:transition spd="slow" advClick="0" advTm="135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49" name="椭圆 48"/>
          <p:cNvSpPr/>
          <p:nvPr/>
        </p:nvSpPr>
        <p:spPr>
          <a:xfrm rot="11174285">
            <a:off x="1295176" y="2042140"/>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2543972" y="170136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1174285">
            <a:off x="2098985" y="-5330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2534847" y="29369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a:stCxn id="49" idx="3"/>
            <a:endCxn id="61" idx="6"/>
          </p:cNvCxnSpPr>
          <p:nvPr/>
        </p:nvCxnSpPr>
        <p:spPr>
          <a:xfrm flipV="1">
            <a:off x="1386267" y="1801285"/>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2743490" y="1338891"/>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484376" y="585321"/>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135546" y="-58696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3687371" y="78252"/>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4121228" y="157309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3392657" y="115499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1791246" y="106453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86883" y="801477"/>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a:off x="65734" y="-544677"/>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3576558" y="1356270"/>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1289411" y="-338487"/>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1439907" y="508001"/>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1286867" y="42291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1423457" y="-307540"/>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2324503" y="-407675"/>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462894" y="116033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3518040" y="334286"/>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3943405" y="220601"/>
            <a:ext cx="984484" cy="231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349726" y="-403063"/>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8" idx="2"/>
            <a:endCxn id="61" idx="4"/>
          </p:cNvCxnSpPr>
          <p:nvPr/>
        </p:nvCxnSpPr>
        <p:spPr>
          <a:xfrm>
            <a:off x="1951632" y="1153709"/>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1380502" y="-432253"/>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flipH="1">
            <a:off x="1315564" y="-247396"/>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645185" y="1359853"/>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2" idx="2"/>
            <a:endCxn id="109" idx="7"/>
          </p:cNvCxnSpPr>
          <p:nvPr/>
        </p:nvCxnSpPr>
        <p:spPr>
          <a:xfrm flipV="1">
            <a:off x="-242189" y="547712"/>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48355" y="-385684"/>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686439" y="575955"/>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686439" y="1195325"/>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1386267" y="1224924"/>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2734365" y="287036"/>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2282886" y="-331778"/>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1439907" y="475982"/>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a:off x="1951632" y="1153709"/>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1934393" y="517236"/>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2717138" y="493209"/>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3593937" y="635339"/>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4245513" y="676956"/>
            <a:ext cx="657798" cy="8968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2767517" y="1673022"/>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p:cNvGrpSpPr/>
          <p:nvPr/>
        </p:nvGrpSpPr>
        <p:grpSpPr>
          <a:xfrm>
            <a:off x="8443146" y="4859296"/>
            <a:ext cx="3748854" cy="1861544"/>
            <a:chOff x="8443146" y="4859296"/>
            <a:chExt cx="3748854" cy="1861544"/>
          </a:xfrm>
        </p:grpSpPr>
        <p:sp>
          <p:nvSpPr>
            <p:cNvPr id="11" name="椭圆 10"/>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9" name="椭圆 178"/>
          <p:cNvSpPr/>
          <p:nvPr/>
        </p:nvSpPr>
        <p:spPr>
          <a:xfrm>
            <a:off x="7648061" y="6184057"/>
            <a:ext cx="457200" cy="4572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0" name="椭圆 179"/>
          <p:cNvSpPr/>
          <p:nvPr/>
        </p:nvSpPr>
        <p:spPr>
          <a:xfrm>
            <a:off x="2433898" y="5763945"/>
            <a:ext cx="363951" cy="36395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1" name="椭圆 180"/>
          <p:cNvSpPr/>
          <p:nvPr/>
        </p:nvSpPr>
        <p:spPr>
          <a:xfrm>
            <a:off x="623282" y="5705644"/>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3" name="椭圆 182"/>
          <p:cNvSpPr/>
          <p:nvPr/>
        </p:nvSpPr>
        <p:spPr>
          <a:xfrm>
            <a:off x="6195670" y="6244632"/>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4" name="椭圆 183"/>
          <p:cNvSpPr/>
          <p:nvPr/>
        </p:nvSpPr>
        <p:spPr>
          <a:xfrm>
            <a:off x="11098677" y="431883"/>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5" name="椭圆 184"/>
          <p:cNvSpPr/>
          <p:nvPr/>
        </p:nvSpPr>
        <p:spPr>
          <a:xfrm>
            <a:off x="5806365" y="424403"/>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6" name="椭圆 185"/>
          <p:cNvSpPr/>
          <p:nvPr/>
        </p:nvSpPr>
        <p:spPr>
          <a:xfrm>
            <a:off x="7334786" y="266167"/>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7" name="椭圆 186"/>
          <p:cNvSpPr/>
          <p:nvPr/>
        </p:nvSpPr>
        <p:spPr>
          <a:xfrm>
            <a:off x="7081837" y="5537591"/>
            <a:ext cx="355602" cy="355602"/>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8" name="椭圆 187"/>
          <p:cNvSpPr/>
          <p:nvPr/>
        </p:nvSpPr>
        <p:spPr>
          <a:xfrm>
            <a:off x="6620407" y="811327"/>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9" name="椭圆 188"/>
          <p:cNvSpPr/>
          <p:nvPr/>
        </p:nvSpPr>
        <p:spPr>
          <a:xfrm>
            <a:off x="1656844" y="5247960"/>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00" name="文本框 259"/>
          <p:cNvSpPr txBox="1"/>
          <p:nvPr/>
        </p:nvSpPr>
        <p:spPr>
          <a:xfrm>
            <a:off x="8012534" y="468714"/>
            <a:ext cx="2063690" cy="369332"/>
          </a:xfrm>
          <a:prstGeom prst="rect">
            <a:avLst/>
          </a:prstGeom>
          <a:solidFill>
            <a:srgbClr val="595959"/>
          </a:solidFill>
        </p:spPr>
        <p:txBody>
          <a:bodyPr wrap="square" rtlCol="0">
            <a:spAutoFit/>
          </a:bodyPr>
          <a:lstStyle/>
          <a:p>
            <a:pPr algn="ctr"/>
            <a:r>
              <a:rPr lang="zh-CN" altLang="en-US" dirty="0">
                <a:solidFill>
                  <a:schemeClr val="bg1"/>
                </a:solidFill>
              </a:rPr>
              <a:t>课设问题描述</a:t>
            </a:r>
          </a:p>
        </p:txBody>
      </p:sp>
      <p:sp>
        <p:nvSpPr>
          <p:cNvPr id="101" name="矩形 100"/>
          <p:cNvSpPr/>
          <p:nvPr/>
        </p:nvSpPr>
        <p:spPr>
          <a:xfrm>
            <a:off x="4572000" y="1475791"/>
            <a:ext cx="7036951" cy="646331"/>
          </a:xfrm>
          <a:prstGeom prst="rect">
            <a:avLst/>
          </a:prstGeom>
        </p:spPr>
        <p:txBody>
          <a:bodyPr wrap="square">
            <a:spAutoFit/>
          </a:bodyPr>
          <a:lstStyle/>
          <a:p>
            <a:r>
              <a:rPr lang="zh-CN" altLang="zh-CN" dirty="0"/>
              <a:t>编写一个程序，用线程控制和线程同步（使用互斥体和信号量）机制来模拟超市购物的运转情况。</a:t>
            </a:r>
          </a:p>
        </p:txBody>
      </p:sp>
    </p:spTree>
    <p:extLst>
      <p:ext uri="{BB962C8B-B14F-4D97-AF65-F5344CB8AC3E}">
        <p14:creationId xmlns:p14="http://schemas.microsoft.com/office/powerpoint/2010/main" val="2812801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925">
        <p159:morph option="byObject"/>
      </p:transition>
    </mc:Choice>
    <mc:Fallback xmlns="">
      <p:transition spd="slow" advClick="0" advTm="1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anim calcmode="lin" valueType="num">
                                      <p:cBhvr>
                                        <p:cTn id="14" dur="1000" fill="hold"/>
                                        <p:tgtEl>
                                          <p:spTgt spid="101"/>
                                        </p:tgtEl>
                                        <p:attrNameLst>
                                          <p:attrName>ppt_x</p:attrName>
                                        </p:attrNameLst>
                                      </p:cBhvr>
                                      <p:tavLst>
                                        <p:tav tm="0">
                                          <p:val>
                                            <p:strVal val="#ppt_x"/>
                                          </p:val>
                                        </p:tav>
                                        <p:tav tm="100000">
                                          <p:val>
                                            <p:strVal val="#ppt_x"/>
                                          </p:val>
                                        </p:tav>
                                      </p:tavLst>
                                    </p:anim>
                                    <p:anim calcmode="lin" valueType="num">
                                      <p:cBhvr>
                                        <p:cTn id="15"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25" name="直接连接符 124"/>
          <p:cNvCxnSpPr/>
          <p:nvPr/>
        </p:nvCxnSpPr>
        <p:spPr>
          <a:xfrm flipH="1">
            <a:off x="3105171"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416127"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3" idx="7"/>
          </p:cNvCxnSpPr>
          <p:nvPr/>
        </p:nvCxnSpPr>
        <p:spPr>
          <a:xfrm>
            <a:off x="3836577"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4095816" y="-130951"/>
            <a:ext cx="344906"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4033932"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a:endCxn id="133" idx="5"/>
          </p:cNvCxnSpPr>
          <p:nvPr/>
        </p:nvCxnSpPr>
        <p:spPr>
          <a:xfrm>
            <a:off x="3115891"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2536874"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2976107" y="0"/>
            <a:ext cx="64729"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2174539" y="0"/>
            <a:ext cx="111192" cy="24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463308" y="0"/>
            <a:ext cx="112222"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628292"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48055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2628292" y="0"/>
            <a:ext cx="44214"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3" idx="3"/>
          </p:cNvCxnSpPr>
          <p:nvPr/>
        </p:nvCxnSpPr>
        <p:spPr>
          <a:xfrm>
            <a:off x="4122549" y="649550"/>
            <a:ext cx="614245" cy="115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2" idx="1"/>
          </p:cNvCxnSpPr>
          <p:nvPr/>
        </p:nvCxnSpPr>
        <p:spPr>
          <a:xfrm flipV="1">
            <a:off x="4552047" y="661069"/>
            <a:ext cx="226298" cy="709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endCxn id="133" idx="4"/>
          </p:cNvCxnSpPr>
          <p:nvPr/>
        </p:nvCxnSpPr>
        <p:spPr>
          <a:xfrm flipH="1" flipV="1">
            <a:off x="4085843"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133" idx="4"/>
          </p:cNvCxnSpPr>
          <p:nvPr/>
        </p:nvCxnSpPr>
        <p:spPr>
          <a:xfrm flipV="1">
            <a:off x="3642642"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flipV="1">
            <a:off x="308864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642642"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3" idx="3"/>
          </p:cNvCxnSpPr>
          <p:nvPr/>
        </p:nvCxnSpPr>
        <p:spPr>
          <a:xfrm flipH="1" flipV="1">
            <a:off x="2506939"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2936290"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2950140"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flipH="1">
            <a:off x="4644322" y="634007"/>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4440722"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2880085"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2448103"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552710"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96087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7" name="直接连接符 156"/>
          <p:cNvCxnSpPr>
            <a:endCxn id="153" idx="4"/>
          </p:cNvCxnSpPr>
          <p:nvPr/>
        </p:nvCxnSpPr>
        <p:spPr>
          <a:xfrm flipH="1" flipV="1">
            <a:off x="2936334"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155" idx="4"/>
          </p:cNvCxnSpPr>
          <p:nvPr/>
        </p:nvCxnSpPr>
        <p:spPr>
          <a:xfrm flipV="1">
            <a:off x="3379491"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3365641"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3" idx="5"/>
          </p:cNvCxnSpPr>
          <p:nvPr/>
        </p:nvCxnSpPr>
        <p:spPr>
          <a:xfrm flipH="1">
            <a:off x="2728540"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742390"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6"/>
            <a:endCxn id="234" idx="2"/>
          </p:cNvCxnSpPr>
          <p:nvPr/>
        </p:nvCxnSpPr>
        <p:spPr>
          <a:xfrm flipH="1">
            <a:off x="2421578" y="1320353"/>
            <a:ext cx="458507" cy="130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5"/>
            <a:endCxn id="234" idx="0"/>
          </p:cNvCxnSpPr>
          <p:nvPr/>
        </p:nvCxnSpPr>
        <p:spPr>
          <a:xfrm flipH="1">
            <a:off x="2342001" y="926551"/>
            <a:ext cx="121307" cy="444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a:off x="2174539" y="182472"/>
            <a:ext cx="318454" cy="160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4" idx="7"/>
          </p:cNvCxnSpPr>
          <p:nvPr/>
        </p:nvCxnSpPr>
        <p:spPr>
          <a:xfrm flipH="1" flipV="1">
            <a:off x="2174539"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3" idx="6"/>
          </p:cNvCxnSpPr>
          <p:nvPr/>
        </p:nvCxnSpPr>
        <p:spPr>
          <a:xfrm flipH="1">
            <a:off x="2465389"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flipV="1">
            <a:off x="2465389"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34" idx="4"/>
          </p:cNvCxnSpPr>
          <p:nvPr/>
        </p:nvCxnSpPr>
        <p:spPr>
          <a:xfrm flipH="1" flipV="1">
            <a:off x="2342001" y="1530582"/>
            <a:ext cx="123388" cy="306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3254841" y="183716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742390" y="232307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177" idx="1"/>
          </p:cNvCxnSpPr>
          <p:nvPr/>
        </p:nvCxnSpPr>
        <p:spPr>
          <a:xfrm flipH="1">
            <a:off x="2217665" y="183716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78" idx="6"/>
          </p:cNvCxnSpPr>
          <p:nvPr/>
        </p:nvCxnSpPr>
        <p:spPr>
          <a:xfrm flipH="1" flipV="1">
            <a:off x="2174539" y="218457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flipH="1">
            <a:off x="3214994" y="254257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H="1">
            <a:off x="3279424" y="174627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a:off x="2057346" y="210754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H="1">
            <a:off x="2645343"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连接符 178"/>
          <p:cNvCxnSpPr/>
          <p:nvPr/>
        </p:nvCxnSpPr>
        <p:spPr>
          <a:xfrm>
            <a:off x="960488"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211616"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82" idx="7"/>
          </p:cNvCxnSpPr>
          <p:nvPr/>
        </p:nvCxnSpPr>
        <p:spPr>
          <a:xfrm flipH="1">
            <a:off x="242066"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椭圆 181"/>
          <p:cNvSpPr/>
          <p:nvPr/>
        </p:nvSpPr>
        <p:spPr>
          <a:xfrm>
            <a:off x="153449"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p:cNvCxnSpPr>
            <a:endCxn id="182" idx="5"/>
          </p:cNvCxnSpPr>
          <p:nvPr/>
        </p:nvCxnSpPr>
        <p:spPr>
          <a:xfrm flipH="1">
            <a:off x="242066"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flipV="1">
            <a:off x="1196378"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1250367" y="0"/>
            <a:ext cx="48252"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2055005" y="0"/>
            <a:ext cx="61658" cy="2475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1715673" y="0"/>
            <a:ext cx="94971"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230263"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69456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1548812" y="0"/>
            <a:ext cx="114100"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endCxn id="182" idx="4"/>
          </p:cNvCxnSpPr>
          <p:nvPr/>
        </p:nvCxnSpPr>
        <p:spPr>
          <a:xfrm flipV="1">
            <a:off x="-210141"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182" idx="4"/>
          </p:cNvCxnSpPr>
          <p:nvPr/>
        </p:nvCxnSpPr>
        <p:spPr>
          <a:xfrm flipH="1" flipV="1">
            <a:off x="205360"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66241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182441"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9" idx="3"/>
          </p:cNvCxnSpPr>
          <p:nvPr/>
        </p:nvCxnSpPr>
        <p:spPr>
          <a:xfrm flipV="1">
            <a:off x="1315095"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703961"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1230262"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279944"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1298619"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1739277"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11627"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616425" y="91579"/>
            <a:ext cx="137676" cy="13767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4854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4" name="直接连接符 203"/>
          <p:cNvCxnSpPr>
            <a:endCxn id="199" idx="4"/>
          </p:cNvCxnSpPr>
          <p:nvPr/>
        </p:nvCxnSpPr>
        <p:spPr>
          <a:xfrm flipV="1">
            <a:off x="925561"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endCxn id="201" idx="4"/>
          </p:cNvCxnSpPr>
          <p:nvPr/>
        </p:nvCxnSpPr>
        <p:spPr>
          <a:xfrm flipH="1" flipV="1">
            <a:off x="675060"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98" idx="6"/>
          </p:cNvCxnSpPr>
          <p:nvPr/>
        </p:nvCxnSpPr>
        <p:spPr>
          <a:xfrm>
            <a:off x="-149520"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198" idx="4"/>
          </p:cNvCxnSpPr>
          <p:nvPr/>
        </p:nvCxnSpPr>
        <p:spPr>
          <a:xfrm>
            <a:off x="-214732" y="1481562"/>
            <a:ext cx="586292" cy="703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endCxn id="225" idx="7"/>
          </p:cNvCxnSpPr>
          <p:nvPr/>
        </p:nvCxnSpPr>
        <p:spPr>
          <a:xfrm flipH="1">
            <a:off x="429042" y="183716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9" idx="5"/>
          </p:cNvCxnSpPr>
          <p:nvPr/>
        </p:nvCxnSpPr>
        <p:spPr>
          <a:xfrm>
            <a:off x="1394642"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994811"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99" idx="6"/>
            <a:endCxn id="234" idx="5"/>
          </p:cNvCxnSpPr>
          <p:nvPr/>
        </p:nvCxnSpPr>
        <p:spPr>
          <a:xfrm>
            <a:off x="1411118" y="1320353"/>
            <a:ext cx="874614" cy="1869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0" idx="5"/>
            <a:endCxn id="234" idx="6"/>
          </p:cNvCxnSpPr>
          <p:nvPr/>
        </p:nvCxnSpPr>
        <p:spPr>
          <a:xfrm>
            <a:off x="1827895" y="926551"/>
            <a:ext cx="434530" cy="5244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2" idx="6"/>
          </p:cNvCxnSpPr>
          <p:nvPr/>
        </p:nvCxnSpPr>
        <p:spPr>
          <a:xfrm>
            <a:off x="1754101" y="160417"/>
            <a:ext cx="362563" cy="182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00" idx="7"/>
          </p:cNvCxnSpPr>
          <p:nvPr/>
        </p:nvCxnSpPr>
        <p:spPr>
          <a:xfrm flipV="1">
            <a:off x="1827895"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99" idx="6"/>
          </p:cNvCxnSpPr>
          <p:nvPr/>
        </p:nvCxnSpPr>
        <p:spPr>
          <a:xfrm>
            <a:off x="1411118"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1576513"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177" idx="7"/>
          </p:cNvCxnSpPr>
          <p:nvPr/>
        </p:nvCxnSpPr>
        <p:spPr>
          <a:xfrm>
            <a:off x="1825813" y="183716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825813" y="183716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590363" y="235077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177" idx="4"/>
          </p:cNvCxnSpPr>
          <p:nvPr/>
        </p:nvCxnSpPr>
        <p:spPr>
          <a:xfrm flipV="1">
            <a:off x="1908913" y="229537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0424" y="217998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464074"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51815" y="256459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H="1">
            <a:off x="862430" y="177030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flipH="1">
            <a:off x="2055005" y="224540"/>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a:off x="2516620" y="91660"/>
            <a:ext cx="155886" cy="15588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H="1">
            <a:off x="2262424" y="137142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5" name="直接连接符 234"/>
          <p:cNvCxnSpPr>
            <a:endCxn id="234" idx="5"/>
          </p:cNvCxnSpPr>
          <p:nvPr/>
        </p:nvCxnSpPr>
        <p:spPr>
          <a:xfrm flipV="1">
            <a:off x="1843099" y="1507274"/>
            <a:ext cx="442632" cy="337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椭圆 235"/>
          <p:cNvSpPr/>
          <p:nvPr/>
        </p:nvSpPr>
        <p:spPr>
          <a:xfrm flipH="1">
            <a:off x="1748588" y="174941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p:cNvGrpSpPr/>
          <p:nvPr/>
        </p:nvGrpSpPr>
        <p:grpSpPr>
          <a:xfrm>
            <a:off x="10611088" y="5746091"/>
            <a:ext cx="990433" cy="805861"/>
            <a:chOff x="10611088" y="5746091"/>
            <a:chExt cx="990433" cy="805861"/>
          </a:xfrm>
        </p:grpSpPr>
        <p:cxnSp>
          <p:nvCxnSpPr>
            <p:cNvPr id="239" name="直接连接符 238"/>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11379596" y="4826549"/>
            <a:ext cx="376265" cy="418620"/>
            <a:chOff x="11379596" y="4826549"/>
            <a:chExt cx="376265" cy="418620"/>
          </a:xfrm>
        </p:grpSpPr>
        <p:cxnSp>
          <p:nvCxnSpPr>
            <p:cNvPr id="246" name="直接连接符 245"/>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7" name="直接连接符 256"/>
          <p:cNvCxnSpPr/>
          <p:nvPr/>
        </p:nvCxnSpPr>
        <p:spPr>
          <a:xfrm>
            <a:off x="4644322" y="-130951"/>
            <a:ext cx="107712"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5270977" y="1964434"/>
            <a:ext cx="6704178" cy="1200329"/>
          </a:xfrm>
          <a:prstGeom prst="rect">
            <a:avLst/>
          </a:prstGeom>
        </p:spPr>
        <p:txBody>
          <a:bodyPr wrap="square">
            <a:spAutoFit/>
          </a:bodyPr>
          <a:lstStyle/>
          <a:p>
            <a:pPr lvl="0"/>
            <a:r>
              <a:rPr lang="zh-CN" altLang="zh-CN" dirty="0"/>
              <a:t>开放超市</a:t>
            </a:r>
            <a:r>
              <a:rPr lang="en-US" altLang="zh-CN" dirty="0"/>
              <a:t>;</a:t>
            </a:r>
            <a:endParaRPr lang="zh-CN" altLang="zh-CN" dirty="0"/>
          </a:p>
          <a:p>
            <a:pPr lvl="0"/>
            <a:r>
              <a:rPr lang="zh-CN" altLang="zh-CN" dirty="0"/>
              <a:t>创建各个顾客线程</a:t>
            </a:r>
            <a:r>
              <a:rPr lang="en-US" altLang="zh-CN" dirty="0"/>
              <a:t>;</a:t>
            </a:r>
            <a:endParaRPr lang="zh-CN" altLang="zh-CN" dirty="0"/>
          </a:p>
          <a:p>
            <a:pPr lvl="0"/>
            <a:r>
              <a:rPr lang="zh-CN" altLang="zh-CN" dirty="0"/>
              <a:t>关闭超市</a:t>
            </a:r>
            <a:r>
              <a:rPr lang="en-US" altLang="zh-CN" dirty="0"/>
              <a:t>;</a:t>
            </a:r>
            <a:endParaRPr lang="zh-CN" altLang="zh-CN" dirty="0"/>
          </a:p>
          <a:p>
            <a:pPr lvl="0"/>
            <a:r>
              <a:rPr lang="zh-CN" altLang="zh-CN" dirty="0"/>
              <a:t>在结束模拟之前，等待商店中所有顾客付钱离开。</a:t>
            </a:r>
          </a:p>
        </p:txBody>
      </p:sp>
      <p:sp>
        <p:nvSpPr>
          <p:cNvPr id="260" name="文本框 259"/>
          <p:cNvSpPr txBox="1"/>
          <p:nvPr/>
        </p:nvSpPr>
        <p:spPr>
          <a:xfrm>
            <a:off x="6145634" y="687789"/>
            <a:ext cx="2063690" cy="369332"/>
          </a:xfrm>
          <a:prstGeom prst="rect">
            <a:avLst/>
          </a:prstGeom>
          <a:solidFill>
            <a:srgbClr val="595959"/>
          </a:solidFill>
        </p:spPr>
        <p:txBody>
          <a:bodyPr wrap="square" rtlCol="0">
            <a:spAutoFit/>
          </a:bodyPr>
          <a:lstStyle/>
          <a:p>
            <a:pPr algn="ctr"/>
            <a:r>
              <a:rPr lang="zh-CN" altLang="en-US" dirty="0">
                <a:solidFill>
                  <a:schemeClr val="bg1"/>
                </a:solidFill>
              </a:rPr>
              <a:t>问题分析</a:t>
            </a:r>
          </a:p>
        </p:txBody>
      </p:sp>
      <p:sp>
        <p:nvSpPr>
          <p:cNvPr id="262" name="文本框 261"/>
          <p:cNvSpPr txBox="1"/>
          <p:nvPr/>
        </p:nvSpPr>
        <p:spPr>
          <a:xfrm>
            <a:off x="5298224" y="1400976"/>
            <a:ext cx="4023005" cy="369332"/>
          </a:xfrm>
          <a:prstGeom prst="rect">
            <a:avLst/>
          </a:prstGeom>
          <a:noFill/>
        </p:spPr>
        <p:txBody>
          <a:bodyPr wrap="square" rtlCol="0">
            <a:spAutoFit/>
          </a:bodyPr>
          <a:lstStyle/>
          <a:p>
            <a:r>
              <a:rPr lang="zh-CN" altLang="zh-CN" dirty="0"/>
              <a:t>超市管理员</a:t>
            </a:r>
            <a:r>
              <a:rPr lang="zh-CN" altLang="en-US" dirty="0"/>
              <a:t>行为</a:t>
            </a:r>
          </a:p>
        </p:txBody>
      </p:sp>
      <p:sp>
        <p:nvSpPr>
          <p:cNvPr id="2" name="文本框 1">
            <a:extLst>
              <a:ext uri="{FF2B5EF4-FFF2-40B4-BE49-F238E27FC236}">
                <a16:creationId xmlns:a16="http://schemas.microsoft.com/office/drawing/2014/main" id="{501D41F1-B9C5-4C15-9CF6-DE1B1105BAA5}"/>
              </a:ext>
            </a:extLst>
          </p:cNvPr>
          <p:cNvSpPr txBox="1"/>
          <p:nvPr/>
        </p:nvSpPr>
        <p:spPr>
          <a:xfrm>
            <a:off x="3679576" y="3906425"/>
            <a:ext cx="461665" cy="1602886"/>
          </a:xfrm>
          <a:prstGeom prst="rect">
            <a:avLst/>
          </a:prstGeom>
          <a:noFill/>
        </p:spPr>
        <p:txBody>
          <a:bodyPr vert="eaVert" wrap="square" rtlCol="0">
            <a:spAutoFit/>
          </a:bodyPr>
          <a:lstStyle/>
          <a:p>
            <a:r>
              <a:rPr lang="zh-CN" altLang="zh-CN" dirty="0"/>
              <a:t>顾客的行动有</a:t>
            </a:r>
            <a:endParaRPr lang="zh-CN" altLang="en-US" dirty="0"/>
          </a:p>
        </p:txBody>
      </p:sp>
      <p:sp>
        <p:nvSpPr>
          <p:cNvPr id="3" name="文本框 2">
            <a:extLst>
              <a:ext uri="{FF2B5EF4-FFF2-40B4-BE49-F238E27FC236}">
                <a16:creationId xmlns:a16="http://schemas.microsoft.com/office/drawing/2014/main" id="{A7D6584B-7204-490C-87C7-29F9D85C9F03}"/>
              </a:ext>
            </a:extLst>
          </p:cNvPr>
          <p:cNvSpPr txBox="1"/>
          <p:nvPr/>
        </p:nvSpPr>
        <p:spPr>
          <a:xfrm>
            <a:off x="1271811" y="3566720"/>
            <a:ext cx="2123658" cy="2924186"/>
          </a:xfrm>
          <a:prstGeom prst="rect">
            <a:avLst/>
          </a:prstGeom>
          <a:noFill/>
        </p:spPr>
        <p:txBody>
          <a:bodyPr vert="eaVert" wrap="square" rtlCol="0">
            <a:spAutoFit/>
          </a:bodyPr>
          <a:lstStyle/>
          <a:p>
            <a:pPr lvl="0"/>
            <a:r>
              <a:rPr lang="zh-CN" altLang="zh-CN" dirty="0"/>
              <a:t>等待进人超市</a:t>
            </a:r>
            <a:r>
              <a:rPr lang="en-US" altLang="zh-CN" dirty="0"/>
              <a:t>;</a:t>
            </a:r>
            <a:endParaRPr lang="zh-CN" altLang="zh-CN" dirty="0"/>
          </a:p>
          <a:p>
            <a:pPr lvl="0"/>
            <a:r>
              <a:rPr lang="zh-CN" altLang="zh-CN" dirty="0"/>
              <a:t>进行数量随机的商品选购</a:t>
            </a:r>
            <a:r>
              <a:rPr lang="en-US" altLang="zh-CN" dirty="0"/>
              <a:t>;</a:t>
            </a:r>
            <a:endParaRPr lang="zh-CN" altLang="zh-CN" dirty="0"/>
          </a:p>
          <a:p>
            <a:pPr lvl="0"/>
            <a:r>
              <a:rPr lang="zh-CN" altLang="zh-CN" dirty="0"/>
              <a:t>在结账柜台排队等待付款</a:t>
            </a:r>
            <a:r>
              <a:rPr lang="en-US" altLang="zh-CN" dirty="0"/>
              <a:t>;</a:t>
            </a:r>
            <a:endParaRPr lang="zh-CN" altLang="zh-CN" dirty="0"/>
          </a:p>
          <a:p>
            <a:pPr lvl="0"/>
            <a:r>
              <a:rPr lang="zh-CN" altLang="zh-CN" dirty="0"/>
              <a:t>在结账柜台处花费是随机的</a:t>
            </a:r>
            <a:r>
              <a:rPr lang="en-US" altLang="zh-CN" dirty="0"/>
              <a:t>;</a:t>
            </a:r>
            <a:endParaRPr lang="zh-CN" altLang="zh-CN" dirty="0"/>
          </a:p>
          <a:p>
            <a:pPr lvl="0"/>
            <a:r>
              <a:rPr lang="zh-CN" altLang="zh-CN" dirty="0"/>
              <a:t>离开结账柜台</a:t>
            </a:r>
            <a:r>
              <a:rPr lang="en-US" altLang="zh-CN" dirty="0"/>
              <a:t>;</a:t>
            </a:r>
            <a:endParaRPr lang="zh-CN" altLang="zh-CN" dirty="0"/>
          </a:p>
          <a:p>
            <a:pPr lvl="0"/>
            <a:r>
              <a:rPr lang="zh-CN" altLang="zh-CN" dirty="0"/>
              <a:t>离开超市。</a:t>
            </a:r>
          </a:p>
          <a:p>
            <a:endParaRPr lang="zh-CN" altLang="en-US" dirty="0"/>
          </a:p>
        </p:txBody>
      </p:sp>
    </p:spTree>
    <p:extLst>
      <p:ext uri="{BB962C8B-B14F-4D97-AF65-F5344CB8AC3E}">
        <p14:creationId xmlns:p14="http://schemas.microsoft.com/office/powerpoint/2010/main" val="391825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635">
        <p159:morph option="byObject"/>
      </p:transition>
    </mc:Choice>
    <mc:Fallback xmlns="">
      <p:transition spd="slow" advClick="0" advTm="76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1000" fill="hold"/>
                                        <p:tgtEl>
                                          <p:spTgt spid="2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anim calcmode="lin" valueType="num">
                                      <p:cBhvr>
                                        <p:cTn id="14" dur="1000" fill="hold"/>
                                        <p:tgtEl>
                                          <p:spTgt spid="262"/>
                                        </p:tgtEl>
                                        <p:attrNameLst>
                                          <p:attrName>ppt_x</p:attrName>
                                        </p:attrNameLst>
                                      </p:cBhvr>
                                      <p:tavLst>
                                        <p:tav tm="0">
                                          <p:val>
                                            <p:strVal val="#ppt_x"/>
                                          </p:val>
                                        </p:tav>
                                        <p:tav tm="100000">
                                          <p:val>
                                            <p:strVal val="#ppt_x"/>
                                          </p:val>
                                        </p:tav>
                                      </p:tavLst>
                                    </p:anim>
                                    <p:anim calcmode="lin" valueType="num">
                                      <p:cBhvr>
                                        <p:cTn id="15" dur="1000" fill="hold"/>
                                        <p:tgtEl>
                                          <p:spTgt spid="26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59"/>
                                        </p:tgtEl>
                                        <p:attrNameLst>
                                          <p:attrName>style.visibility</p:attrName>
                                        </p:attrNameLst>
                                      </p:cBhvr>
                                      <p:to>
                                        <p:strVal val="visible"/>
                                      </p:to>
                                    </p:set>
                                    <p:animEffect transition="in" filter="fade">
                                      <p:cBhvr>
                                        <p:cTn id="19" dur="1000"/>
                                        <p:tgtEl>
                                          <p:spTgt spid="259"/>
                                        </p:tgtEl>
                                      </p:cBhvr>
                                    </p:animEffect>
                                    <p:anim calcmode="lin" valueType="num">
                                      <p:cBhvr>
                                        <p:cTn id="20" dur="1000" fill="hold"/>
                                        <p:tgtEl>
                                          <p:spTgt spid="259"/>
                                        </p:tgtEl>
                                        <p:attrNameLst>
                                          <p:attrName>ppt_x</p:attrName>
                                        </p:attrNameLst>
                                      </p:cBhvr>
                                      <p:tavLst>
                                        <p:tav tm="0">
                                          <p:val>
                                            <p:strVal val="#ppt_x"/>
                                          </p:val>
                                        </p:tav>
                                        <p:tav tm="100000">
                                          <p:val>
                                            <p:strVal val="#ppt_x"/>
                                          </p:val>
                                        </p:tav>
                                      </p:tavLst>
                                    </p:anim>
                                    <p:anim calcmode="lin" valueType="num">
                                      <p:cBhvr>
                                        <p:cTn id="21" dur="1000" fill="hold"/>
                                        <p:tgtEl>
                                          <p:spTgt spid="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260" grpId="0" animBg="1"/>
      <p:bldP spid="26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4" name="直接连接符 3"/>
          <p:cNvCxnSpPr/>
          <p:nvPr/>
        </p:nvCxnSpPr>
        <p:spPr>
          <a:xfrm>
            <a:off x="575981" y="519289"/>
            <a:ext cx="11243486" cy="5971822"/>
          </a:xfrm>
          <a:prstGeom prst="line">
            <a:avLst/>
          </a:prstGeom>
          <a:ln>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891067" y="1523780"/>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1174285">
            <a:off x="306437" y="101402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39266" y="295336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1039965" y="5009490"/>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739292" y="36359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1787152" y="395670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2452917" y="3177005"/>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1174285">
            <a:off x="1507045" y="234670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32" idx="2"/>
            <a:endCxn id="15" idx="5"/>
          </p:cNvCxnSpPr>
          <p:nvPr/>
        </p:nvCxnSpPr>
        <p:spPr>
          <a:xfrm>
            <a:off x="749753" y="2341423"/>
            <a:ext cx="799579" cy="30186"/>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9" idx="1"/>
            <a:endCxn id="8" idx="5"/>
          </p:cNvCxnSpPr>
          <p:nvPr/>
        </p:nvCxnSpPr>
        <p:spPr>
          <a:xfrm>
            <a:off x="488728" y="1213543"/>
            <a:ext cx="432414" cy="3279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8" idx="1"/>
            <a:endCxn id="32" idx="5"/>
          </p:cNvCxnSpPr>
          <p:nvPr/>
        </p:nvCxnSpPr>
        <p:spPr>
          <a:xfrm flipH="1">
            <a:off x="655227" y="1666927"/>
            <a:ext cx="366627" cy="62266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7"/>
            <a:endCxn id="10" idx="4"/>
          </p:cNvCxnSpPr>
          <p:nvPr/>
        </p:nvCxnSpPr>
        <p:spPr>
          <a:xfrm flipH="1">
            <a:off x="464649" y="2371611"/>
            <a:ext cx="181612" cy="58242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633412" y="227674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2"/>
          </p:cNvCxnSpPr>
          <p:nvPr/>
        </p:nvCxnSpPr>
        <p:spPr>
          <a:xfrm flipV="1">
            <a:off x="564784" y="3008313"/>
            <a:ext cx="632891" cy="7043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4"/>
          </p:cNvCxnSpPr>
          <p:nvPr/>
        </p:nvCxnSpPr>
        <p:spPr>
          <a:xfrm flipV="1">
            <a:off x="863577" y="3055633"/>
            <a:ext cx="384775" cy="580997"/>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1187071" y="2948009"/>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endCxn id="55" idx="4"/>
          </p:cNvCxnSpPr>
          <p:nvPr/>
        </p:nvCxnSpPr>
        <p:spPr>
          <a:xfrm>
            <a:off x="357658" y="3096282"/>
            <a:ext cx="143268" cy="116559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7"/>
          </p:cNvCxnSpPr>
          <p:nvPr/>
        </p:nvCxnSpPr>
        <p:spPr>
          <a:xfrm flipH="1">
            <a:off x="464541" y="3818257"/>
            <a:ext cx="299442" cy="54018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415840" y="426142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12" idx="1"/>
            <a:endCxn id="11" idx="5"/>
          </p:cNvCxnSpPr>
          <p:nvPr/>
        </p:nvCxnSpPr>
        <p:spPr>
          <a:xfrm>
            <a:off x="921583" y="3835484"/>
            <a:ext cx="148457" cy="119172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4"/>
            <a:endCxn id="49" idx="1"/>
          </p:cNvCxnSpPr>
          <p:nvPr/>
        </p:nvCxnSpPr>
        <p:spPr>
          <a:xfrm flipH="1" flipV="1">
            <a:off x="1270297" y="3039100"/>
            <a:ext cx="642238" cy="91827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59258" y="590174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7"/>
            <a:endCxn id="55" idx="1"/>
          </p:cNvCxnSpPr>
          <p:nvPr/>
        </p:nvCxnSpPr>
        <p:spPr>
          <a:xfrm flipH="1" flipV="1">
            <a:off x="540637" y="4398012"/>
            <a:ext cx="517043" cy="74226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1" idx="3"/>
            <a:endCxn id="11" idx="0"/>
          </p:cNvCxnSpPr>
          <p:nvPr/>
        </p:nvCxnSpPr>
        <p:spPr>
          <a:xfrm flipV="1">
            <a:off x="858776" y="5169876"/>
            <a:ext cx="252880" cy="773786"/>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2" idx="2"/>
            <a:endCxn id="13" idx="6"/>
          </p:cNvCxnSpPr>
          <p:nvPr/>
        </p:nvCxnSpPr>
        <p:spPr>
          <a:xfrm>
            <a:off x="962837" y="3760251"/>
            <a:ext cx="824985" cy="29725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9" idx="3"/>
            <a:endCxn id="15" idx="0"/>
          </p:cNvCxnSpPr>
          <p:nvPr/>
        </p:nvCxnSpPr>
        <p:spPr>
          <a:xfrm flipV="1">
            <a:off x="1278162" y="2572219"/>
            <a:ext cx="329688" cy="39492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rot="11174285">
            <a:off x="3621097" y="2072835"/>
            <a:ext cx="395819" cy="39581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1174285">
            <a:off x="5999814" y="3300325"/>
            <a:ext cx="395819" cy="39581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1174285">
            <a:off x="8373719" y="4571234"/>
            <a:ext cx="395819" cy="39581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1174285">
            <a:off x="1974739" y="5068948"/>
            <a:ext cx="166385" cy="16638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3" idx="0"/>
            <a:endCxn id="11" idx="2"/>
          </p:cNvCxnSpPr>
          <p:nvPr/>
        </p:nvCxnSpPr>
        <p:spPr>
          <a:xfrm flipH="1">
            <a:off x="1200351" y="4182218"/>
            <a:ext cx="687606" cy="91644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11174285">
            <a:off x="2716096" y="56604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11" idx="2"/>
            <a:endCxn id="35" idx="6"/>
          </p:cNvCxnSpPr>
          <p:nvPr/>
        </p:nvCxnSpPr>
        <p:spPr>
          <a:xfrm>
            <a:off x="1200351" y="5098661"/>
            <a:ext cx="774881" cy="4443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1"/>
            <a:endCxn id="37" idx="4"/>
          </p:cNvCxnSpPr>
          <p:nvPr/>
        </p:nvCxnSpPr>
        <p:spPr>
          <a:xfrm>
            <a:off x="2110017" y="5217010"/>
            <a:ext cx="731462" cy="44409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1174285">
            <a:off x="3271201" y="6334380"/>
            <a:ext cx="313460" cy="313460"/>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a:stCxn id="35" idx="0"/>
            <a:endCxn id="61" idx="2"/>
          </p:cNvCxnSpPr>
          <p:nvPr/>
        </p:nvCxnSpPr>
        <p:spPr>
          <a:xfrm flipH="1">
            <a:off x="882803" y="5234840"/>
            <a:ext cx="1166088" cy="79118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4308757" y="602662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3111214" y="5123648"/>
            <a:ext cx="136854" cy="1368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endCxn id="9" idx="5"/>
          </p:cNvCxnSpPr>
          <p:nvPr/>
        </p:nvCxnSpPr>
        <p:spPr>
          <a:xfrm>
            <a:off x="-88135" y="253388"/>
            <a:ext cx="436490" cy="78532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4922515" flipH="1" flipV="1">
            <a:off x="11188447" y="-115035"/>
            <a:ext cx="85116" cy="810987"/>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69" idx="0"/>
          </p:cNvCxnSpPr>
          <p:nvPr/>
        </p:nvCxnSpPr>
        <p:spPr>
          <a:xfrm rot="4922515" flipH="1">
            <a:off x="11994311" y="27234"/>
            <a:ext cx="601612" cy="87374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72" idx="7"/>
          </p:cNvCxnSpPr>
          <p:nvPr/>
        </p:nvCxnSpPr>
        <p:spPr>
          <a:xfrm flipH="1" flipV="1">
            <a:off x="11082147" y="1625544"/>
            <a:ext cx="1396993" cy="18342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4922515" flipH="1">
            <a:off x="11220942" y="707298"/>
            <a:ext cx="1737014" cy="66909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72" idx="1"/>
          </p:cNvCxnSpPr>
          <p:nvPr/>
        </p:nvCxnSpPr>
        <p:spPr>
          <a:xfrm flipH="1">
            <a:off x="11063037" y="265638"/>
            <a:ext cx="652903" cy="122320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rot="4922515">
            <a:off x="11595586" y="129195"/>
            <a:ext cx="226310" cy="226310"/>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4922515">
            <a:off x="12674069" y="670983"/>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0" idx="5"/>
            <a:endCxn id="79" idx="1"/>
          </p:cNvCxnSpPr>
          <p:nvPr/>
        </p:nvCxnSpPr>
        <p:spPr>
          <a:xfrm flipH="1">
            <a:off x="12538040" y="832956"/>
            <a:ext cx="171843" cy="92179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rot="4922515">
            <a:off x="10906639" y="1469146"/>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rot="4922515" flipH="1">
            <a:off x="10373855" y="995908"/>
            <a:ext cx="1065825" cy="1998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8" idx="1"/>
          </p:cNvCxnSpPr>
          <p:nvPr/>
        </p:nvCxnSpPr>
        <p:spPr>
          <a:xfrm flipV="1">
            <a:off x="9754058" y="395402"/>
            <a:ext cx="1033650" cy="52427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8" idx="7"/>
          </p:cNvCxnSpPr>
          <p:nvPr/>
        </p:nvCxnSpPr>
        <p:spPr>
          <a:xfrm>
            <a:off x="9777204" y="1085247"/>
            <a:ext cx="1195931" cy="51378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rot="4922515">
            <a:off x="9564630" y="895819"/>
            <a:ext cx="236430" cy="236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4922515">
            <a:off x="12356720" y="1731919"/>
            <a:ext cx="226310" cy="226310"/>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rot="4922515">
            <a:off x="10610000" y="23229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11174285">
            <a:off x="11386378" y="1885614"/>
            <a:ext cx="313460" cy="313460"/>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1174285">
            <a:off x="8838397" y="3816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1174285">
            <a:off x="9953569" y="1568422"/>
            <a:ext cx="136854" cy="1368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4006378" y="1570088"/>
            <a:ext cx="2391919" cy="369332"/>
          </a:xfrm>
          <a:prstGeom prst="rect">
            <a:avLst/>
          </a:prstGeom>
          <a:noFill/>
        </p:spPr>
        <p:txBody>
          <a:bodyPr wrap="square" rtlCol="0">
            <a:spAutoFit/>
          </a:bodyPr>
          <a:lstStyle/>
          <a:p>
            <a:r>
              <a:rPr lang="en-US" altLang="zh-CN" dirty="0">
                <a:solidFill>
                  <a:schemeClr val="bg1"/>
                </a:solidFill>
              </a:rPr>
              <a:t>Type something here</a:t>
            </a:r>
          </a:p>
        </p:txBody>
      </p:sp>
      <p:sp>
        <p:nvSpPr>
          <p:cNvPr id="84" name="文本框 83"/>
          <p:cNvSpPr txBox="1"/>
          <p:nvPr/>
        </p:nvSpPr>
        <p:spPr>
          <a:xfrm>
            <a:off x="6445629" y="2830949"/>
            <a:ext cx="2391919" cy="369332"/>
          </a:xfrm>
          <a:prstGeom prst="rect">
            <a:avLst/>
          </a:prstGeom>
          <a:noFill/>
        </p:spPr>
        <p:txBody>
          <a:bodyPr wrap="square" rtlCol="0">
            <a:spAutoFit/>
          </a:bodyPr>
          <a:lstStyle/>
          <a:p>
            <a:r>
              <a:rPr lang="en-US" altLang="zh-CN" dirty="0">
                <a:solidFill>
                  <a:schemeClr val="bg1"/>
                </a:solidFill>
              </a:rPr>
              <a:t>Type something here</a:t>
            </a:r>
          </a:p>
        </p:txBody>
      </p:sp>
      <p:sp>
        <p:nvSpPr>
          <p:cNvPr id="85" name="文本框 84"/>
          <p:cNvSpPr txBox="1"/>
          <p:nvPr/>
        </p:nvSpPr>
        <p:spPr>
          <a:xfrm>
            <a:off x="8683220" y="4111109"/>
            <a:ext cx="2391919" cy="369332"/>
          </a:xfrm>
          <a:prstGeom prst="rect">
            <a:avLst/>
          </a:prstGeom>
          <a:noFill/>
        </p:spPr>
        <p:txBody>
          <a:bodyPr wrap="square" rtlCol="0">
            <a:spAutoFit/>
          </a:bodyPr>
          <a:lstStyle/>
          <a:p>
            <a:r>
              <a:rPr lang="en-US" altLang="zh-CN" dirty="0">
                <a:solidFill>
                  <a:schemeClr val="bg1"/>
                </a:solidFill>
              </a:rPr>
              <a:t>Type something here</a:t>
            </a:r>
          </a:p>
        </p:txBody>
      </p:sp>
    </p:spTree>
    <p:extLst>
      <p:ext uri="{BB962C8B-B14F-4D97-AF65-F5344CB8AC3E}">
        <p14:creationId xmlns:p14="http://schemas.microsoft.com/office/powerpoint/2010/main" val="247763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6030">
        <p159:morph option="byObject"/>
      </p:transition>
    </mc:Choice>
    <mc:Fallback xmlns="">
      <p:transition spd="slow" advClick="0" advTm="603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1000"/>
                                        <p:tgtEl>
                                          <p:spTgt spid="87"/>
                                        </p:tgtEl>
                                      </p:cBhvr>
                                    </p:animEffect>
                                    <p:anim calcmode="lin" valueType="num">
                                      <p:cBhvr>
                                        <p:cTn id="12" dur="1000" fill="hold"/>
                                        <p:tgtEl>
                                          <p:spTgt spid="87"/>
                                        </p:tgtEl>
                                        <p:attrNameLst>
                                          <p:attrName>ppt_x</p:attrName>
                                        </p:attrNameLst>
                                      </p:cBhvr>
                                      <p:tavLst>
                                        <p:tav tm="0">
                                          <p:val>
                                            <p:strVal val="#ppt_x"/>
                                          </p:val>
                                        </p:tav>
                                        <p:tav tm="100000">
                                          <p:val>
                                            <p:strVal val="#ppt_x"/>
                                          </p:val>
                                        </p:tav>
                                      </p:tavLst>
                                    </p:anim>
                                    <p:anim calcmode="lin" valueType="num">
                                      <p:cBhvr>
                                        <p:cTn id="13" dur="10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1000"/>
                                        <p:tgtEl>
                                          <p:spTgt spid="88"/>
                                        </p:tgtEl>
                                      </p:cBhvr>
                                    </p:animEffect>
                                    <p:anim calcmode="lin" valueType="num">
                                      <p:cBhvr>
                                        <p:cTn id="22" dur="1000" fill="hold"/>
                                        <p:tgtEl>
                                          <p:spTgt spid="88"/>
                                        </p:tgtEl>
                                        <p:attrNameLst>
                                          <p:attrName>ppt_x</p:attrName>
                                        </p:attrNameLst>
                                      </p:cBhvr>
                                      <p:tavLst>
                                        <p:tav tm="0">
                                          <p:val>
                                            <p:strVal val="#ppt_x"/>
                                          </p:val>
                                        </p:tav>
                                        <p:tav tm="100000">
                                          <p:val>
                                            <p:strVal val="#ppt_x"/>
                                          </p:val>
                                        </p:tav>
                                      </p:tavLst>
                                    </p:anim>
                                    <p:anim calcmode="lin" valueType="num">
                                      <p:cBhvr>
                                        <p:cTn id="23" dur="1000" fill="hold"/>
                                        <p:tgtEl>
                                          <p:spTgt spid="88"/>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left)">
                                      <p:cBhvr>
                                        <p:cTn id="27" dur="500"/>
                                        <p:tgtEl>
                                          <p:spTgt spid="84"/>
                                        </p:tgtEl>
                                      </p:cBhvr>
                                    </p:animEffect>
                                  </p:childTnLst>
                                </p:cTn>
                              </p:par>
                            </p:childTnLst>
                          </p:cTn>
                        </p:par>
                        <p:par>
                          <p:cTn id="28" fill="hold">
                            <p:stCondLst>
                              <p:cond delay="3500"/>
                            </p:stCondLst>
                            <p:childTnLst>
                              <p:par>
                                <p:cTn id="29" presetID="47" presetClass="entr" presetSubtype="0" fill="hold" grpId="0"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1000"/>
                                        <p:tgtEl>
                                          <p:spTgt spid="89"/>
                                        </p:tgtEl>
                                      </p:cBhvr>
                                    </p:animEffect>
                                    <p:anim calcmode="lin" valueType="num">
                                      <p:cBhvr>
                                        <p:cTn id="32" dur="1000" fill="hold"/>
                                        <p:tgtEl>
                                          <p:spTgt spid="89"/>
                                        </p:tgtEl>
                                        <p:attrNameLst>
                                          <p:attrName>ppt_x</p:attrName>
                                        </p:attrNameLst>
                                      </p:cBhvr>
                                      <p:tavLst>
                                        <p:tav tm="0">
                                          <p:val>
                                            <p:strVal val="#ppt_x"/>
                                          </p:val>
                                        </p:tav>
                                        <p:tav tm="100000">
                                          <p:val>
                                            <p:strVal val="#ppt_x"/>
                                          </p:val>
                                        </p:tav>
                                      </p:tavLst>
                                    </p:anim>
                                    <p:anim calcmode="lin" valueType="num">
                                      <p:cBhvr>
                                        <p:cTn id="33" dur="1000" fill="hold"/>
                                        <p:tgtEl>
                                          <p:spTgt spid="89"/>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wipe(left)">
                                      <p:cBhvr>
                                        <p:cTn id="3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60" grpId="0"/>
      <p:bldP spid="84" grpId="0"/>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2</a:t>
            </a:r>
            <a:endParaRPr lang="zh-CN" altLang="en-US" sz="12000" dirty="0">
              <a:latin typeface="24 LED" panose="020B0603050302020204" pitchFamily="34" charset="0"/>
            </a:endParaRPr>
          </a:p>
        </p:txBody>
      </p:sp>
    </p:spTree>
    <p:extLst>
      <p:ext uri="{BB962C8B-B14F-4D97-AF65-F5344CB8AC3E}">
        <p14:creationId xmlns:p14="http://schemas.microsoft.com/office/powerpoint/2010/main" val="856853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60">
        <p159:morph option="byObject"/>
      </p:transition>
    </mc:Choice>
    <mc:Fallback xmlns="">
      <p:transition spd="slow" advClick="0" advTm="126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1" name="椭圆 10"/>
          <p:cNvSpPr/>
          <p:nvPr/>
        </p:nvSpPr>
        <p:spPr>
          <a:xfrm rot="11174285">
            <a:off x="2531823" y="3569927"/>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223265" y="4514611"/>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1749122" y="437111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1103433" y="387174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flipV="1">
            <a:off x="-719692" y="2872809"/>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397632" y="3697029"/>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668702" y="3657318"/>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1246580" y="3766943"/>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15662" y="357223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11" idx="6"/>
            <a:endCxn id="348" idx="2"/>
          </p:cNvCxnSpPr>
          <p:nvPr/>
        </p:nvCxnSpPr>
        <p:spPr>
          <a:xfrm flipH="1" flipV="1">
            <a:off x="613141" y="2855942"/>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4" idx="4"/>
            <a:endCxn id="348" idx="1"/>
          </p:cNvCxnSpPr>
          <p:nvPr/>
        </p:nvCxnSpPr>
        <p:spPr>
          <a:xfrm flipH="1" flipV="1">
            <a:off x="571887" y="2931175"/>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 idx="0"/>
            <a:endCxn id="13" idx="4"/>
          </p:cNvCxnSpPr>
          <p:nvPr/>
        </p:nvCxnSpPr>
        <p:spPr>
          <a:xfrm flipH="1">
            <a:off x="1874505" y="3811530"/>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496" idx="0"/>
          </p:cNvCxnSpPr>
          <p:nvPr/>
        </p:nvCxnSpPr>
        <p:spPr>
          <a:xfrm flipH="1" flipV="1">
            <a:off x="3826884" y="2980572"/>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12" idx="6"/>
          </p:cNvCxnSpPr>
          <p:nvPr/>
        </p:nvCxnSpPr>
        <p:spPr>
          <a:xfrm flipV="1">
            <a:off x="-1370353" y="4601938"/>
            <a:ext cx="1594198" cy="144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4018792" y="4246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4507802" y="4784994"/>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5144193" y="346787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397632" y="4002533"/>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55" idx="5"/>
          </p:cNvCxnSpPr>
          <p:nvPr/>
        </p:nvCxnSpPr>
        <p:spPr>
          <a:xfrm>
            <a:off x="483686" y="2872809"/>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60" idx="6"/>
            <a:endCxn id="496" idx="2"/>
          </p:cNvCxnSpPr>
          <p:nvPr/>
        </p:nvCxnSpPr>
        <p:spPr>
          <a:xfrm flipH="1" flipV="1">
            <a:off x="3915579" y="2909357"/>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4614208" y="3628262"/>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4165395" y="4327911"/>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rot="11174285">
            <a:off x="3029926" y="582918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5250470" y="47148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p:cNvCxnSpPr>
            <a:stCxn id="60" idx="7"/>
            <a:endCxn id="54" idx="3"/>
          </p:cNvCxnSpPr>
          <p:nvPr/>
        </p:nvCxnSpPr>
        <p:spPr>
          <a:xfrm flipH="1">
            <a:off x="4149638" y="3598663"/>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945037" y="556077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3141555" y="48308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endCxn id="175" idx="6"/>
          </p:cNvCxnSpPr>
          <p:nvPr/>
        </p:nvCxnSpPr>
        <p:spPr>
          <a:xfrm flipV="1">
            <a:off x="-947007" y="5660697"/>
            <a:ext cx="1892708" cy="196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endCxn id="12" idx="7"/>
          </p:cNvCxnSpPr>
          <p:nvPr/>
        </p:nvCxnSpPr>
        <p:spPr>
          <a:xfrm flipV="1">
            <a:off x="-1047142" y="4673923"/>
            <a:ext cx="1291986" cy="1058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2728839" y="3785562"/>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2773426" y="3704252"/>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3284702" y="4365951"/>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3301941" y="4920050"/>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3154211" y="4974026"/>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1234220" y="4014893"/>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18631" y="4471922"/>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1849927" y="4596635"/>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2146696" y="4961666"/>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1933023" y="4572397"/>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382577" y="4688978"/>
            <a:ext cx="563124" cy="9717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endCxn id="55" idx="6"/>
          </p:cNvCxnSpPr>
          <p:nvPr/>
        </p:nvCxnSpPr>
        <p:spPr>
          <a:xfrm>
            <a:off x="-695454" y="3389128"/>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stCxn id="496" idx="6"/>
            <a:endCxn id="11" idx="4"/>
          </p:cNvCxnSpPr>
          <p:nvPr/>
        </p:nvCxnSpPr>
        <p:spPr>
          <a:xfrm flipH="1">
            <a:off x="2666148" y="2891877"/>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2044635" y="520244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1069322" y="4555018"/>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1168582" y="5304510"/>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2127861" y="5293540"/>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p:cNvCxnSpPr>
          <p:nvPr/>
        </p:nvCxnSpPr>
        <p:spPr>
          <a:xfrm flipH="1">
            <a:off x="-1370353" y="3640640"/>
            <a:ext cx="1886469" cy="1106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322" idx="0"/>
            <a:endCxn id="496" idx="3"/>
          </p:cNvCxnSpPr>
          <p:nvPr/>
        </p:nvCxnSpPr>
        <p:spPr>
          <a:xfrm>
            <a:off x="3855722" y="1512646"/>
            <a:ext cx="42618" cy="1337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6620719" y="1133370"/>
            <a:ext cx="3560644" cy="1661993"/>
          </a:xfrm>
          <a:prstGeom prst="rect">
            <a:avLst/>
          </a:prstGeom>
        </p:spPr>
        <p:txBody>
          <a:bodyPr wrap="square">
            <a:spAutoFit/>
          </a:bodyPr>
          <a:lstStyle/>
          <a:p>
            <a:pPr lvl="0"/>
            <a:r>
              <a:rPr lang="zh-CN" altLang="zh-CN" dirty="0"/>
              <a:t>超市购物抽奖算法</a:t>
            </a:r>
          </a:p>
          <a:p>
            <a:endParaRPr lang="en-US" altLang="zh-CN" sz="1600" dirty="0"/>
          </a:p>
          <a:p>
            <a:pPr lvl="0"/>
            <a:r>
              <a:rPr lang="zh-CN" altLang="zh-CN" dirty="0"/>
              <a:t>显示顾客收据算法</a:t>
            </a:r>
          </a:p>
          <a:p>
            <a:endParaRPr lang="en-US" altLang="zh-CN" sz="1600" dirty="0"/>
          </a:p>
          <a:p>
            <a:r>
              <a:rPr lang="zh-CN" altLang="zh-CN" dirty="0"/>
              <a:t>申请</a:t>
            </a:r>
            <a:r>
              <a:rPr lang="en-US" altLang="zh-CN" dirty="0"/>
              <a:t>/</a:t>
            </a:r>
            <a:r>
              <a:rPr lang="zh-CN" altLang="zh-CN" dirty="0"/>
              <a:t>归还购物车算法</a:t>
            </a:r>
          </a:p>
          <a:p>
            <a:endParaRPr lang="zh-CN" altLang="en-US" sz="1600" dirty="0"/>
          </a:p>
        </p:txBody>
      </p:sp>
      <p:sp>
        <p:nvSpPr>
          <p:cNvPr id="149" name="文本框 148"/>
          <p:cNvSpPr txBox="1"/>
          <p:nvPr/>
        </p:nvSpPr>
        <p:spPr>
          <a:xfrm>
            <a:off x="7141603" y="491836"/>
            <a:ext cx="2063690" cy="369332"/>
          </a:xfrm>
          <a:prstGeom prst="rect">
            <a:avLst/>
          </a:prstGeom>
          <a:solidFill>
            <a:srgbClr val="595959"/>
          </a:solidFill>
        </p:spPr>
        <p:txBody>
          <a:bodyPr wrap="square" rtlCol="0">
            <a:spAutoFit/>
          </a:bodyPr>
          <a:lstStyle/>
          <a:p>
            <a:pPr algn="ctr"/>
            <a:r>
              <a:rPr lang="zh-CN" altLang="en-US" dirty="0">
                <a:solidFill>
                  <a:schemeClr val="bg1"/>
                </a:solidFill>
              </a:rPr>
              <a:t>增加功能</a:t>
            </a:r>
          </a:p>
        </p:txBody>
      </p:sp>
      <p:sp>
        <p:nvSpPr>
          <p:cNvPr id="219" name="椭圆 218"/>
          <p:cNvSpPr/>
          <p:nvPr/>
        </p:nvSpPr>
        <p:spPr>
          <a:xfrm rot="11174285">
            <a:off x="4770217" y="598127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rot="11174285">
            <a:off x="161907" y="20479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stCxn id="219" idx="7"/>
            <a:endCxn id="120" idx="2"/>
          </p:cNvCxnSpPr>
          <p:nvPr/>
        </p:nvCxnSpPr>
        <p:spPr>
          <a:xfrm flipH="1" flipV="1">
            <a:off x="3253471" y="5953471"/>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57" idx="0"/>
            <a:endCxn id="120" idx="3"/>
          </p:cNvCxnSpPr>
          <p:nvPr/>
        </p:nvCxnSpPr>
        <p:spPr>
          <a:xfrm flipH="1">
            <a:off x="3229444" y="4976380"/>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19" idx="5"/>
            <a:endCxn id="57" idx="1"/>
          </p:cNvCxnSpPr>
          <p:nvPr/>
        </p:nvCxnSpPr>
        <p:spPr>
          <a:xfrm flipH="1" flipV="1">
            <a:off x="4663869" y="4955809"/>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椭圆 302"/>
          <p:cNvSpPr/>
          <p:nvPr/>
        </p:nvSpPr>
        <p:spPr>
          <a:xfrm rot="11174285">
            <a:off x="1257632" y="9992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rot="11174285">
            <a:off x="895756" y="1740309"/>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rot="11174285">
            <a:off x="2987746" y="54232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rot="11174285">
            <a:off x="2816935" y="219311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rot="11174285">
            <a:off x="3790192" y="136604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7" name="直接连接符 336"/>
          <p:cNvCxnSpPr>
            <a:stCxn id="308" idx="6"/>
          </p:cNvCxnSpPr>
          <p:nvPr/>
        </p:nvCxnSpPr>
        <p:spPr>
          <a:xfrm flipH="1" flipV="1">
            <a:off x="-379047" y="1367124"/>
            <a:ext cx="1275520" cy="481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8" name="椭圆 347"/>
          <p:cNvSpPr/>
          <p:nvPr/>
        </p:nvSpPr>
        <p:spPr>
          <a:xfrm rot="11174285">
            <a:off x="389596" y="273165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9" name="直接连接符 348"/>
          <p:cNvCxnSpPr>
            <a:stCxn id="348" idx="3"/>
            <a:endCxn id="308" idx="7"/>
          </p:cNvCxnSpPr>
          <p:nvPr/>
        </p:nvCxnSpPr>
        <p:spPr>
          <a:xfrm flipV="1">
            <a:off x="589114" y="1937325"/>
            <a:ext cx="333327" cy="8362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直接连接符 351"/>
          <p:cNvCxnSpPr>
            <a:endCxn id="348" idx="5"/>
          </p:cNvCxnSpPr>
          <p:nvPr/>
        </p:nvCxnSpPr>
        <p:spPr>
          <a:xfrm>
            <a:off x="-423634" y="1448434"/>
            <a:ext cx="855148" cy="1307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03" idx="2"/>
            <a:endCxn id="309" idx="6"/>
          </p:cNvCxnSpPr>
          <p:nvPr/>
        </p:nvCxnSpPr>
        <p:spPr>
          <a:xfrm flipV="1">
            <a:off x="1483150" y="643127"/>
            <a:ext cx="1505266" cy="4815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a:stCxn id="303" idx="7"/>
            <a:endCxn id="308" idx="4"/>
          </p:cNvCxnSpPr>
          <p:nvPr/>
        </p:nvCxnSpPr>
        <p:spPr>
          <a:xfrm flipH="1">
            <a:off x="1030081" y="1183169"/>
            <a:ext cx="252459" cy="5578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stCxn id="11" idx="4"/>
            <a:endCxn id="317" idx="1"/>
          </p:cNvCxnSpPr>
          <p:nvPr/>
        </p:nvCxnSpPr>
        <p:spPr>
          <a:xfrm flipV="1">
            <a:off x="2666148" y="2367479"/>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a:stCxn id="348" idx="2"/>
            <a:endCxn id="317" idx="7"/>
          </p:cNvCxnSpPr>
          <p:nvPr/>
        </p:nvCxnSpPr>
        <p:spPr>
          <a:xfrm flipV="1">
            <a:off x="613141" y="2352424"/>
            <a:ext cx="2225373" cy="5035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a:stCxn id="308" idx="2"/>
            <a:endCxn id="317" idx="5"/>
          </p:cNvCxnSpPr>
          <p:nvPr/>
        </p:nvCxnSpPr>
        <p:spPr>
          <a:xfrm>
            <a:off x="1137359" y="1874634"/>
            <a:ext cx="1716210" cy="340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a:stCxn id="317" idx="4"/>
            <a:endCxn id="322" idx="7"/>
          </p:cNvCxnSpPr>
          <p:nvPr/>
        </p:nvCxnSpPr>
        <p:spPr>
          <a:xfrm flipV="1">
            <a:off x="2925554" y="1485591"/>
            <a:ext cx="880830" cy="708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a:stCxn id="309" idx="0"/>
            <a:endCxn id="317" idx="4"/>
          </p:cNvCxnSpPr>
          <p:nvPr/>
        </p:nvCxnSpPr>
        <p:spPr>
          <a:xfrm flipH="1">
            <a:off x="2925554" y="767840"/>
            <a:ext cx="162997" cy="1425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477"/>
          <p:cNvCxnSpPr>
            <a:stCxn id="303" idx="1"/>
            <a:endCxn id="317" idx="5"/>
          </p:cNvCxnSpPr>
          <p:nvPr/>
        </p:nvCxnSpPr>
        <p:spPr>
          <a:xfrm>
            <a:off x="1441533" y="1200548"/>
            <a:ext cx="1412036" cy="1014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a:stCxn id="303" idx="5"/>
          </p:cNvCxnSpPr>
          <p:nvPr/>
        </p:nvCxnSpPr>
        <p:spPr>
          <a:xfrm flipH="1">
            <a:off x="-405015" y="1024176"/>
            <a:ext cx="1704934" cy="2539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a:stCxn id="322" idx="5"/>
            <a:endCxn id="309" idx="2"/>
          </p:cNvCxnSpPr>
          <p:nvPr/>
        </p:nvCxnSpPr>
        <p:spPr>
          <a:xfrm flipH="1" flipV="1">
            <a:off x="3213264" y="667705"/>
            <a:ext cx="604418" cy="7145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a:stCxn id="322" idx="2"/>
            <a:endCxn id="60" idx="5"/>
          </p:cNvCxnSpPr>
          <p:nvPr/>
        </p:nvCxnSpPr>
        <p:spPr>
          <a:xfrm>
            <a:off x="3936795" y="1447551"/>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6" name="椭圆 495"/>
          <p:cNvSpPr/>
          <p:nvPr/>
        </p:nvSpPr>
        <p:spPr>
          <a:xfrm rot="11174285">
            <a:off x="3755193" y="28201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8" name="直接连接符 507"/>
          <p:cNvCxnSpPr>
            <a:endCxn id="322" idx="3"/>
          </p:cNvCxnSpPr>
          <p:nvPr/>
        </p:nvCxnSpPr>
        <p:spPr>
          <a:xfrm flipH="1">
            <a:off x="3921038" y="606775"/>
            <a:ext cx="1369440" cy="7867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a:endCxn id="309" idx="2"/>
          </p:cNvCxnSpPr>
          <p:nvPr/>
        </p:nvCxnSpPr>
        <p:spPr>
          <a:xfrm flipH="1">
            <a:off x="3213264" y="493703"/>
            <a:ext cx="2089574" cy="1740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a:endCxn id="228" idx="7"/>
          </p:cNvCxnSpPr>
          <p:nvPr/>
        </p:nvCxnSpPr>
        <p:spPr>
          <a:xfrm flipV="1">
            <a:off x="-575346" y="387081"/>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stCxn id="303" idx="4"/>
            <a:endCxn id="228" idx="1"/>
          </p:cNvCxnSpPr>
          <p:nvPr/>
        </p:nvCxnSpPr>
        <p:spPr>
          <a:xfrm flipH="1" flipV="1">
            <a:off x="344198" y="404308"/>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3" name="直接连接符 522"/>
          <p:cNvCxnSpPr>
            <a:stCxn id="309" idx="5"/>
            <a:endCxn id="228" idx="3"/>
          </p:cNvCxnSpPr>
          <p:nvPr/>
        </p:nvCxnSpPr>
        <p:spPr>
          <a:xfrm flipH="1" flipV="1">
            <a:off x="361425" y="246708"/>
            <a:ext cx="2668608" cy="3205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864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753">
        <p159:morph option="byObject"/>
      </p:transition>
    </mc:Choice>
    <mc:Fallback xmlns="">
      <p:transition spd="slow" advClick="0" advTm="37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anim calcmode="lin" valueType="num">
                                      <p:cBhvr>
                                        <p:cTn id="8" dur="1000" fill="hold"/>
                                        <p:tgtEl>
                                          <p:spTgt spid="149"/>
                                        </p:tgtEl>
                                        <p:attrNameLst>
                                          <p:attrName>ppt_x</p:attrName>
                                        </p:attrNameLst>
                                      </p:cBhvr>
                                      <p:tavLst>
                                        <p:tav tm="0">
                                          <p:val>
                                            <p:strVal val="#ppt_x"/>
                                          </p:val>
                                        </p:tav>
                                        <p:tav tm="100000">
                                          <p:val>
                                            <p:strVal val="#ppt_x"/>
                                          </p:val>
                                        </p:tav>
                                      </p:tavLst>
                                    </p:anim>
                                    <p:anim calcmode="lin" valueType="num">
                                      <p:cBhvr>
                                        <p:cTn id="9" dur="1000" fill="hold"/>
                                        <p:tgtEl>
                                          <p:spTgt spid="14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48"/>
                                        </p:tgtEl>
                                        <p:attrNameLst>
                                          <p:attrName>style.visibility</p:attrName>
                                        </p:attrNameLst>
                                      </p:cBhvr>
                                      <p:to>
                                        <p:strVal val="visible"/>
                                      </p:to>
                                    </p:set>
                                    <p:animEffect transition="in" filter="fade">
                                      <p:cBhvr>
                                        <p:cTn id="13" dur="1000"/>
                                        <p:tgtEl>
                                          <p:spTgt spid="148"/>
                                        </p:tgtEl>
                                      </p:cBhvr>
                                    </p:animEffect>
                                    <p:anim calcmode="lin" valueType="num">
                                      <p:cBhvr>
                                        <p:cTn id="14" dur="1000" fill="hold"/>
                                        <p:tgtEl>
                                          <p:spTgt spid="148"/>
                                        </p:tgtEl>
                                        <p:attrNameLst>
                                          <p:attrName>ppt_x</p:attrName>
                                        </p:attrNameLst>
                                      </p:cBhvr>
                                      <p:tavLst>
                                        <p:tav tm="0">
                                          <p:val>
                                            <p:strVal val="#ppt_x"/>
                                          </p:val>
                                        </p:tav>
                                        <p:tav tm="100000">
                                          <p:val>
                                            <p:strVal val="#ppt_x"/>
                                          </p:val>
                                        </p:tav>
                                      </p:tavLst>
                                    </p:anim>
                                    <p:anim calcmode="lin" valueType="num">
                                      <p:cBhvr>
                                        <p:cTn id="15"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8221468">
            <a:off x="9139627" y="105151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1" idx="5"/>
            <a:endCxn id="96" idx="1"/>
          </p:cNvCxnSpPr>
          <p:nvPr/>
        </p:nvCxnSpPr>
        <p:spPr>
          <a:xfrm flipH="1" flipV="1">
            <a:off x="10980343" y="588825"/>
            <a:ext cx="926369" cy="4545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rot="10302814">
            <a:off x="4241526" y="13332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11174285">
            <a:off x="11879222" y="1027187"/>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1174285">
            <a:off x="5175256" y="75391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9752182">
            <a:off x="429400" y="184427"/>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7894363">
            <a:off x="2878358" y="4005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5991972" y="124368"/>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连接符 115"/>
          <p:cNvCxnSpPr>
            <a:stCxn id="92" idx="1"/>
            <a:endCxn id="127" idx="6"/>
          </p:cNvCxnSpPr>
          <p:nvPr/>
        </p:nvCxnSpPr>
        <p:spPr>
          <a:xfrm>
            <a:off x="658547" y="362029"/>
            <a:ext cx="786399" cy="341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3" idx="3"/>
            <a:endCxn id="119" idx="6"/>
          </p:cNvCxnSpPr>
          <p:nvPr/>
        </p:nvCxnSpPr>
        <p:spPr>
          <a:xfrm>
            <a:off x="3024066" y="261435"/>
            <a:ext cx="147414" cy="3118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rot="11174285">
            <a:off x="3171177" y="527693"/>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rot="13607479">
            <a:off x="1409594" y="67270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endCxn id="76" idx="4"/>
          </p:cNvCxnSpPr>
          <p:nvPr/>
        </p:nvCxnSpPr>
        <p:spPr>
          <a:xfrm>
            <a:off x="7196914" y="8703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80" idx="6"/>
            <a:endCxn id="119" idx="3"/>
          </p:cNvCxnSpPr>
          <p:nvPr/>
        </p:nvCxnSpPr>
        <p:spPr>
          <a:xfrm flipH="1">
            <a:off x="3262268" y="262721"/>
            <a:ext cx="980439" cy="2841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93" idx="1"/>
            <a:endCxn id="127" idx="4"/>
          </p:cNvCxnSpPr>
          <p:nvPr/>
        </p:nvCxnSpPr>
        <p:spPr>
          <a:xfrm flipH="1">
            <a:off x="1603407" y="185759"/>
            <a:ext cx="1279755" cy="522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94" idx="7"/>
            <a:endCxn id="83" idx="3"/>
          </p:cNvCxnSpPr>
          <p:nvPr/>
        </p:nvCxnSpPr>
        <p:spPr>
          <a:xfrm flipH="1">
            <a:off x="5374774" y="333152"/>
            <a:ext cx="645477" cy="4626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80" idx="1"/>
            <a:endCxn id="83" idx="5"/>
          </p:cNvCxnSpPr>
          <p:nvPr/>
        </p:nvCxnSpPr>
        <p:spPr>
          <a:xfrm>
            <a:off x="4445281" y="314032"/>
            <a:ext cx="771893" cy="464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76" idx="2"/>
            <a:endCxn id="96" idx="6"/>
          </p:cNvCxnSpPr>
          <p:nvPr/>
        </p:nvCxnSpPr>
        <p:spPr>
          <a:xfrm flipV="1">
            <a:off x="9333752" y="489230"/>
            <a:ext cx="1464964" cy="5979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5" name="Freeform 45"/>
          <p:cNvSpPr>
            <a:spLocks noEditPoints="1"/>
          </p:cNvSpPr>
          <p:nvPr/>
        </p:nvSpPr>
        <p:spPr bwMode="auto">
          <a:xfrm>
            <a:off x="1029884" y="1133688"/>
            <a:ext cx="823500" cy="840899"/>
          </a:xfrm>
          <a:custGeom>
            <a:avLst/>
            <a:gdLst>
              <a:gd name="T0" fmla="*/ 30 w 60"/>
              <a:gd name="T1" fmla="*/ 17 h 61"/>
              <a:gd name="T2" fmla="*/ 17 w 60"/>
              <a:gd name="T3" fmla="*/ 30 h 61"/>
              <a:gd name="T4" fmla="*/ 30 w 60"/>
              <a:gd name="T5" fmla="*/ 43 h 61"/>
              <a:gd name="T6" fmla="*/ 43 w 60"/>
              <a:gd name="T7" fmla="*/ 30 h 61"/>
              <a:gd name="T8" fmla="*/ 30 w 60"/>
              <a:gd name="T9" fmla="*/ 17 h 61"/>
              <a:gd name="T10" fmla="*/ 30 w 60"/>
              <a:gd name="T11" fmla="*/ 34 h 61"/>
              <a:gd name="T12" fmla="*/ 26 w 60"/>
              <a:gd name="T13" fmla="*/ 30 h 61"/>
              <a:gd name="T14" fmla="*/ 30 w 60"/>
              <a:gd name="T15" fmla="*/ 26 h 61"/>
              <a:gd name="T16" fmla="*/ 34 w 60"/>
              <a:gd name="T17" fmla="*/ 30 h 61"/>
              <a:gd name="T18" fmla="*/ 30 w 60"/>
              <a:gd name="T19" fmla="*/ 34 h 61"/>
              <a:gd name="T20" fmla="*/ 51 w 60"/>
              <a:gd name="T21" fmla="*/ 29 h 61"/>
              <a:gd name="T22" fmla="*/ 31 w 60"/>
              <a:gd name="T23" fmla="*/ 9 h 61"/>
              <a:gd name="T24" fmla="*/ 31 w 60"/>
              <a:gd name="T25" fmla="*/ 7 h 61"/>
              <a:gd name="T26" fmla="*/ 29 w 60"/>
              <a:gd name="T27" fmla="*/ 7 h 61"/>
              <a:gd name="T28" fmla="*/ 29 w 60"/>
              <a:gd name="T29" fmla="*/ 9 h 61"/>
              <a:gd name="T30" fmla="*/ 9 w 60"/>
              <a:gd name="T31" fmla="*/ 29 h 61"/>
              <a:gd name="T32" fmla="*/ 7 w 60"/>
              <a:gd name="T33" fmla="*/ 29 h 61"/>
              <a:gd name="T34" fmla="*/ 7 w 60"/>
              <a:gd name="T35" fmla="*/ 31 h 61"/>
              <a:gd name="T36" fmla="*/ 9 w 60"/>
              <a:gd name="T37" fmla="*/ 31 h 61"/>
              <a:gd name="T38" fmla="*/ 29 w 60"/>
              <a:gd name="T39" fmla="*/ 51 h 61"/>
              <a:gd name="T40" fmla="*/ 29 w 60"/>
              <a:gd name="T41" fmla="*/ 53 h 61"/>
              <a:gd name="T42" fmla="*/ 31 w 60"/>
              <a:gd name="T43" fmla="*/ 53 h 61"/>
              <a:gd name="T44" fmla="*/ 31 w 60"/>
              <a:gd name="T45" fmla="*/ 51 h 61"/>
              <a:gd name="T46" fmla="*/ 51 w 60"/>
              <a:gd name="T47" fmla="*/ 31 h 61"/>
              <a:gd name="T48" fmla="*/ 53 w 60"/>
              <a:gd name="T49" fmla="*/ 31 h 61"/>
              <a:gd name="T50" fmla="*/ 53 w 60"/>
              <a:gd name="T51" fmla="*/ 29 h 61"/>
              <a:gd name="T52" fmla="*/ 51 w 60"/>
              <a:gd name="T53" fmla="*/ 29 h 61"/>
              <a:gd name="T54" fmla="*/ 30 w 60"/>
              <a:gd name="T55" fmla="*/ 48 h 61"/>
              <a:gd name="T56" fmla="*/ 12 w 60"/>
              <a:gd name="T57" fmla="*/ 30 h 61"/>
              <a:gd name="T58" fmla="*/ 30 w 60"/>
              <a:gd name="T59" fmla="*/ 12 h 61"/>
              <a:gd name="T60" fmla="*/ 48 w 60"/>
              <a:gd name="T61" fmla="*/ 30 h 61"/>
              <a:gd name="T62" fmla="*/ 30 w 60"/>
              <a:gd name="T63" fmla="*/ 48 h 61"/>
              <a:gd name="T64" fmla="*/ 30 w 60"/>
              <a:gd name="T65" fmla="*/ 0 h 61"/>
              <a:gd name="T66" fmla="*/ 0 w 60"/>
              <a:gd name="T67" fmla="*/ 30 h 61"/>
              <a:gd name="T68" fmla="*/ 30 w 60"/>
              <a:gd name="T69" fmla="*/ 61 h 61"/>
              <a:gd name="T70" fmla="*/ 60 w 60"/>
              <a:gd name="T71" fmla="*/ 30 h 61"/>
              <a:gd name="T72" fmla="*/ 30 w 60"/>
              <a:gd name="T73" fmla="*/ 0 h 61"/>
              <a:gd name="T74" fmla="*/ 30 w 60"/>
              <a:gd name="T75" fmla="*/ 56 h 61"/>
              <a:gd name="T76" fmla="*/ 4 w 60"/>
              <a:gd name="T77" fmla="*/ 30 h 61"/>
              <a:gd name="T78" fmla="*/ 30 w 60"/>
              <a:gd name="T79" fmla="*/ 5 h 61"/>
              <a:gd name="T80" fmla="*/ 56 w 60"/>
              <a:gd name="T81" fmla="*/ 30 h 61"/>
              <a:gd name="T82" fmla="*/ 30 w 60"/>
              <a:gd name="T8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1">
                <a:moveTo>
                  <a:pt x="30" y="17"/>
                </a:moveTo>
                <a:cubicBezTo>
                  <a:pt x="23" y="17"/>
                  <a:pt x="17" y="23"/>
                  <a:pt x="17" y="30"/>
                </a:cubicBezTo>
                <a:cubicBezTo>
                  <a:pt x="17" y="37"/>
                  <a:pt x="23" y="43"/>
                  <a:pt x="30" y="43"/>
                </a:cubicBezTo>
                <a:cubicBezTo>
                  <a:pt x="37" y="43"/>
                  <a:pt x="43" y="37"/>
                  <a:pt x="43" y="30"/>
                </a:cubicBezTo>
                <a:cubicBezTo>
                  <a:pt x="43" y="23"/>
                  <a:pt x="37" y="17"/>
                  <a:pt x="30" y="17"/>
                </a:cubicBezTo>
                <a:close/>
                <a:moveTo>
                  <a:pt x="30" y="34"/>
                </a:moveTo>
                <a:cubicBezTo>
                  <a:pt x="28" y="34"/>
                  <a:pt x="26" y="32"/>
                  <a:pt x="26" y="30"/>
                </a:cubicBezTo>
                <a:cubicBezTo>
                  <a:pt x="26" y="28"/>
                  <a:pt x="28" y="26"/>
                  <a:pt x="30" y="26"/>
                </a:cubicBezTo>
                <a:cubicBezTo>
                  <a:pt x="32" y="26"/>
                  <a:pt x="34" y="28"/>
                  <a:pt x="34" y="30"/>
                </a:cubicBezTo>
                <a:cubicBezTo>
                  <a:pt x="34" y="32"/>
                  <a:pt x="32" y="34"/>
                  <a:pt x="30" y="34"/>
                </a:cubicBezTo>
                <a:close/>
                <a:moveTo>
                  <a:pt x="51" y="29"/>
                </a:moveTo>
                <a:cubicBezTo>
                  <a:pt x="50" y="18"/>
                  <a:pt x="42" y="10"/>
                  <a:pt x="31" y="9"/>
                </a:cubicBezTo>
                <a:cubicBezTo>
                  <a:pt x="31" y="7"/>
                  <a:pt x="31" y="7"/>
                  <a:pt x="31" y="7"/>
                </a:cubicBezTo>
                <a:cubicBezTo>
                  <a:pt x="29" y="7"/>
                  <a:pt x="29" y="7"/>
                  <a:pt x="29" y="7"/>
                </a:cubicBezTo>
                <a:cubicBezTo>
                  <a:pt x="29" y="9"/>
                  <a:pt x="29" y="9"/>
                  <a:pt x="29" y="9"/>
                </a:cubicBezTo>
                <a:cubicBezTo>
                  <a:pt x="18" y="10"/>
                  <a:pt x="10" y="18"/>
                  <a:pt x="9" y="29"/>
                </a:cubicBezTo>
                <a:cubicBezTo>
                  <a:pt x="7" y="29"/>
                  <a:pt x="7" y="29"/>
                  <a:pt x="7" y="29"/>
                </a:cubicBezTo>
                <a:cubicBezTo>
                  <a:pt x="7" y="31"/>
                  <a:pt x="7" y="31"/>
                  <a:pt x="7" y="31"/>
                </a:cubicBezTo>
                <a:cubicBezTo>
                  <a:pt x="9" y="31"/>
                  <a:pt x="9" y="31"/>
                  <a:pt x="9" y="31"/>
                </a:cubicBezTo>
                <a:cubicBezTo>
                  <a:pt x="9" y="42"/>
                  <a:pt x="18" y="51"/>
                  <a:pt x="29" y="51"/>
                </a:cubicBezTo>
                <a:cubicBezTo>
                  <a:pt x="29" y="53"/>
                  <a:pt x="29" y="53"/>
                  <a:pt x="29" y="53"/>
                </a:cubicBezTo>
                <a:cubicBezTo>
                  <a:pt x="31" y="53"/>
                  <a:pt x="31" y="53"/>
                  <a:pt x="31" y="53"/>
                </a:cubicBezTo>
                <a:cubicBezTo>
                  <a:pt x="31" y="51"/>
                  <a:pt x="31" y="51"/>
                  <a:pt x="31" y="51"/>
                </a:cubicBezTo>
                <a:cubicBezTo>
                  <a:pt x="42" y="51"/>
                  <a:pt x="51" y="42"/>
                  <a:pt x="51" y="31"/>
                </a:cubicBezTo>
                <a:cubicBezTo>
                  <a:pt x="53" y="31"/>
                  <a:pt x="53" y="31"/>
                  <a:pt x="53" y="31"/>
                </a:cubicBezTo>
                <a:cubicBezTo>
                  <a:pt x="53" y="29"/>
                  <a:pt x="53" y="29"/>
                  <a:pt x="53" y="29"/>
                </a:cubicBezTo>
                <a:lnTo>
                  <a:pt x="51" y="29"/>
                </a:lnTo>
                <a:close/>
                <a:moveTo>
                  <a:pt x="30" y="48"/>
                </a:moveTo>
                <a:cubicBezTo>
                  <a:pt x="20" y="48"/>
                  <a:pt x="12" y="40"/>
                  <a:pt x="12" y="30"/>
                </a:cubicBezTo>
                <a:cubicBezTo>
                  <a:pt x="12" y="20"/>
                  <a:pt x="20" y="12"/>
                  <a:pt x="30" y="12"/>
                </a:cubicBezTo>
                <a:cubicBezTo>
                  <a:pt x="40" y="12"/>
                  <a:pt x="48" y="20"/>
                  <a:pt x="48" y="30"/>
                </a:cubicBezTo>
                <a:cubicBezTo>
                  <a:pt x="48" y="40"/>
                  <a:pt x="40" y="48"/>
                  <a:pt x="30" y="48"/>
                </a:cubicBezTo>
                <a:close/>
                <a:moveTo>
                  <a:pt x="30" y="0"/>
                </a:moveTo>
                <a:cubicBezTo>
                  <a:pt x="13" y="0"/>
                  <a:pt x="0" y="13"/>
                  <a:pt x="0" y="30"/>
                </a:cubicBezTo>
                <a:cubicBezTo>
                  <a:pt x="0" y="47"/>
                  <a:pt x="13" y="61"/>
                  <a:pt x="30" y="61"/>
                </a:cubicBezTo>
                <a:cubicBezTo>
                  <a:pt x="47" y="61"/>
                  <a:pt x="60" y="47"/>
                  <a:pt x="60" y="30"/>
                </a:cubicBezTo>
                <a:cubicBezTo>
                  <a:pt x="60" y="13"/>
                  <a:pt x="47" y="0"/>
                  <a:pt x="30" y="0"/>
                </a:cubicBezTo>
                <a:close/>
                <a:moveTo>
                  <a:pt x="30" y="56"/>
                </a:moveTo>
                <a:cubicBezTo>
                  <a:pt x="16" y="56"/>
                  <a:pt x="4" y="44"/>
                  <a:pt x="4" y="30"/>
                </a:cubicBezTo>
                <a:cubicBezTo>
                  <a:pt x="4" y="16"/>
                  <a:pt x="16" y="5"/>
                  <a:pt x="30" y="5"/>
                </a:cubicBezTo>
                <a:cubicBezTo>
                  <a:pt x="44" y="5"/>
                  <a:pt x="56" y="16"/>
                  <a:pt x="56" y="30"/>
                </a:cubicBezTo>
                <a:cubicBezTo>
                  <a:pt x="56" y="44"/>
                  <a:pt x="44" y="56"/>
                  <a:pt x="30" y="56"/>
                </a:cubicBezTo>
                <a:close/>
              </a:path>
            </a:pathLst>
          </a:custGeom>
          <a:solidFill>
            <a:srgbClr val="5959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6" name="文本框 425"/>
          <p:cNvSpPr txBox="1"/>
          <p:nvPr/>
        </p:nvSpPr>
        <p:spPr>
          <a:xfrm>
            <a:off x="2155934" y="1316552"/>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427" name="文本框 426"/>
          <p:cNvSpPr txBox="1"/>
          <p:nvPr/>
        </p:nvSpPr>
        <p:spPr>
          <a:xfrm>
            <a:off x="4348647" y="1313672"/>
            <a:ext cx="3970207" cy="369332"/>
          </a:xfrm>
          <a:prstGeom prst="rect">
            <a:avLst/>
          </a:prstGeom>
          <a:noFill/>
        </p:spPr>
        <p:txBody>
          <a:bodyPr wrap="square" rtlCol="0">
            <a:spAutoFit/>
          </a:bodyPr>
          <a:lstStyle/>
          <a:p>
            <a:r>
              <a:rPr lang="en-US" altLang="zh-CN" dirty="0"/>
              <a:t>CLICK TO ADD YOUR TITLE HERE</a:t>
            </a:r>
            <a:endParaRPr lang="zh-CN" altLang="en-US" dirty="0"/>
          </a:p>
        </p:txBody>
      </p:sp>
      <p:sp>
        <p:nvSpPr>
          <p:cNvPr id="48" name="矩形 47"/>
          <p:cNvSpPr/>
          <p:nvPr/>
        </p:nvSpPr>
        <p:spPr>
          <a:xfrm>
            <a:off x="2124919" y="2133495"/>
            <a:ext cx="6057056" cy="2554545"/>
          </a:xfrm>
          <a:prstGeom prst="rect">
            <a:avLst/>
          </a:prstGeom>
        </p:spPr>
        <p:txBody>
          <a:bodyPr wrap="square">
            <a:spAutoFit/>
          </a:bodyPr>
          <a:lstStyle/>
          <a:p>
            <a:r>
              <a:rPr lang="en-US" altLang="zh-CN" sz="1600" dirty="0"/>
              <a:t>Happiness is not about being immortal nor having food or rights in one's hand. It’s about having each tiny wish come true, or having something to eat when you are hungry or having someone's love when you need love.</a:t>
            </a:r>
          </a:p>
          <a:p>
            <a:endParaRPr lang="en-US" altLang="zh-CN" sz="1600" dirty="0"/>
          </a:p>
          <a:p>
            <a:r>
              <a:rPr lang="en-US" altLang="zh-CN" sz="1600" dirty="0"/>
              <a:t>Happiness is not about being immortal nor having food or rights in one's hand. It’s about having each tiny wish come true, or having something to eat when you are hungry or having someone's love when you need love.</a:t>
            </a:r>
            <a:endParaRPr lang="zh-CN" altLang="en-US" sz="1600" dirty="0"/>
          </a:p>
          <a:p>
            <a:endParaRPr lang="zh-CN" altLang="en-US" sz="1600" dirty="0"/>
          </a:p>
        </p:txBody>
      </p:sp>
    </p:spTree>
    <p:extLst>
      <p:ext uri="{BB962C8B-B14F-4D97-AF65-F5344CB8AC3E}">
        <p14:creationId xmlns:p14="http://schemas.microsoft.com/office/powerpoint/2010/main" val="1567248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180">
        <p159:morph option="byObject"/>
      </p:transition>
    </mc:Choice>
    <mc:Fallback xmlns="">
      <p:transition spd="slow" advClick="0" advTm="1218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25"/>
                                        </p:tgtEl>
                                        <p:attrNameLst>
                                          <p:attrName>style.visibility</p:attrName>
                                        </p:attrNameLst>
                                      </p:cBhvr>
                                      <p:to>
                                        <p:strVal val="visible"/>
                                      </p:to>
                                    </p:set>
                                    <p:anim calcmode="lin" valueType="num">
                                      <p:cBhvr>
                                        <p:cTn id="7" dur="1000" fill="hold"/>
                                        <p:tgtEl>
                                          <p:spTgt spid="425"/>
                                        </p:tgtEl>
                                        <p:attrNameLst>
                                          <p:attrName>ppt_w</p:attrName>
                                        </p:attrNameLst>
                                      </p:cBhvr>
                                      <p:tavLst>
                                        <p:tav tm="0">
                                          <p:val>
                                            <p:fltVal val="0"/>
                                          </p:val>
                                        </p:tav>
                                        <p:tav tm="100000">
                                          <p:val>
                                            <p:strVal val="#ppt_w"/>
                                          </p:val>
                                        </p:tav>
                                      </p:tavLst>
                                    </p:anim>
                                    <p:anim calcmode="lin" valueType="num">
                                      <p:cBhvr>
                                        <p:cTn id="8" dur="1000" fill="hold"/>
                                        <p:tgtEl>
                                          <p:spTgt spid="425"/>
                                        </p:tgtEl>
                                        <p:attrNameLst>
                                          <p:attrName>ppt_h</p:attrName>
                                        </p:attrNameLst>
                                      </p:cBhvr>
                                      <p:tavLst>
                                        <p:tav tm="0">
                                          <p:val>
                                            <p:fltVal val="0"/>
                                          </p:val>
                                        </p:tav>
                                        <p:tav tm="100000">
                                          <p:val>
                                            <p:strVal val="#ppt_h"/>
                                          </p:val>
                                        </p:tav>
                                      </p:tavLst>
                                    </p:anim>
                                    <p:anim calcmode="lin" valueType="num">
                                      <p:cBhvr>
                                        <p:cTn id="9" dur="1000" fill="hold"/>
                                        <p:tgtEl>
                                          <p:spTgt spid="425"/>
                                        </p:tgtEl>
                                        <p:attrNameLst>
                                          <p:attrName>style.rotation</p:attrName>
                                        </p:attrNameLst>
                                      </p:cBhvr>
                                      <p:tavLst>
                                        <p:tav tm="0">
                                          <p:val>
                                            <p:fltVal val="90"/>
                                          </p:val>
                                        </p:tav>
                                        <p:tav tm="100000">
                                          <p:val>
                                            <p:fltVal val="0"/>
                                          </p:val>
                                        </p:tav>
                                      </p:tavLst>
                                    </p:anim>
                                    <p:animEffect transition="in" filter="fade">
                                      <p:cBhvr>
                                        <p:cTn id="10" dur="1000"/>
                                        <p:tgtEl>
                                          <p:spTgt spid="425"/>
                                        </p:tgtEl>
                                      </p:cBhvr>
                                    </p:animEffect>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426"/>
                                        </p:tgtEl>
                                        <p:attrNameLst>
                                          <p:attrName>style.visibility</p:attrName>
                                        </p:attrNameLst>
                                      </p:cBhvr>
                                      <p:to>
                                        <p:strVal val="visible"/>
                                      </p:to>
                                    </p:set>
                                    <p:animEffect transition="in" filter="fade">
                                      <p:cBhvr>
                                        <p:cTn id="14" dur="1000"/>
                                        <p:tgtEl>
                                          <p:spTgt spid="426"/>
                                        </p:tgtEl>
                                      </p:cBhvr>
                                    </p:animEffect>
                                    <p:anim calcmode="lin" valueType="num">
                                      <p:cBhvr>
                                        <p:cTn id="15" dur="1000" fill="hold"/>
                                        <p:tgtEl>
                                          <p:spTgt spid="426"/>
                                        </p:tgtEl>
                                        <p:attrNameLst>
                                          <p:attrName>ppt_x</p:attrName>
                                        </p:attrNameLst>
                                      </p:cBhvr>
                                      <p:tavLst>
                                        <p:tav tm="0">
                                          <p:val>
                                            <p:strVal val="#ppt_x"/>
                                          </p:val>
                                        </p:tav>
                                        <p:tav tm="100000">
                                          <p:val>
                                            <p:strVal val="#ppt_x"/>
                                          </p:val>
                                        </p:tav>
                                      </p:tavLst>
                                    </p:anim>
                                    <p:anim calcmode="lin" valueType="num">
                                      <p:cBhvr>
                                        <p:cTn id="16" dur="1000" fill="hold"/>
                                        <p:tgtEl>
                                          <p:spTgt spid="426"/>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47" presetClass="entr" presetSubtype="0" fill="hold" grpId="0" nodeType="afterEffect">
                                  <p:stCondLst>
                                    <p:cond delay="0"/>
                                  </p:stCondLst>
                                  <p:childTnLst>
                                    <p:set>
                                      <p:cBhvr>
                                        <p:cTn id="19" dur="1" fill="hold">
                                          <p:stCondLst>
                                            <p:cond delay="0"/>
                                          </p:stCondLst>
                                        </p:cTn>
                                        <p:tgtEl>
                                          <p:spTgt spid="427"/>
                                        </p:tgtEl>
                                        <p:attrNameLst>
                                          <p:attrName>style.visibility</p:attrName>
                                        </p:attrNameLst>
                                      </p:cBhvr>
                                      <p:to>
                                        <p:strVal val="visible"/>
                                      </p:to>
                                    </p:set>
                                    <p:animEffect transition="in" filter="fade">
                                      <p:cBhvr>
                                        <p:cTn id="20" dur="1000"/>
                                        <p:tgtEl>
                                          <p:spTgt spid="427"/>
                                        </p:tgtEl>
                                      </p:cBhvr>
                                    </p:animEffect>
                                    <p:anim calcmode="lin" valueType="num">
                                      <p:cBhvr>
                                        <p:cTn id="21" dur="1000" fill="hold"/>
                                        <p:tgtEl>
                                          <p:spTgt spid="427"/>
                                        </p:tgtEl>
                                        <p:attrNameLst>
                                          <p:attrName>ppt_x</p:attrName>
                                        </p:attrNameLst>
                                      </p:cBhvr>
                                      <p:tavLst>
                                        <p:tav tm="0">
                                          <p:val>
                                            <p:strVal val="#ppt_x"/>
                                          </p:val>
                                        </p:tav>
                                        <p:tav tm="100000">
                                          <p:val>
                                            <p:strVal val="#ppt_x"/>
                                          </p:val>
                                        </p:tav>
                                      </p:tavLst>
                                    </p:anim>
                                    <p:anim calcmode="lin" valueType="num">
                                      <p:cBhvr>
                                        <p:cTn id="22" dur="1000" fill="hold"/>
                                        <p:tgtEl>
                                          <p:spTgt spid="427"/>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strVal val="#ppt_x"/>
                                          </p:val>
                                        </p:tav>
                                        <p:tav tm="100000">
                                          <p:val>
                                            <p:strVal val="#ppt_x"/>
                                          </p:val>
                                        </p:tav>
                                      </p:tavLst>
                                    </p:anim>
                                    <p:anim calcmode="lin" valueType="num">
                                      <p:cBhvr>
                                        <p:cTn id="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animBg="1"/>
      <p:bldP spid="426" grpId="0" animBg="1"/>
      <p:bldP spid="427" grpId="0"/>
      <p:bldP spid="4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503</Words>
  <Application>Microsoft Office PowerPoint</Application>
  <PresentationFormat>宽屏</PresentationFormat>
  <Paragraphs>82</Paragraphs>
  <Slides>16</Slides>
  <Notes>16</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微软雅黑</vt:lpstr>
      <vt:lpstr>Arial Black</vt:lpstr>
      <vt:lpstr>等线</vt:lpstr>
      <vt:lpstr>Arial</vt:lpstr>
      <vt:lpstr>Calibri</vt:lpstr>
      <vt:lpstr>24 LED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点与线</dc:title>
  <dc:creator>X250</dc:creator>
  <cp:lastModifiedBy>communism</cp:lastModifiedBy>
  <cp:revision>237</cp:revision>
  <dcterms:created xsi:type="dcterms:W3CDTF">2016-01-18T12:33:30Z</dcterms:created>
  <dcterms:modified xsi:type="dcterms:W3CDTF">2018-07-05T05:57:11Z</dcterms:modified>
</cp:coreProperties>
</file>