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3" r:id="rId1"/>
    <p:sldMasterId id="2147483760" r:id="rId2"/>
    <p:sldMasterId id="2147483765" r:id="rId3"/>
    <p:sldMasterId id="2147483774" r:id="rId4"/>
  </p:sldMasterIdLst>
  <p:notesMasterIdLst>
    <p:notesMasterId r:id="rId11"/>
  </p:notesMasterIdLst>
  <p:sldIdLst>
    <p:sldId id="493" r:id="rId5"/>
    <p:sldId id="562" r:id="rId6"/>
    <p:sldId id="566" r:id="rId7"/>
    <p:sldId id="563" r:id="rId8"/>
    <p:sldId id="565" r:id="rId9"/>
    <p:sldId id="543" r:id="rId10"/>
  </p:sldIdLst>
  <p:sldSz cx="9906000" cy="6858000" type="A4"/>
  <p:notesSz cx="9996488" cy="686435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2" orient="horz" pos="300" userDrawn="1">
          <p15:clr>
            <a:srgbClr val="A4A3A4"/>
          </p15:clr>
        </p15:guide>
        <p15:guide id="3" pos="2167" userDrawn="1">
          <p15:clr>
            <a:srgbClr val="A4A3A4"/>
          </p15:clr>
        </p15:guide>
        <p15:guide id="4" pos="6068" userDrawn="1">
          <p15:clr>
            <a:srgbClr val="A4A3A4"/>
          </p15:clr>
        </p15:guide>
        <p15:guide id="5" pos="172" userDrawn="1">
          <p15:clr>
            <a:srgbClr val="A4A3A4"/>
          </p15:clr>
        </p15:guide>
        <p15:guide id="6" pos="24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2">
          <p15:clr>
            <a:srgbClr val="A4A3A4"/>
          </p15:clr>
        </p15:guide>
        <p15:guide id="2" pos="31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ECAF"/>
    <a:srgbClr val="595959"/>
    <a:srgbClr val="44546A"/>
    <a:srgbClr val="548235"/>
    <a:srgbClr val="EBECE6"/>
    <a:srgbClr val="685B55"/>
    <a:srgbClr val="849C2C"/>
    <a:srgbClr val="00875C"/>
    <a:srgbClr val="FD7172"/>
    <a:srgbClr val="595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9632" autoAdjust="0"/>
  </p:normalViewPr>
  <p:slideViewPr>
    <p:cSldViewPr snapToObjects="1">
      <p:cViewPr varScale="1">
        <p:scale>
          <a:sx n="111" d="100"/>
          <a:sy n="111" d="100"/>
        </p:scale>
        <p:origin x="1572" y="114"/>
      </p:cViewPr>
      <p:guideLst>
        <p:guide orient="horz" pos="1480"/>
        <p:guide orient="horz" pos="300"/>
        <p:guide pos="2167"/>
        <p:guide pos="6068"/>
        <p:guide pos="172"/>
        <p:guide pos="24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84" d="100"/>
          <a:sy n="84" d="100"/>
        </p:scale>
        <p:origin x="-1834" y="-77"/>
      </p:cViewPr>
      <p:guideLst>
        <p:guide orient="horz" pos="2162"/>
        <p:guide pos="31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1812" cy="344409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2363" y="0"/>
            <a:ext cx="4331812" cy="344409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396BFF6-36E4-45C6-AE5F-38FA5A6C1071}" type="datetimeFigureOut">
              <a:rPr lang="ko-KR" altLang="en-US" smtClean="0"/>
              <a:pPr>
                <a:defRPr/>
              </a:pPr>
              <a:t>2023-01-11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24225" y="857250"/>
            <a:ext cx="3348038" cy="2317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9649" y="3303469"/>
            <a:ext cx="7997190" cy="2702838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9942"/>
            <a:ext cx="4331812" cy="34440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2363" y="6519942"/>
            <a:ext cx="4331812" cy="34440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7A4CCF65-20BD-4408-BF7E-633E596D772F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37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056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02325" algn="l" rtl="0" fontAlgn="base" latinLnBrk="1">
      <a:spcBef>
        <a:spcPct val="30000"/>
      </a:spcBef>
      <a:spcAft>
        <a:spcPct val="0"/>
      </a:spcAft>
      <a:defRPr sz="1056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804649" algn="l" rtl="0" fontAlgn="base" latinLnBrk="1">
      <a:spcBef>
        <a:spcPct val="30000"/>
      </a:spcBef>
      <a:spcAft>
        <a:spcPct val="0"/>
      </a:spcAft>
      <a:defRPr sz="1056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206974" algn="l" rtl="0" fontAlgn="base" latinLnBrk="1">
      <a:spcBef>
        <a:spcPct val="30000"/>
      </a:spcBef>
      <a:spcAft>
        <a:spcPct val="0"/>
      </a:spcAft>
      <a:defRPr sz="1056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609298" algn="l" rtl="0" fontAlgn="base" latinLnBrk="1">
      <a:spcBef>
        <a:spcPct val="30000"/>
      </a:spcBef>
      <a:spcAft>
        <a:spcPct val="0"/>
      </a:spcAft>
      <a:defRPr sz="1056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011623" algn="l" defTabSz="804649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6pPr>
    <a:lvl7pPr marL="2413947" algn="l" defTabSz="804649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7pPr>
    <a:lvl8pPr marL="2816272" algn="l" defTabSz="804649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8pPr>
    <a:lvl9pPr marL="3218597" algn="l" defTabSz="804649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4CCF65-20BD-4408-BF7E-633E596D772F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3832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93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499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401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895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6830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930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7680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09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144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893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51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99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11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855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93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98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EF5F245-E213-4DAD-B1A5-C6C3B6FE54C2}"/>
              </a:ext>
            </a:extLst>
          </p:cNvPr>
          <p:cNvSpPr/>
          <p:nvPr userDrawn="1"/>
        </p:nvSpPr>
        <p:spPr>
          <a:xfrm>
            <a:off x="0" y="1412776"/>
            <a:ext cx="9906000" cy="5544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01E84C-61C5-4D97-83B7-9E34317B5F7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689304" y="135301"/>
            <a:ext cx="864096" cy="34137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7048D93-46C2-472E-A24A-B9D8C8431E1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841432" y="134099"/>
            <a:ext cx="864096" cy="31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EF5F245-E213-4DAD-B1A5-C6C3B6FE54C2}"/>
              </a:ext>
            </a:extLst>
          </p:cNvPr>
          <p:cNvSpPr/>
          <p:nvPr userDrawn="1"/>
        </p:nvSpPr>
        <p:spPr>
          <a:xfrm>
            <a:off x="0" y="-2445"/>
            <a:ext cx="9906000" cy="5544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9929E9-E1B7-4CBC-8A81-9BACF791283E}"/>
              </a:ext>
            </a:extLst>
          </p:cNvPr>
          <p:cNvSpPr txBox="1"/>
          <p:nvPr userDrawn="1"/>
        </p:nvSpPr>
        <p:spPr>
          <a:xfrm>
            <a:off x="1" y="2348880"/>
            <a:ext cx="9906000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 사 합 </a:t>
            </a:r>
            <a:r>
              <a:rPr lang="ko-KR" altLang="en-US" sz="48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니</a:t>
            </a:r>
            <a:r>
              <a:rPr lang="ko-KR" altLang="en-US" sz="4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D50145-DA5A-4CA4-BC1B-D38553F6ACE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689304" y="6327989"/>
            <a:ext cx="864096" cy="3413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FE52B3-ED5B-4125-A0F0-A401D7694CE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841432" y="6326787"/>
            <a:ext cx="864096" cy="31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9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EF5F245-E213-4DAD-B1A5-C6C3B6FE54C2}"/>
              </a:ext>
            </a:extLst>
          </p:cNvPr>
          <p:cNvSpPr/>
          <p:nvPr userDrawn="1"/>
        </p:nvSpPr>
        <p:spPr>
          <a:xfrm>
            <a:off x="0" y="0"/>
            <a:ext cx="64651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52FA02-F53C-4F7C-B395-3987AF7C5D3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445388" y="6549834"/>
            <a:ext cx="648072" cy="2560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8F7297-A79F-46DC-BFA9-551CA60773C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165468" y="6548631"/>
            <a:ext cx="648072" cy="23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8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EF5F245-E213-4DAD-B1A5-C6C3B6FE54C2}"/>
              </a:ext>
            </a:extLst>
          </p:cNvPr>
          <p:cNvSpPr/>
          <p:nvPr userDrawn="1"/>
        </p:nvSpPr>
        <p:spPr>
          <a:xfrm>
            <a:off x="0" y="0"/>
            <a:ext cx="9906000" cy="7647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DED40D00-47A7-4CB6-A117-A9FB50C13A3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49938" y="253425"/>
            <a:ext cx="39639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9pPr>
          </a:lstStyle>
          <a:p>
            <a:pPr algn="r"/>
            <a:r>
              <a:rPr kumimoji="0"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SiCT RPA </a:t>
            </a:r>
            <a:r>
              <a:rPr kumimoji="0"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교육프로그램</a:t>
            </a:r>
            <a:endParaRPr kumimoji="0" lang="en-US" altLang="ko-KR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F1B17A-EF88-4380-A3EF-6DA5332188F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445388" y="6549834"/>
            <a:ext cx="648072" cy="2560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2011EA-9ACF-4117-9417-9D5D851B791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165468" y="6548631"/>
            <a:ext cx="648072" cy="23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4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hyperlink" Target="https://jpg2pdf.com/k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411317-707D-490D-8A45-6CC14529ADA7}"/>
              </a:ext>
            </a:extLst>
          </p:cNvPr>
          <p:cNvSpPr txBox="1"/>
          <p:nvPr/>
        </p:nvSpPr>
        <p:spPr>
          <a:xfrm>
            <a:off x="1907486" y="1772816"/>
            <a:ext cx="7582018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LEARN#14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132A49-780D-4031-B8DE-6162E9972155}"/>
              </a:ext>
            </a:extLst>
          </p:cNvPr>
          <p:cNvSpPr txBox="1"/>
          <p:nvPr/>
        </p:nvSpPr>
        <p:spPr>
          <a:xfrm>
            <a:off x="1835477" y="2348880"/>
            <a:ext cx="7726035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나라장터 입찰공고 내용 수집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C67A05-B506-456B-B999-630259EDC95B}"/>
              </a:ext>
            </a:extLst>
          </p:cNvPr>
          <p:cNvSpPr txBox="1"/>
          <p:nvPr/>
        </p:nvSpPr>
        <p:spPr>
          <a:xfrm>
            <a:off x="6753200" y="5462689"/>
            <a:ext cx="2880320" cy="104304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SiCT RPA </a:t>
            </a: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교육프로그램</a:t>
            </a:r>
            <a:endParaRPr lang="en-US" altLang="ko-KR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39EED06-B597-4516-8186-68E4348D90A7}"/>
              </a:ext>
            </a:extLst>
          </p:cNvPr>
          <p:cNvCxnSpPr>
            <a:cxnSpLocks/>
          </p:cNvCxnSpPr>
          <p:nvPr/>
        </p:nvCxnSpPr>
        <p:spPr>
          <a:xfrm>
            <a:off x="3440113" y="3196977"/>
            <a:ext cx="6049391" cy="0"/>
          </a:xfrm>
          <a:prstGeom prst="line">
            <a:avLst/>
          </a:prstGeom>
          <a:ln w="28575">
            <a:solidFill>
              <a:srgbClr val="EB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411317-707D-490D-8A45-6CC14529ADA7}"/>
              </a:ext>
            </a:extLst>
          </p:cNvPr>
          <p:cNvSpPr txBox="1"/>
          <p:nvPr/>
        </p:nvSpPr>
        <p:spPr>
          <a:xfrm>
            <a:off x="1928664" y="3178046"/>
            <a:ext cx="7582018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ko-KR" altLang="en-US"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난이도 </a:t>
            </a:r>
            <a:r>
              <a:rPr lang="en-US" altLang="ko-KR"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589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411317-707D-490D-8A45-6CC14529ADA7}"/>
              </a:ext>
            </a:extLst>
          </p:cNvPr>
          <p:cNvSpPr txBox="1"/>
          <p:nvPr/>
        </p:nvSpPr>
        <p:spPr>
          <a:xfrm>
            <a:off x="200472" y="-1"/>
            <a:ext cx="4896544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7E39D2-CBEF-434C-B156-90A10DEDED71}"/>
              </a:ext>
            </a:extLst>
          </p:cNvPr>
          <p:cNvSpPr txBox="1"/>
          <p:nvPr/>
        </p:nvSpPr>
        <p:spPr>
          <a:xfrm>
            <a:off x="342174" y="2276872"/>
            <a:ext cx="8499258" cy="3467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과제의 목적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1400" b="1" dirty="0" err="1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스크래핑의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이해</a:t>
            </a:r>
            <a:endParaRPr lang="en-US" altLang="ko-KR" sz="14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Selector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숙련</a:t>
            </a:r>
            <a:endParaRPr lang="en-US" altLang="ko-KR" sz="14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엑셀 편집</a:t>
            </a:r>
            <a:b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Bot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확인하는 메일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(Web)Gmail, 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교육생의 계정</a:t>
            </a:r>
            <a:endParaRPr lang="en-US" altLang="ko-KR" sz="14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읽지 않는 메일 중 제목이 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나라장터 검색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400" b="1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메일의 내용에 있는 검색어 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</a:t>
            </a:r>
            <a:endParaRPr lang="en-US" altLang="ko-KR" sz="14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 메일이 여러 개 있을 경우 첫 번째 것만 수행</a:t>
            </a:r>
            <a:endParaRPr lang="en-US" altLang="ko-KR" sz="14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13BC6F-4436-44CA-906F-4779704189F7}"/>
              </a:ext>
            </a:extLst>
          </p:cNvPr>
          <p:cNvSpPr txBox="1"/>
          <p:nvPr/>
        </p:nvSpPr>
        <p:spPr>
          <a:xfrm>
            <a:off x="342174" y="1052736"/>
            <a:ext cx="6411025" cy="78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진행과제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나라장터 입찰공고 내용 수집</a:t>
            </a:r>
          </a:p>
        </p:txBody>
      </p:sp>
    </p:spTree>
    <p:extLst>
      <p:ext uri="{BB962C8B-B14F-4D97-AF65-F5344CB8AC3E}">
        <p14:creationId xmlns:p14="http://schemas.microsoft.com/office/powerpoint/2010/main" val="29415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F681CB-1B78-4249-AE22-974035868FF1}"/>
              </a:ext>
            </a:extLst>
          </p:cNvPr>
          <p:cNvSpPr txBox="1"/>
          <p:nvPr/>
        </p:nvSpPr>
        <p:spPr>
          <a:xfrm>
            <a:off x="200472" y="-1"/>
            <a:ext cx="4896544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PROCESS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FLOW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81C2B1-86E9-4757-BA5E-835CB01FB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350" y="2924944"/>
            <a:ext cx="1008112" cy="1008112"/>
          </a:xfrm>
          <a:prstGeom prst="rect">
            <a:avLst/>
          </a:prstGeom>
        </p:spPr>
      </p:pic>
      <p:pic>
        <p:nvPicPr>
          <p:cNvPr id="4" name="Picture 5" descr="Untitled-1">
            <a:extLst>
              <a:ext uri="{FF2B5EF4-FFF2-40B4-BE49-F238E27FC236}">
                <a16:creationId xmlns:a16="http://schemas.microsoft.com/office/drawing/2014/main" id="{50C6F30A-2208-408E-BF36-D516EB221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9534" y="2431182"/>
            <a:ext cx="1232693" cy="1162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5EA008AE-AEC6-459E-83EB-057D99C62095}"/>
              </a:ext>
            </a:extLst>
          </p:cNvPr>
          <p:cNvCxnSpPr>
            <a:cxnSpLocks/>
            <a:stCxn id="4" idx="0"/>
            <a:endCxn id="3" idx="0"/>
          </p:cNvCxnSpPr>
          <p:nvPr/>
        </p:nvCxnSpPr>
        <p:spPr>
          <a:xfrm rot="16200000" flipH="1">
            <a:off x="2546762" y="890300"/>
            <a:ext cx="493762" cy="3575526"/>
          </a:xfrm>
          <a:prstGeom prst="bentConnector3">
            <a:avLst>
              <a:gd name="adj1" fmla="val -46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D262CC7-BD15-4C36-B6DD-DDC4E94F3029}"/>
              </a:ext>
            </a:extLst>
          </p:cNvPr>
          <p:cNvSpPr/>
          <p:nvPr/>
        </p:nvSpPr>
        <p:spPr>
          <a:xfrm>
            <a:off x="7674096" y="2269671"/>
            <a:ext cx="1944216" cy="5252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나라장터 사이트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hlinkClick r:id="rId4"/>
            </a:endParaRPr>
          </a:p>
          <a:p>
            <a:pPr algn="ctr"/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(www.g2b.go.kr)</a:t>
            </a:r>
            <a:endParaRPr lang="ko-KR" altLang="en-US" sz="1050" dirty="0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3B8331BC-AD8D-48EB-B63F-6AFC05FA84AA}"/>
              </a:ext>
            </a:extLst>
          </p:cNvPr>
          <p:cNvCxnSpPr>
            <a:cxnSpLocks/>
            <a:stCxn id="3" idx="2"/>
            <a:endCxn id="4" idx="2"/>
          </p:cNvCxnSpPr>
          <p:nvPr/>
        </p:nvCxnSpPr>
        <p:spPr>
          <a:xfrm rot="5400000" flipH="1">
            <a:off x="2623917" y="1975567"/>
            <a:ext cx="339452" cy="3575526"/>
          </a:xfrm>
          <a:prstGeom prst="bentConnector3">
            <a:avLst>
              <a:gd name="adj1" fmla="val -673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EC1D3BA-B1EF-4B81-A22A-4A76326797E5}"/>
              </a:ext>
            </a:extLst>
          </p:cNvPr>
          <p:cNvSpPr txBox="1"/>
          <p:nvPr/>
        </p:nvSpPr>
        <p:spPr>
          <a:xfrm>
            <a:off x="1352600" y="1844824"/>
            <a:ext cx="2459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나라장터 검색내용 메일 발송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8AC460-9090-4F38-A7C3-ADCD40F3A5FC}"/>
              </a:ext>
            </a:extLst>
          </p:cNvPr>
          <p:cNvSpPr txBox="1"/>
          <p:nvPr/>
        </p:nvSpPr>
        <p:spPr>
          <a:xfrm>
            <a:off x="1352599" y="4293339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수집결과 회신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A7F029-B6CF-4690-9C14-D8AD3B518FA0}"/>
              </a:ext>
            </a:extLst>
          </p:cNvPr>
          <p:cNvSpPr/>
          <p:nvPr/>
        </p:nvSpPr>
        <p:spPr>
          <a:xfrm>
            <a:off x="5177284" y="2211672"/>
            <a:ext cx="2007963" cy="641264"/>
          </a:xfrm>
          <a:prstGeom prst="rect">
            <a:avLst/>
          </a:prstGeom>
          <a:noFill/>
          <a:ln w="28575">
            <a:solidFill>
              <a:srgbClr val="0087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메일수신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8D79E8-9211-4E73-813B-55DAF67B8664}"/>
              </a:ext>
            </a:extLst>
          </p:cNvPr>
          <p:cNvSpPr/>
          <p:nvPr/>
        </p:nvSpPr>
        <p:spPr>
          <a:xfrm>
            <a:off x="5177284" y="2990755"/>
            <a:ext cx="2007963" cy="641264"/>
          </a:xfrm>
          <a:prstGeom prst="rect">
            <a:avLst/>
          </a:prstGeom>
          <a:noFill/>
          <a:ln w="28575">
            <a:solidFill>
              <a:srgbClr val="0087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공고내용 검색 및 추출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69A1C4-428F-4A34-87D3-8C2CA4CA9863}"/>
              </a:ext>
            </a:extLst>
          </p:cNvPr>
          <p:cNvSpPr/>
          <p:nvPr/>
        </p:nvSpPr>
        <p:spPr>
          <a:xfrm>
            <a:off x="5177284" y="3789040"/>
            <a:ext cx="2007963" cy="641264"/>
          </a:xfrm>
          <a:prstGeom prst="rect">
            <a:avLst/>
          </a:prstGeom>
          <a:noFill/>
          <a:ln w="28575">
            <a:solidFill>
              <a:srgbClr val="0087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추출내용 엑셀저장 </a:t>
            </a:r>
            <a:b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및 회신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F31C0FB-ABC2-48E9-B21D-2D06F3AA68CA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7185247" y="2532304"/>
            <a:ext cx="4888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CDB787F-0F53-449C-865D-35C33B6341EF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8646204" y="2794936"/>
            <a:ext cx="0" cy="2002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7F1E33B2-ECC8-44EB-A84E-F75B4C0ED9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7284" y="4601116"/>
            <a:ext cx="4314668" cy="18010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83773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16C052-735B-45E0-8E52-F14B97C53808}"/>
              </a:ext>
            </a:extLst>
          </p:cNvPr>
          <p:cNvSpPr txBox="1"/>
          <p:nvPr/>
        </p:nvSpPr>
        <p:spPr>
          <a:xfrm>
            <a:off x="200472" y="-1"/>
            <a:ext cx="4896544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INPUT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2553A9-4051-4665-93E5-1E66FA90157B}"/>
              </a:ext>
            </a:extLst>
          </p:cNvPr>
          <p:cNvSpPr txBox="1"/>
          <p:nvPr/>
        </p:nvSpPr>
        <p:spPr>
          <a:xfrm>
            <a:off x="328935" y="1206965"/>
            <a:ext cx="9170231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177BE9-AA74-48ED-81F5-63035101611E}"/>
              </a:ext>
            </a:extLst>
          </p:cNvPr>
          <p:cNvSpPr txBox="1"/>
          <p:nvPr/>
        </p:nvSpPr>
        <p:spPr>
          <a:xfrm>
            <a:off x="342174" y="1052736"/>
            <a:ext cx="907532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BOT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에게 이메일로 검색어 전달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F1DEF9-0DFB-4110-A69E-4879FFBFC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44" y="1638193"/>
            <a:ext cx="3144530" cy="27140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12936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16C052-735B-45E0-8E52-F14B97C53808}"/>
              </a:ext>
            </a:extLst>
          </p:cNvPr>
          <p:cNvSpPr txBox="1"/>
          <p:nvPr/>
        </p:nvSpPr>
        <p:spPr>
          <a:xfrm>
            <a:off x="200472" y="-1"/>
            <a:ext cx="4896544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OUTPUT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D52680-6F40-49F7-A7BF-F9D0789EAB15}"/>
              </a:ext>
            </a:extLst>
          </p:cNvPr>
          <p:cNvSpPr txBox="1"/>
          <p:nvPr/>
        </p:nvSpPr>
        <p:spPr>
          <a:xfrm>
            <a:off x="342174" y="1052736"/>
            <a:ext cx="6411025" cy="443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범위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최근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개월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조회된 사업공고내역 수집 엑셀파일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수집항목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공고명에 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“RPA” 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단어가 포함된 공고만 대상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공고번호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차수</a:t>
            </a:r>
            <a:endParaRPr lang="en-US" altLang="ko-KR" sz="14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 err="1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공고명</a:t>
            </a:r>
            <a:endParaRPr lang="en-US" altLang="ko-KR" sz="14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공고기관</a:t>
            </a:r>
            <a:endParaRPr lang="en-US" altLang="ko-KR" sz="14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수요기관</a:t>
            </a:r>
            <a:endParaRPr lang="en-US" altLang="ko-KR" sz="14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입력일시</a:t>
            </a:r>
            <a:endParaRPr lang="en-US" altLang="ko-KR" sz="14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배정예산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미존재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err="1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금액없음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금액표시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상세내역화면 링크</a:t>
            </a:r>
            <a:b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수집내역 엑셀 첨부하여 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Gmail(Web)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통해</a:t>
            </a:r>
            <a:b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1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교육생 이메일에 전달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AA8605E-FE23-D12D-55ED-447E9BF21C92}"/>
              </a:ext>
            </a:extLst>
          </p:cNvPr>
          <p:cNvGrpSpPr/>
          <p:nvPr/>
        </p:nvGrpSpPr>
        <p:grpSpPr>
          <a:xfrm>
            <a:off x="4721425" y="2276872"/>
            <a:ext cx="5184576" cy="3416759"/>
            <a:chOff x="4376936" y="1772816"/>
            <a:chExt cx="5184576" cy="341675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F339959-A27D-4D3E-805C-C1D985BCE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76936" y="1772816"/>
              <a:ext cx="5060444" cy="252028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98F31D5-F54A-4A77-92D3-20DB8D789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6936" y="4581128"/>
              <a:ext cx="5184576" cy="608446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51B34BC-2D08-4BC0-B595-41BB6F9DAC88}"/>
                </a:ext>
              </a:extLst>
            </p:cNvPr>
            <p:cNvSpPr/>
            <p:nvPr/>
          </p:nvSpPr>
          <p:spPr>
            <a:xfrm>
              <a:off x="4656342" y="1809323"/>
              <a:ext cx="576064" cy="31523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E7C2FB5-C8D4-4B13-AE8E-3DAC0A5870EF}"/>
                </a:ext>
              </a:extLst>
            </p:cNvPr>
            <p:cNvSpPr/>
            <p:nvPr/>
          </p:nvSpPr>
          <p:spPr>
            <a:xfrm>
              <a:off x="5415482" y="1809323"/>
              <a:ext cx="3345315" cy="31523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E58920E-E4FA-466E-862B-9B5C9108D0B7}"/>
                </a:ext>
              </a:extLst>
            </p:cNvPr>
            <p:cNvSpPr/>
            <p:nvPr/>
          </p:nvSpPr>
          <p:spPr>
            <a:xfrm>
              <a:off x="4376937" y="4953151"/>
              <a:ext cx="2592288" cy="23642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7690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0227314"/>
      </p:ext>
    </p:extLst>
  </p:cSld>
  <p:clrMapOvr>
    <a:masterClrMapping/>
  </p:clrMapOvr>
</p:sld>
</file>

<file path=ppt/theme/theme1.xml><?xml version="1.0" encoding="utf-8"?>
<a:theme xmlns:a="http://schemas.openxmlformats.org/drawingml/2006/main" name="0. 표지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0. 표지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0. 표지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1. POC개요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6846</TotalTime>
  <Words>162</Words>
  <Application>Microsoft Office PowerPoint</Application>
  <PresentationFormat>A4 용지(210x297mm)</PresentationFormat>
  <Paragraphs>38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맑은 고딕</vt:lpstr>
      <vt:lpstr>Calibri</vt:lpstr>
      <vt:lpstr>Wingdings</vt:lpstr>
      <vt:lpstr>Arial</vt:lpstr>
      <vt:lpstr>0. 표지</vt:lpstr>
      <vt:lpstr>1_0. 표지</vt:lpstr>
      <vt:lpstr>2_0. 표지</vt:lpstr>
      <vt:lpstr>1_1. POC개요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JEONGMIN PARK</dc:creator>
  <cp:lastModifiedBy>sict 0002</cp:lastModifiedBy>
  <cp:revision>1284</cp:revision>
  <cp:lastPrinted>2015-04-09T07:27:44Z</cp:lastPrinted>
  <dcterms:created xsi:type="dcterms:W3CDTF">2014-12-23T18:46:20Z</dcterms:created>
  <dcterms:modified xsi:type="dcterms:W3CDTF">2023-01-11T02:17:59Z</dcterms:modified>
</cp:coreProperties>
</file>