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77" r:id="rId6"/>
    <p:sldId id="278" r:id="rId7"/>
    <p:sldId id="280" r:id="rId8"/>
    <p:sldId id="279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55" autoAdjust="0"/>
  </p:normalViewPr>
  <p:slideViewPr>
    <p:cSldViewPr snapToGrid="0">
      <p:cViewPr varScale="1">
        <p:scale>
          <a:sx n="71" d="100"/>
          <a:sy n="71" d="100"/>
        </p:scale>
        <p:origin x="11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4BFFB-8D7B-4702-8998-B738045F896E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BC972-8420-4471-B137-FF7557F5A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24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rpa</a:t>
            </a:r>
            <a:r>
              <a:rPr lang="ko-KR" altLang="en-US" baseline="0" dirty="0"/>
              <a:t>교육생</a:t>
            </a:r>
            <a:r>
              <a:rPr lang="ko-KR" altLang="en-US" dirty="0"/>
              <a:t> 장준영입니다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지금부터 제가 개발한 자동화 프로세스에 대한 발표를 시작하도록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36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순서는 개요</a:t>
            </a:r>
            <a:r>
              <a:rPr lang="en-US" altLang="ko-KR" dirty="0"/>
              <a:t>,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시연 순으로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49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저의 과제 주제는</a:t>
            </a:r>
            <a:r>
              <a:rPr lang="en-US" altLang="ko-KR" dirty="0"/>
              <a:t> </a:t>
            </a:r>
            <a:r>
              <a:rPr lang="ko-KR" altLang="en-US" dirty="0"/>
              <a:t>기사 자격증 시험 일정을 자동으로 가져오는 로봇을 만드는 것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과제 목표는 자격증 시험 일정을 검색하여 나오는 정보들을 엑셀 파일 하나로 취합하는 프로세스를 구현하는 것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0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 단계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브라우저 오픈 및 검색을 하기 위해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 읽기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 읽기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173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다음은 자격증 이름을 저장하기 위해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 읽기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2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다음은 자격증 시험 일정 수집을 위해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 읽기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 읽기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406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가져온 데이터를 엑셀에 취합하기 위해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 읽기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991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시연 단계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미리 </a:t>
            </a:r>
            <a:r>
              <a:rPr lang="en-US" altLang="ko-KR" dirty="0" err="1"/>
              <a:t>uipath</a:t>
            </a:r>
            <a:r>
              <a:rPr lang="ko-KR" altLang="en-US" dirty="0"/>
              <a:t>를 </a:t>
            </a:r>
            <a:r>
              <a:rPr lang="ko-KR" altLang="en-US" dirty="0" err="1"/>
              <a:t>켜두었고</a:t>
            </a:r>
            <a:endParaRPr lang="en-US" altLang="ko-KR" dirty="0"/>
          </a:p>
          <a:p>
            <a:r>
              <a:rPr lang="ko-KR" altLang="en-US" dirty="0"/>
              <a:t>바로 실행해보도록 하겠습니다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07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이것으로 제 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92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4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46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6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4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1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4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5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64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4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8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6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08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51F06F4-0AA2-5550-7F67-BC5AC2647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3E146-6D74-0777-7D1D-EFAE3DBABE18}"/>
              </a:ext>
            </a:extLst>
          </p:cNvPr>
          <p:cNvSpPr txBox="1"/>
          <p:nvPr/>
        </p:nvSpPr>
        <p:spPr>
          <a:xfrm>
            <a:off x="9179660" y="597309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n-ea"/>
              </a:rPr>
              <a:t>교육생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장준영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33331" y="3391382"/>
            <a:ext cx="5825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</a:rPr>
              <a:t>자격증 시험 일정을 가져오는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</a:rPr>
              <a:t>로봇 만들기</a:t>
            </a:r>
          </a:p>
        </p:txBody>
      </p:sp>
    </p:spTree>
    <p:extLst>
      <p:ext uri="{BB962C8B-B14F-4D97-AF65-F5344CB8AC3E}">
        <p14:creationId xmlns:p14="http://schemas.microsoft.com/office/powerpoint/2010/main" val="340863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012C7-3CDE-55DF-2F4E-F2C8E8CC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6FBD2-3AD4-C488-555F-BB264346B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3" y="2238947"/>
            <a:ext cx="3410607" cy="4114515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개요</a:t>
            </a:r>
            <a:endParaRPr lang="en-US" altLang="ko-KR" sz="2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과제 주제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buClr>
                <a:schemeClr val="accent3">
                  <a:lumMod val="75000"/>
                </a:schemeClr>
              </a:buClr>
              <a:buNone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  <a:cs typeface="맑은 고딕 Semilight" panose="020B0502040204020203" pitchFamily="50" charset="-127"/>
            </a:endParaRPr>
          </a:p>
          <a:p>
            <a:pPr marL="457200" lvl="1" indent="0">
              <a:buClr>
                <a:schemeClr val="accent3">
                  <a:lumMod val="75000"/>
                </a:schemeClr>
              </a:buClr>
              <a:buNone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  <a:cs typeface="맑은 고딕 Semilight" panose="020B0502040204020203" pitchFamily="50" charset="-127"/>
            </a:endParaRP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ko-KR" altLang="en-US" sz="2800">
                <a:latin typeface="휴먼엑스포" panose="02030504000101010101" pitchFamily="18" charset="-127"/>
                <a:ea typeface="휴먼엑스포" panose="02030504000101010101" pitchFamily="18" charset="-127"/>
              </a:rPr>
              <a:t>구현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설계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30B8F8F-A53C-B30F-864A-949F81B24A11}"/>
              </a:ext>
            </a:extLst>
          </p:cNvPr>
          <p:cNvSpPr txBox="1">
            <a:spLocks/>
          </p:cNvSpPr>
          <p:nvPr/>
        </p:nvSpPr>
        <p:spPr>
          <a:xfrm>
            <a:off x="6547947" y="2238948"/>
            <a:ext cx="3776671" cy="411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2"/>
              </a:buClr>
              <a:buFont typeface="+mj-lt"/>
              <a:buAutoNum type="arabicPeriod" startAt="3"/>
            </a:pPr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시연</a:t>
            </a:r>
            <a:endParaRPr lang="en-US" altLang="ko-KR" sz="2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자동화 프로그램 실행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22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50768-09F1-B93B-84D1-3F216E40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27AD3-934A-547F-C8D9-5F44328A3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249" y="2978930"/>
            <a:ext cx="6123083" cy="38790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기사 자격증 시험 일정을 자동으로 가져오는 로봇 만들기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lvl="1" indent="0">
              <a:lnSpc>
                <a:spcPct val="110000"/>
              </a:lnSpc>
              <a:buNone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자격증 시험 일정을 검색하여 나오는 정보들을 엑셀 파일 하나로 취합하는 프로세스를 구현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EEE0BF36-A442-CDDB-B08E-2F2E88C352E8}"/>
              </a:ext>
            </a:extLst>
          </p:cNvPr>
          <p:cNvSpPr txBox="1">
            <a:spLocks/>
          </p:cNvSpPr>
          <p:nvPr/>
        </p:nvSpPr>
        <p:spPr>
          <a:xfrm>
            <a:off x="729916" y="1588574"/>
            <a:ext cx="10948416" cy="55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과제 주제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12" y="2745248"/>
            <a:ext cx="2535197" cy="253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8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530" y="335318"/>
            <a:ext cx="5960367" cy="63851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A9F0FA-314D-924B-1F86-2E38EA53F4A1}"/>
              </a:ext>
            </a:extLst>
          </p:cNvPr>
          <p:cNvSpPr txBox="1"/>
          <p:nvPr/>
        </p:nvSpPr>
        <p:spPr>
          <a:xfrm>
            <a:off x="756550" y="867709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2" y="1857455"/>
            <a:ext cx="3429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Open Browser Activity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브라우저를 열고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Type Into Activity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자격증 시험 일정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검색 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Click Activity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사용해 기사 자격증을 선택하고 데이터를 추출 하고자 하는 직무 분야를 선택합니다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56550" y="139092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브라우저 오픈 및 검색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B8DF4F-620B-0B89-73C3-5C06D5D47D50}"/>
              </a:ext>
            </a:extLst>
          </p:cNvPr>
          <p:cNvSpPr/>
          <p:nvPr/>
        </p:nvSpPr>
        <p:spPr>
          <a:xfrm>
            <a:off x="5589272" y="285912"/>
            <a:ext cx="6006503" cy="312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26E1A1-504E-0954-CA95-FB5CDFB4495A}"/>
              </a:ext>
            </a:extLst>
          </p:cNvPr>
          <p:cNvSpPr/>
          <p:nvPr/>
        </p:nvSpPr>
        <p:spPr>
          <a:xfrm>
            <a:off x="7363349" y="2903261"/>
            <a:ext cx="2436634" cy="38665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2B5C5-6C27-0CC0-61EE-ADF53780EC79}"/>
              </a:ext>
            </a:extLst>
          </p:cNvPr>
          <p:cNvSpPr txBox="1"/>
          <p:nvPr/>
        </p:nvSpPr>
        <p:spPr>
          <a:xfrm>
            <a:off x="5250031" y="2289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1.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A23A74-D5E1-ABF7-907F-2A039C5812F5}"/>
              </a:ext>
            </a:extLst>
          </p:cNvPr>
          <p:cNvSpPr txBox="1"/>
          <p:nvPr/>
        </p:nvSpPr>
        <p:spPr>
          <a:xfrm>
            <a:off x="7060383" y="270275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2.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47672" y="439586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주요 </a:t>
            </a:r>
            <a:r>
              <a:rPr lang="ko-KR" altLang="en-US" dirty="0" err="1">
                <a:latin typeface="+mn-ea"/>
              </a:rPr>
              <a:t>액티비티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2" y="4836557"/>
            <a:ext cx="2611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Open Browser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Type Into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Click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B8DF4F-620B-0B89-73C3-5C06D5D47D50}"/>
              </a:ext>
            </a:extLst>
          </p:cNvPr>
          <p:cNvSpPr/>
          <p:nvPr/>
        </p:nvSpPr>
        <p:spPr>
          <a:xfrm>
            <a:off x="7363349" y="1701295"/>
            <a:ext cx="2436634" cy="10014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9" idx="2"/>
          </p:cNvCxnSpPr>
          <p:nvPr/>
        </p:nvCxnSpPr>
        <p:spPr>
          <a:xfrm>
            <a:off x="8592524" y="598232"/>
            <a:ext cx="0" cy="11030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1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05" y="1161780"/>
            <a:ext cx="5324475" cy="4676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A9F0FA-314D-924B-1F86-2E38EA53F4A1}"/>
              </a:ext>
            </a:extLst>
          </p:cNvPr>
          <p:cNvSpPr txBox="1"/>
          <p:nvPr/>
        </p:nvSpPr>
        <p:spPr>
          <a:xfrm>
            <a:off x="756550" y="867709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1" y="1857455"/>
            <a:ext cx="3635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스크래핑을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사용하여 자격증 시험 이름들을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DataTable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56550" y="139092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자격증 이름 저장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47672" y="439586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주요 </a:t>
            </a:r>
            <a:r>
              <a:rPr lang="ko-KR" altLang="en-US" dirty="0" err="1">
                <a:latin typeface="+mn-ea"/>
              </a:rPr>
              <a:t>액티비티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2" y="4836557"/>
            <a:ext cx="2611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07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986" y="100696"/>
            <a:ext cx="5536951" cy="66691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A9F0FA-314D-924B-1F86-2E38EA53F4A1}"/>
              </a:ext>
            </a:extLst>
          </p:cNvPr>
          <p:cNvSpPr txBox="1"/>
          <p:nvPr/>
        </p:nvSpPr>
        <p:spPr>
          <a:xfrm>
            <a:off x="756550" y="867709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2" y="1857455"/>
            <a:ext cx="4192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For Each Row in Data Table Activity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자격증 이름들이 저장 돼 있는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DataTable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토대로 자격증 수 만큼 반복을 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Navigate To Activity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사용해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변경하고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Get Text Activity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자격증 시험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회차와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스크래핑으로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시험일정표를 가져옵니다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56550" y="139092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자격증 시험 일정 수집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B8DF4F-620B-0B89-73C3-5C06D5D47D50}"/>
              </a:ext>
            </a:extLst>
          </p:cNvPr>
          <p:cNvSpPr/>
          <p:nvPr/>
        </p:nvSpPr>
        <p:spPr>
          <a:xfrm>
            <a:off x="5784573" y="72740"/>
            <a:ext cx="5715001" cy="7025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2B5C5-6C27-0CC0-61EE-ADF53780EC79}"/>
              </a:ext>
            </a:extLst>
          </p:cNvPr>
          <p:cNvSpPr txBox="1"/>
          <p:nvPr/>
        </p:nvSpPr>
        <p:spPr>
          <a:xfrm>
            <a:off x="5421973" y="23933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1.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A23A74-D5E1-ABF7-907F-2A039C5812F5}"/>
              </a:ext>
            </a:extLst>
          </p:cNvPr>
          <p:cNvSpPr txBox="1"/>
          <p:nvPr/>
        </p:nvSpPr>
        <p:spPr>
          <a:xfrm>
            <a:off x="6931174" y="156616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2.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47672" y="456917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주요 </a:t>
            </a:r>
            <a:r>
              <a:rPr lang="ko-KR" altLang="en-US" dirty="0" err="1">
                <a:latin typeface="+mn-ea"/>
              </a:rPr>
              <a:t>액티비티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1" y="4938502"/>
            <a:ext cx="31087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For Each Row in Data Table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Navigate To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Get Text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 Scraping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B8DF4F-620B-0B89-73C3-5C06D5D47D50}"/>
              </a:ext>
            </a:extLst>
          </p:cNvPr>
          <p:cNvSpPr/>
          <p:nvPr/>
        </p:nvSpPr>
        <p:spPr>
          <a:xfrm>
            <a:off x="7241683" y="1750833"/>
            <a:ext cx="2806778" cy="49382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45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311" y="423996"/>
            <a:ext cx="5343525" cy="6010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A9F0FA-314D-924B-1F86-2E38EA53F4A1}"/>
              </a:ext>
            </a:extLst>
          </p:cNvPr>
          <p:cNvSpPr txBox="1"/>
          <p:nvPr/>
        </p:nvSpPr>
        <p:spPr>
          <a:xfrm>
            <a:off x="756550" y="867709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2" y="1857455"/>
            <a:ext cx="43511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For Each Row in Data Table Activity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구한 기사 자격증 정보를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Write Cell Workbook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Acitivity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Write Range Workbook Activity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엑셀에 데이터를 저장합니다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56550" y="139092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데이터를 엑셀에 취합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2B5C5-6C27-0CC0-61EE-ADF53780EC79}"/>
              </a:ext>
            </a:extLst>
          </p:cNvPr>
          <p:cNvSpPr txBox="1"/>
          <p:nvPr/>
        </p:nvSpPr>
        <p:spPr>
          <a:xfrm>
            <a:off x="6568574" y="282689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1.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47672" y="456917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주요 </a:t>
            </a:r>
            <a:r>
              <a:rPr lang="ko-KR" altLang="en-US" dirty="0" err="1">
                <a:latin typeface="+mn-ea"/>
              </a:rPr>
              <a:t>액티비티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1" y="4938502"/>
            <a:ext cx="2929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Write Cell Workbook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Write Range Workbook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B8DF4F-620B-0B89-73C3-5C06D5D47D50}"/>
              </a:ext>
            </a:extLst>
          </p:cNvPr>
          <p:cNvSpPr/>
          <p:nvPr/>
        </p:nvSpPr>
        <p:spPr>
          <a:xfrm>
            <a:off x="6931174" y="3011556"/>
            <a:ext cx="3355826" cy="27928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012C7-3CDE-55DF-2F4E-F2C8E8CC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시연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30B8F8F-A53C-B30F-864A-949F81B24A11}"/>
              </a:ext>
            </a:extLst>
          </p:cNvPr>
          <p:cNvSpPr txBox="1">
            <a:spLocks/>
          </p:cNvSpPr>
          <p:nvPr/>
        </p:nvSpPr>
        <p:spPr>
          <a:xfrm>
            <a:off x="3769273" y="4840645"/>
            <a:ext cx="4693209" cy="705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chemeClr val="accent3">
                  <a:lumMod val="75000"/>
                </a:schemeClr>
              </a:buClr>
              <a:buNone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완성된 자동화 프로그램 실행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99" y="2689851"/>
            <a:ext cx="1819202" cy="18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0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84FDD-01D1-4CD8-7B82-F6C1298BFFC9}"/>
              </a:ext>
            </a:extLst>
          </p:cNvPr>
          <p:cNvSpPr txBox="1">
            <a:spLocks/>
          </p:cNvSpPr>
          <p:nvPr/>
        </p:nvSpPr>
        <p:spPr>
          <a:xfrm>
            <a:off x="560832" y="3118105"/>
            <a:ext cx="10375392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69380611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1501</TotalTime>
  <Words>361</Words>
  <Application>Microsoft Office PowerPoint</Application>
  <PresentationFormat>와이드스크린</PresentationFormat>
  <Paragraphs>84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나눔고딕</vt:lpstr>
      <vt:lpstr>맑은 고딕</vt:lpstr>
      <vt:lpstr>휴먼엑스포</vt:lpstr>
      <vt:lpstr>Arial</vt:lpstr>
      <vt:lpstr>Tw Cen MT</vt:lpstr>
      <vt:lpstr>Wingdings</vt:lpstr>
      <vt:lpstr>Wingdings 3</vt:lpstr>
      <vt:lpstr>New_Simple01</vt:lpstr>
      <vt:lpstr>PowerPoint 프레젠테이션</vt:lpstr>
      <vt:lpstr>목차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시연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keduit</dc:creator>
  <cp:lastModifiedBy>sict 0005</cp:lastModifiedBy>
  <cp:revision>272</cp:revision>
  <dcterms:created xsi:type="dcterms:W3CDTF">2023-01-12T00:33:34Z</dcterms:created>
  <dcterms:modified xsi:type="dcterms:W3CDTF">2023-05-19T01:13:10Z</dcterms:modified>
</cp:coreProperties>
</file>