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3" r:id="rId1"/>
    <p:sldMasterId id="2147483760" r:id="rId2"/>
    <p:sldMasterId id="2147483765" r:id="rId3"/>
    <p:sldMasterId id="2147483774" r:id="rId4"/>
  </p:sldMasterIdLst>
  <p:notesMasterIdLst>
    <p:notesMasterId r:id="rId10"/>
  </p:notesMasterIdLst>
  <p:sldIdLst>
    <p:sldId id="493" r:id="rId5"/>
    <p:sldId id="562" r:id="rId6"/>
    <p:sldId id="563" r:id="rId7"/>
    <p:sldId id="564" r:id="rId8"/>
    <p:sldId id="543" r:id="rId9"/>
  </p:sldIdLst>
  <p:sldSz cx="9906000" cy="6858000" type="A4"/>
  <p:notesSz cx="9996488" cy="686435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orient="horz" pos="300" userDrawn="1">
          <p15:clr>
            <a:srgbClr val="A4A3A4"/>
          </p15:clr>
        </p15:guide>
        <p15:guide id="3" pos="2167" userDrawn="1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pos="172" userDrawn="1">
          <p15:clr>
            <a:srgbClr val="A4A3A4"/>
          </p15:clr>
        </p15:guide>
        <p15:guide id="6" pos="24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2">
          <p15:clr>
            <a:srgbClr val="A4A3A4"/>
          </p15:clr>
        </p15:guide>
        <p15:guide id="2" pos="3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CAF"/>
    <a:srgbClr val="595959"/>
    <a:srgbClr val="44546A"/>
    <a:srgbClr val="548235"/>
    <a:srgbClr val="EBECE6"/>
    <a:srgbClr val="685B55"/>
    <a:srgbClr val="849C2C"/>
    <a:srgbClr val="00875C"/>
    <a:srgbClr val="FD7172"/>
    <a:srgbClr val="595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9632" autoAdjust="0"/>
  </p:normalViewPr>
  <p:slideViewPr>
    <p:cSldViewPr snapToObjects="1">
      <p:cViewPr varScale="1">
        <p:scale>
          <a:sx n="128" d="100"/>
          <a:sy n="128" d="100"/>
        </p:scale>
        <p:origin x="1050" y="114"/>
      </p:cViewPr>
      <p:guideLst>
        <p:guide orient="horz" pos="1480"/>
        <p:guide orient="horz" pos="300"/>
        <p:guide pos="2167"/>
        <p:guide pos="6068"/>
        <p:guide pos="172"/>
        <p:guide pos="2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4" d="100"/>
          <a:sy n="84" d="100"/>
        </p:scale>
        <p:origin x="-1834" y="-77"/>
      </p:cViewPr>
      <p:guideLst>
        <p:guide orient="horz" pos="2162"/>
        <p:guide pos="3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63" y="0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396BFF6-36E4-45C6-AE5F-38FA5A6C1071}" type="datetimeFigureOut">
              <a:rPr lang="ko-KR" altLang="en-US" smtClean="0"/>
              <a:pPr>
                <a:defRPr/>
              </a:pPr>
              <a:t>2022-11-24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24225" y="857250"/>
            <a:ext cx="3348038" cy="231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649" y="3303469"/>
            <a:ext cx="7997190" cy="2702838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9942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63" y="6519942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A4CCF65-20BD-4408-BF7E-633E596D772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37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02325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804649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206974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609298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011623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947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6272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597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4CCF65-20BD-4408-BF7E-633E596D772F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83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93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99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01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895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830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930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680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09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44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93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51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99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11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55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3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98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1412776"/>
            <a:ext cx="9906000" cy="5544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01E84C-61C5-4D97-83B7-9E34317B5F7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89304" y="135301"/>
            <a:ext cx="864096" cy="3413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048D93-46C2-472E-A24A-B9D8C8431E1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841432" y="134099"/>
            <a:ext cx="864096" cy="3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-2445"/>
            <a:ext cx="9906000" cy="5544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929E9-E1B7-4CBC-8A81-9BACF791283E}"/>
              </a:ext>
            </a:extLst>
          </p:cNvPr>
          <p:cNvSpPr txBox="1"/>
          <p:nvPr userDrawn="1"/>
        </p:nvSpPr>
        <p:spPr>
          <a:xfrm>
            <a:off x="1" y="2348880"/>
            <a:ext cx="9906000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 사 합 </a:t>
            </a:r>
            <a:r>
              <a:rPr lang="ko-KR" altLang="en-US" sz="48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니</a:t>
            </a:r>
            <a:r>
              <a:rPr lang="ko-KR" altLang="en-US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D50145-DA5A-4CA4-BC1B-D38553F6ACE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89304" y="6327989"/>
            <a:ext cx="864096" cy="3413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FE52B3-ED5B-4125-A0F0-A401D7694CE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841432" y="6326787"/>
            <a:ext cx="864096" cy="3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0"/>
            <a:ext cx="64651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52FA02-F53C-4F7C-B395-3987AF7C5D3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45388" y="6549834"/>
            <a:ext cx="648072" cy="2560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8F7297-A79F-46DC-BFA9-551CA60773C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165468" y="6548631"/>
            <a:ext cx="648072" cy="23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8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0"/>
            <a:ext cx="9906000" cy="7647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DED40D00-47A7-4CB6-A117-A9FB50C13A3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49938" y="253425"/>
            <a:ext cx="39639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algn="r"/>
            <a:r>
              <a:rPr kumimoji="0"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SiCT RPA </a:t>
            </a:r>
            <a:r>
              <a:rPr kumimoji="0"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</a:t>
            </a:r>
            <a:endParaRPr kumimoji="0"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F1B17A-EF88-4380-A3EF-6DA5332188F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45388" y="6549834"/>
            <a:ext cx="648072" cy="2560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2011EA-9ACF-4117-9417-9D5D851B791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165468" y="6548631"/>
            <a:ext cx="648072" cy="23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4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11317-707D-490D-8A45-6CC14529ADA7}"/>
              </a:ext>
            </a:extLst>
          </p:cNvPr>
          <p:cNvSpPr txBox="1"/>
          <p:nvPr/>
        </p:nvSpPr>
        <p:spPr>
          <a:xfrm>
            <a:off x="1907486" y="1772816"/>
            <a:ext cx="7582018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LEARN#4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132A49-780D-4031-B8DE-6162E9972155}"/>
              </a:ext>
            </a:extLst>
          </p:cNvPr>
          <p:cNvSpPr txBox="1"/>
          <p:nvPr/>
        </p:nvSpPr>
        <p:spPr>
          <a:xfrm>
            <a:off x="1835477" y="2348880"/>
            <a:ext cx="7726035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 Challenge</a:t>
            </a:r>
            <a:endParaRPr lang="ko-KR" altLang="en-US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C67A05-B506-456B-B999-630259EDC95B}"/>
              </a:ext>
            </a:extLst>
          </p:cNvPr>
          <p:cNvSpPr txBox="1"/>
          <p:nvPr/>
        </p:nvSpPr>
        <p:spPr>
          <a:xfrm>
            <a:off x="6753200" y="5462689"/>
            <a:ext cx="2880320" cy="104304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SiCT RPA 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9EED06-B597-4516-8186-68E4348D90A7}"/>
              </a:ext>
            </a:extLst>
          </p:cNvPr>
          <p:cNvCxnSpPr>
            <a:cxnSpLocks/>
          </p:cNvCxnSpPr>
          <p:nvPr/>
        </p:nvCxnSpPr>
        <p:spPr>
          <a:xfrm>
            <a:off x="3440113" y="3196977"/>
            <a:ext cx="6049391" cy="0"/>
          </a:xfrm>
          <a:prstGeom prst="line">
            <a:avLst/>
          </a:prstGeom>
          <a:ln w="28575">
            <a:solidFill>
              <a:srgbClr val="EB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1B6ED8-7EFF-43EA-B4F4-9B3B6F5365F8}"/>
              </a:ext>
            </a:extLst>
          </p:cNvPr>
          <p:cNvSpPr txBox="1"/>
          <p:nvPr/>
        </p:nvSpPr>
        <p:spPr>
          <a:xfrm>
            <a:off x="4609950" y="3296092"/>
            <a:ext cx="495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 Form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411317-707D-490D-8A45-6CC14529ADA7}"/>
              </a:ext>
            </a:extLst>
          </p:cNvPr>
          <p:cNvSpPr txBox="1"/>
          <p:nvPr/>
        </p:nvSpPr>
        <p:spPr>
          <a:xfrm>
            <a:off x="1928664" y="3610094"/>
            <a:ext cx="7582018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난이도 </a:t>
            </a:r>
            <a:r>
              <a:rPr lang="en-US" altLang="ko-KR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89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11317-707D-490D-8A45-6CC14529ADA7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7E39D2-CBEF-434C-B156-90A10DEDED71}"/>
              </a:ext>
            </a:extLst>
          </p:cNvPr>
          <p:cNvSpPr txBox="1"/>
          <p:nvPr/>
        </p:nvSpPr>
        <p:spPr>
          <a:xfrm>
            <a:off x="342174" y="2276872"/>
            <a:ext cx="8499258" cy="1112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과제의 목적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컨트롤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Activity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522FB99-4C17-473F-ADE6-48C43096FC19}"/>
              </a:ext>
            </a:extLst>
          </p:cNvPr>
          <p:cNvGrpSpPr/>
          <p:nvPr/>
        </p:nvGrpSpPr>
        <p:grpSpPr>
          <a:xfrm>
            <a:off x="342174" y="1052736"/>
            <a:ext cx="9298694" cy="789383"/>
            <a:chOff x="451975" y="1537975"/>
            <a:chExt cx="9298694" cy="78938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13BC6F-4436-44CA-906F-4779704189F7}"/>
                </a:ext>
              </a:extLst>
            </p:cNvPr>
            <p:cNvSpPr txBox="1"/>
            <p:nvPr/>
          </p:nvSpPr>
          <p:spPr>
            <a:xfrm>
              <a:off x="451975" y="1537975"/>
              <a:ext cx="6411025" cy="78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진행과제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RPA Challenge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Input Form</a:t>
              </a:r>
              <a:endPara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26C8C9-7B42-4482-B5E7-CD4FAB27676C}"/>
                </a:ext>
              </a:extLst>
            </p:cNvPr>
            <p:cNvSpPr txBox="1"/>
            <p:nvPr/>
          </p:nvSpPr>
          <p:spPr>
            <a:xfrm>
              <a:off x="580438" y="1838363"/>
              <a:ext cx="9170231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D7A9B1C-675C-4338-8500-53EC290912B7}"/>
              </a:ext>
            </a:extLst>
          </p:cNvPr>
          <p:cNvSpPr txBox="1"/>
          <p:nvPr/>
        </p:nvSpPr>
        <p:spPr>
          <a:xfrm>
            <a:off x="356518" y="3824174"/>
            <a:ext cx="8499258" cy="78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과제의 목표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스프레드 시트의 데이터를 화면의 양식 필드에 입력하는 워크 플로우를 만드는 것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5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16C052-735B-45E0-8E52-F14B97C53808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INPUT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A02072-F4C1-45E6-AFEE-C860648EA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74" y="3831457"/>
            <a:ext cx="7207955" cy="236040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7785A845-632F-4612-BF8C-F532EF8EF56E}"/>
              </a:ext>
            </a:extLst>
          </p:cNvPr>
          <p:cNvGrpSpPr/>
          <p:nvPr/>
        </p:nvGrpSpPr>
        <p:grpSpPr>
          <a:xfrm>
            <a:off x="447669" y="836712"/>
            <a:ext cx="9298694" cy="4184193"/>
            <a:chOff x="451975" y="-2068831"/>
            <a:chExt cx="9298694" cy="418419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437490-C429-404D-BDE3-A69C80880828}"/>
                </a:ext>
              </a:extLst>
            </p:cNvPr>
            <p:cNvSpPr txBox="1"/>
            <p:nvPr/>
          </p:nvSpPr>
          <p:spPr>
            <a:xfrm>
              <a:off x="451975" y="-2068831"/>
              <a:ext cx="7745691" cy="2913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URL</a:t>
              </a: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http://www.rpachallenge.com/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b="1" dirty="0" err="1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입력값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엑셀 파일은 해당 사이트에서 다운로드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 내용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엑셀 파일내의 이름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전화번호 등 해당 페이지에 필수 내용 입력</a:t>
              </a:r>
              <a:b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* SUBMIT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 클릭 시 입력 영역 랜덤으로 위치 변경됨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 반복 시에도 문제 없이 처리 가능하도록 구현 필요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F7AA50-4C86-4825-ACAD-1FF8BA178370}"/>
                </a:ext>
              </a:extLst>
            </p:cNvPr>
            <p:cNvSpPr txBox="1"/>
            <p:nvPr/>
          </p:nvSpPr>
          <p:spPr>
            <a:xfrm>
              <a:off x="580438" y="1838363"/>
              <a:ext cx="9170231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F0DC3-BF5D-4122-AF99-71CB5CD2A362}"/>
              </a:ext>
            </a:extLst>
          </p:cNvPr>
          <p:cNvSpPr/>
          <p:nvPr/>
        </p:nvSpPr>
        <p:spPr>
          <a:xfrm>
            <a:off x="1095645" y="3977802"/>
            <a:ext cx="6339863" cy="21875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93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16C052-735B-45E0-8E52-F14B97C53808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OUTPUT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2BD5C94-AFB2-4A13-BDBC-B5FFB1A19EB0}"/>
              </a:ext>
            </a:extLst>
          </p:cNvPr>
          <p:cNvGrpSpPr/>
          <p:nvPr/>
        </p:nvGrpSpPr>
        <p:grpSpPr>
          <a:xfrm>
            <a:off x="342174" y="1052736"/>
            <a:ext cx="9298694" cy="830997"/>
            <a:chOff x="451975" y="1537975"/>
            <a:chExt cx="9298694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F92C37-421E-423D-B613-544D8678ACFA}"/>
                </a:ext>
              </a:extLst>
            </p:cNvPr>
            <p:cNvSpPr txBox="1"/>
            <p:nvPr/>
          </p:nvSpPr>
          <p:spPr>
            <a:xfrm>
              <a:off x="451975" y="1537975"/>
              <a:ext cx="64110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 완료 후 최종 페이지 확인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b="1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 후 최종 페이지에서 점수 확인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7C661F-1971-4A14-9B73-676FB5180F90}"/>
                </a:ext>
              </a:extLst>
            </p:cNvPr>
            <p:cNvSpPr txBox="1"/>
            <p:nvPr/>
          </p:nvSpPr>
          <p:spPr>
            <a:xfrm>
              <a:off x="580438" y="1838363"/>
              <a:ext cx="9170231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437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227314"/>
      </p:ext>
    </p:extLst>
  </p:cSld>
  <p:clrMapOvr>
    <a:masterClrMapping/>
  </p:clrMapOvr>
</p:sld>
</file>

<file path=ppt/theme/theme1.xml><?xml version="1.0" encoding="utf-8"?>
<a:theme xmlns:a="http://schemas.openxmlformats.org/drawingml/2006/main" name="0.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0.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0.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1. POC개요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6890</TotalTime>
  <Words>115</Words>
  <Application>Microsoft Office PowerPoint</Application>
  <PresentationFormat>A4 용지(210x297mm)</PresentationFormat>
  <Paragraphs>25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맑은 고딕</vt:lpstr>
      <vt:lpstr>Calibri</vt:lpstr>
      <vt:lpstr>Wingdings</vt:lpstr>
      <vt:lpstr>Arial</vt:lpstr>
      <vt:lpstr>0. 표지</vt:lpstr>
      <vt:lpstr>1_0. 표지</vt:lpstr>
      <vt:lpstr>2_0. 표지</vt:lpstr>
      <vt:lpstr>1_1. POC개요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JEONGMIN PARK</dc:creator>
  <cp:lastModifiedBy>sict 0002</cp:lastModifiedBy>
  <cp:revision>1255</cp:revision>
  <cp:lastPrinted>2015-04-09T07:27:44Z</cp:lastPrinted>
  <dcterms:created xsi:type="dcterms:W3CDTF">2014-12-23T18:46:20Z</dcterms:created>
  <dcterms:modified xsi:type="dcterms:W3CDTF">2022-11-24T06:23:22Z</dcterms:modified>
</cp:coreProperties>
</file>