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03" r:id="rId3"/>
    <p:sldId id="300" r:id="rId4"/>
    <p:sldId id="306" r:id="rId5"/>
    <p:sldId id="319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5" r:id="rId14"/>
    <p:sldId id="320" r:id="rId15"/>
    <p:sldId id="322" r:id="rId16"/>
    <p:sldId id="321" r:id="rId17"/>
    <p:sldId id="323" r:id="rId18"/>
    <p:sldId id="324" r:id="rId19"/>
    <p:sldId id="307" r:id="rId20"/>
    <p:sldId id="325" r:id="rId21"/>
    <p:sldId id="326" r:id="rId22"/>
    <p:sldId id="327" r:id="rId23"/>
    <p:sldId id="328" r:id="rId24"/>
    <p:sldId id="329" r:id="rId25"/>
    <p:sldId id="29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iPath Activity 기초1" id="{80698743-FBD8-44C8-96A9-DF92588C0ED3}">
          <p14:sldIdLst>
            <p14:sldId id="256"/>
          </p14:sldIdLst>
        </p14:section>
        <p14:section name="Activity 학습" id="{CBE718A1-0307-4BC0-9408-CFE0F55732E5}">
          <p14:sldIdLst>
            <p14:sldId id="303"/>
            <p14:sldId id="300"/>
          </p14:sldIdLst>
        </p14:section>
        <p14:section name="실습예제#1 입력내용 폰트바꾸기" id="{858BC635-6A5F-4410-8F55-97CB228CBB9C}">
          <p14:sldIdLst>
            <p14:sldId id="306"/>
          </p14:sldIdLst>
        </p14:section>
        <p14:section name="실습예제#1 예시답안" id="{FDE7A17D-AF4D-4E56-A669-F456F1DB5D10}">
          <p14:sldIdLst>
            <p14:sldId id="319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실습예제#2 메모장으로 편지쓰기" id="{429A8379-62B5-473A-BE52-E865B6D51419}">
          <p14:sldIdLst>
            <p14:sldId id="305"/>
          </p14:sldIdLst>
        </p14:section>
        <p14:section name="실습예제#2예시답안" id="{86A1BF53-4DBA-438C-AD46-DAD1C7549D41}">
          <p14:sldIdLst>
            <p14:sldId id="320"/>
            <p14:sldId id="322"/>
            <p14:sldId id="321"/>
            <p14:sldId id="323"/>
            <p14:sldId id="324"/>
          </p14:sldIdLst>
        </p14:section>
        <p14:section name="실습예제 #3 Naver 로그인하기" id="{F8CCD3C8-78CC-48F0-A763-41A4E1F2AF3E}">
          <p14:sldIdLst>
            <p14:sldId id="307"/>
          </p14:sldIdLst>
        </p14:section>
        <p14:section name="실습예제 #3예시답안" id="{E397D0FE-9F24-4025-98EE-46C48E118688}">
          <p14:sldIdLst>
            <p14:sldId id="325"/>
            <p14:sldId id="326"/>
            <p14:sldId id="327"/>
            <p14:sldId id="328"/>
            <p14:sldId id="329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ct 0017" initials="s0" lastIdx="1" clrIdx="0">
    <p:extLst>
      <p:ext uri="{19B8F6BF-5375-455C-9EA6-DF929625EA0E}">
        <p15:presenceInfo xmlns:p15="http://schemas.microsoft.com/office/powerpoint/2012/main" userId="sict 001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3529" autoAdjust="0"/>
  </p:normalViewPr>
  <p:slideViewPr>
    <p:cSldViewPr snapToGrid="0">
      <p:cViewPr varScale="1">
        <p:scale>
          <a:sx n="101" d="100"/>
          <a:sy n="101" d="100"/>
        </p:scale>
        <p:origin x="18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6D9AF-33CC-45B7-85AD-09152983654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EF74-D2F6-43F2-A5D3-6348B19DF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0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6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/>
              <a:t>-</a:t>
            </a:r>
            <a:fld id="{D81BACFB-69E3-472F-B572-70D6EFBC3DCB}" type="slidenum">
              <a:rPr lang="ko-KR" altLang="en-US" smtClean="0"/>
              <a:pPr algn="ctr"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99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5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00413"/>
            <a:ext cx="2057400" cy="3210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81BACFB-69E3-472F-B572-70D6EFBC3D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-736" y="650885"/>
            <a:ext cx="9144736" cy="0"/>
            <a:chOff x="-736" y="650885"/>
            <a:chExt cx="9144736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6310489" y="650885"/>
              <a:ext cx="2833511" cy="0"/>
            </a:xfrm>
            <a:prstGeom prst="line">
              <a:avLst/>
            </a:prstGeom>
            <a:ln w="444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-736" y="650885"/>
              <a:ext cx="808433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90CDAB0-3AE1-4188-BEF4-3BB03B0FB2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6258" y="152886"/>
            <a:ext cx="864096" cy="341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EF6D5-D72D-4787-B51B-BFD4051038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08386" y="209479"/>
            <a:ext cx="683997" cy="2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71998"/>
            <a:ext cx="9144000" cy="789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02666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UiPath</a:t>
            </a:r>
            <a:br>
              <a:rPr lang="en-US" altLang="ko-KR" sz="9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</a:br>
            <a:r>
              <a:rPr lang="en-US" altLang="ko-KR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Activity </a:t>
            </a:r>
            <a:r>
              <a:rPr lang="ko-KR" altLang="en-US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기초</a:t>
            </a:r>
            <a:r>
              <a:rPr lang="en-US" altLang="ko-KR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글꼴 크기 설정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438361" y="833984"/>
            <a:ext cx="2428875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Set Text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“20”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4" y="883477"/>
            <a:ext cx="165187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089299-96A7-4785-9C40-C0F1FF3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87" y="859861"/>
            <a:ext cx="3733800" cy="1952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7CB4F1-DA78-4A44-B0B7-60A99716364F}"/>
              </a:ext>
            </a:extLst>
          </p:cNvPr>
          <p:cNvSpPr/>
          <p:nvPr/>
        </p:nvSpPr>
        <p:spPr>
          <a:xfrm>
            <a:off x="276764" y="5143500"/>
            <a:ext cx="1651876" cy="752475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이중선(테두리 및 강조선) 6">
            <a:extLst>
              <a:ext uri="{FF2B5EF4-FFF2-40B4-BE49-F238E27FC236}">
                <a16:creationId xmlns:a16="http://schemas.microsoft.com/office/drawing/2014/main" id="{625DDE08-DDAE-4CE0-9213-FFC695FBA345}"/>
              </a:ext>
            </a:extLst>
          </p:cNvPr>
          <p:cNvSpPr/>
          <p:nvPr/>
        </p:nvSpPr>
        <p:spPr>
          <a:xfrm>
            <a:off x="2305522" y="833984"/>
            <a:ext cx="3936563" cy="2038886"/>
          </a:xfrm>
          <a:prstGeom prst="accentBorderCallout3">
            <a:avLst>
              <a:gd name="adj1" fmla="val 60074"/>
              <a:gd name="adj2" fmla="val -1787"/>
              <a:gd name="adj3" fmla="val 59620"/>
              <a:gd name="adj4" fmla="val -21268"/>
              <a:gd name="adj5" fmla="val 73625"/>
              <a:gd name="adj6" fmla="val -30528"/>
              <a:gd name="adj7" fmla="val 210196"/>
              <a:gd name="adj8" fmla="val -30049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3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글꼴서식 확인하여 변경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438358" y="4555561"/>
            <a:ext cx="2428875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Click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확인버튼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7" y="883477"/>
            <a:ext cx="1651876" cy="5667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1E9EC6-74EA-44B1-9402-5EE9AB13B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7" y="4860361"/>
            <a:ext cx="3733800" cy="1619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0B9A36-3EB3-4946-AB55-8BD5304A4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25" y="760472"/>
            <a:ext cx="3322608" cy="37950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DF11F7-4517-4C82-B2F5-AEBC931366A4}"/>
              </a:ext>
            </a:extLst>
          </p:cNvPr>
          <p:cNvSpPr/>
          <p:nvPr/>
        </p:nvSpPr>
        <p:spPr>
          <a:xfrm>
            <a:off x="276767" y="5734051"/>
            <a:ext cx="1651876" cy="695324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: 굽은 이중선(테두리 및 강조선) 7">
            <a:extLst>
              <a:ext uri="{FF2B5EF4-FFF2-40B4-BE49-F238E27FC236}">
                <a16:creationId xmlns:a16="http://schemas.microsoft.com/office/drawing/2014/main" id="{A45106FF-5E56-46DF-AC48-871012F2F101}"/>
              </a:ext>
            </a:extLst>
          </p:cNvPr>
          <p:cNvSpPr/>
          <p:nvPr/>
        </p:nvSpPr>
        <p:spPr>
          <a:xfrm>
            <a:off x="2331411" y="4722274"/>
            <a:ext cx="3936563" cy="1853533"/>
          </a:xfrm>
          <a:prstGeom prst="accentBorderCallout3">
            <a:avLst>
              <a:gd name="adj1" fmla="val 8880"/>
              <a:gd name="adj2" fmla="val -1787"/>
              <a:gd name="adj3" fmla="val 7960"/>
              <a:gd name="adj4" fmla="val -23679"/>
              <a:gd name="adj5" fmla="val 22853"/>
              <a:gd name="adj6" fmla="val -31186"/>
              <a:gd name="adj7" fmla="val 56232"/>
              <a:gd name="adj8" fmla="val -30925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F90930-DC2E-4C83-8670-B67AFD80A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15" y="883477"/>
            <a:ext cx="2743200" cy="2009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F390CE-9625-44A9-AED7-7F6191E45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1" y="3304248"/>
            <a:ext cx="2563247" cy="826225"/>
          </a:xfrm>
          <a:prstGeom prst="rect">
            <a:avLst/>
          </a:prstGeom>
        </p:spPr>
      </p:pic>
      <p:sp>
        <p:nvSpPr>
          <p:cNvPr id="13" name="설명선: 굽은 이중선(테두리 및 강조선) 12">
            <a:extLst>
              <a:ext uri="{FF2B5EF4-FFF2-40B4-BE49-F238E27FC236}">
                <a16:creationId xmlns:a16="http://schemas.microsoft.com/office/drawing/2014/main" id="{BEAC5897-99D2-4BB7-BDC6-4928B7E4F745}"/>
              </a:ext>
            </a:extLst>
          </p:cNvPr>
          <p:cNvSpPr/>
          <p:nvPr/>
        </p:nvSpPr>
        <p:spPr>
          <a:xfrm>
            <a:off x="5443268" y="830988"/>
            <a:ext cx="3536830" cy="3795089"/>
          </a:xfrm>
          <a:prstGeom prst="accentBorderCallout3">
            <a:avLst>
              <a:gd name="adj1" fmla="val 53082"/>
              <a:gd name="adj2" fmla="val -3732"/>
              <a:gd name="adj3" fmla="val 53390"/>
              <a:gd name="adj4" fmla="val -36591"/>
              <a:gd name="adj5" fmla="val 59449"/>
              <a:gd name="adj6" fmla="val -46089"/>
              <a:gd name="adj7" fmla="val 69568"/>
              <a:gd name="adj8" fmla="val -45745"/>
            </a:avLst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4BACF-5B91-4A96-8750-FDB12CA9961F}"/>
              </a:ext>
            </a:extLst>
          </p:cNvPr>
          <p:cNvSpPr/>
          <p:nvPr/>
        </p:nvSpPr>
        <p:spPr>
          <a:xfrm>
            <a:off x="3382476" y="3474387"/>
            <a:ext cx="828675" cy="333375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320B05-F513-4B43-BB9A-753CA63397DC}"/>
              </a:ext>
            </a:extLst>
          </p:cNvPr>
          <p:cNvSpPr/>
          <p:nvPr/>
        </p:nvSpPr>
        <p:spPr>
          <a:xfrm>
            <a:off x="7875602" y="4312525"/>
            <a:ext cx="290945" cy="313552"/>
          </a:xfrm>
          <a:prstGeom prst="rect">
            <a:avLst/>
          </a:prstGeom>
          <a:solidFill>
            <a:srgbClr val="C0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5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</a:t>
            </a:r>
            <a:r>
              <a:rPr lang="ko-KR" altLang="en-US" sz="2400" b="1" dirty="0">
                <a:latin typeface="+mn-ea"/>
              </a:rPr>
              <a:t>사용된 </a:t>
            </a:r>
            <a:r>
              <a:rPr lang="en-US" altLang="ko-KR" sz="2400" b="1" dirty="0">
                <a:latin typeface="+mn-ea"/>
              </a:rPr>
              <a:t>Activity </a:t>
            </a:r>
            <a:r>
              <a:rPr lang="ko-KR" altLang="en-US" sz="2400" b="1" dirty="0">
                <a:latin typeface="+mn-ea"/>
              </a:rPr>
              <a:t>속성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0F5BF8-DA22-4F39-9A23-9FE96551D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8" y="785446"/>
            <a:ext cx="2876550" cy="3124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B2A282-F3BC-4361-99EF-97989A7E6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785446"/>
            <a:ext cx="2876550" cy="457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D83A55-234E-408E-805D-D257380F4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32" y="785446"/>
            <a:ext cx="2876550" cy="4514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27F528-F91B-45B9-AF70-7422EE04A44F}"/>
              </a:ext>
            </a:extLst>
          </p:cNvPr>
          <p:cNvSpPr txBox="1"/>
          <p:nvPr/>
        </p:nvSpPr>
        <p:spPr>
          <a:xfrm>
            <a:off x="170718" y="3909646"/>
            <a:ext cx="2876550" cy="175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속성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ContinueOnError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Delay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Target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92910-F587-412A-B754-1CC59ED2065D}"/>
              </a:ext>
            </a:extLst>
          </p:cNvPr>
          <p:cNvSpPr txBox="1"/>
          <p:nvPr/>
        </p:nvSpPr>
        <p:spPr>
          <a:xfrm>
            <a:off x="2847389" y="5357446"/>
            <a:ext cx="6205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Error</a:t>
            </a:r>
            <a:r>
              <a:rPr lang="ko-KR" altLang="en-US" dirty="0"/>
              <a:t>가 발생하거나 </a:t>
            </a:r>
            <a:r>
              <a:rPr lang="en-US" altLang="ko-KR" dirty="0"/>
              <a:t>UI</a:t>
            </a:r>
            <a:r>
              <a:rPr lang="ko-KR" altLang="en-US" dirty="0"/>
              <a:t>가 </a:t>
            </a:r>
            <a:r>
              <a:rPr lang="ko-KR" altLang="en-US" dirty="0" err="1"/>
              <a:t>비활성중일때에도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설정 액티비티가 실행될지 결정하거나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액션이 수행되기 전이나 후에 딜레이를 줌으로써</a:t>
            </a:r>
            <a:endParaRPr lang="en-US" altLang="ko-KR" dirty="0"/>
          </a:p>
          <a:p>
            <a:r>
              <a:rPr lang="ko-KR" altLang="en-US" dirty="0"/>
              <a:t>수행시간이 오래 걸리는 경우 발생하는 오류를 피할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22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메모장으로 편지쓰기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387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Mouse 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SetText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Type 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Send</a:t>
            </a:r>
            <a:r>
              <a:rPr lang="ko-KR" altLang="en-US" dirty="0"/>
              <a:t> </a:t>
            </a:r>
            <a:r>
              <a:rPr lang="en-US" altLang="ko-KR" dirty="0" err="1"/>
              <a:t>HotKey</a:t>
            </a:r>
            <a:r>
              <a:rPr lang="en-US" altLang="ko-KR" dirty="0"/>
              <a:t> (Option)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메모장에 편지를 작성한다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파일메뉴 </a:t>
            </a:r>
            <a:r>
              <a:rPr lang="en-US" altLang="ko-KR" dirty="0"/>
              <a:t>&gt; </a:t>
            </a:r>
            <a:r>
              <a:rPr lang="ko-KR" altLang="en-US" dirty="0"/>
              <a:t>저장버튼을 선택하여 파일로 저장한다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저장위치 </a:t>
            </a:r>
            <a:r>
              <a:rPr lang="en-US" altLang="ko-KR" dirty="0"/>
              <a:t>: </a:t>
            </a:r>
            <a:r>
              <a:rPr lang="ko-KR" altLang="en-US" dirty="0"/>
              <a:t>문서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BC03AE-1BDE-483A-B506-88CBEA5F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781050"/>
            <a:ext cx="25717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3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편지 내용 입력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138232" y="5227777"/>
            <a:ext cx="5745380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Type 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입력 영역 위치에 키 입력을 넣어줄 수 있다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C555A"/>
                </a:solidFill>
                <a:latin typeface="SFMono-Regular"/>
              </a:rPr>
              <a:t>Ex)</a:t>
            </a:r>
            <a:r>
              <a:rPr lang="ko-KR" altLang="en-US" dirty="0">
                <a:solidFill>
                  <a:srgbClr val="4C555A"/>
                </a:solidFill>
                <a:latin typeface="SFMono-Regular"/>
              </a:rPr>
              <a:t>붙여넣기 단축키입력 </a:t>
            </a:r>
            <a:r>
              <a:rPr lang="en-US" altLang="ko-KR" dirty="0">
                <a:solidFill>
                  <a:srgbClr val="4C555A"/>
                </a:solidFill>
                <a:latin typeface="SFMono-Regular"/>
              </a:rPr>
              <a:t> = “</a:t>
            </a:r>
            <a:r>
              <a:rPr lang="en-US" altLang="ko-KR" b="0" i="0" dirty="0">
                <a:solidFill>
                  <a:srgbClr val="4C555A"/>
                </a:solidFill>
                <a:effectLst/>
                <a:latin typeface="SFMono-Regular"/>
              </a:rPr>
              <a:t>%[d(ctrl)]v[u(ctrl)]”</a:t>
            </a:r>
            <a:endParaRPr lang="en-US" altLang="ko-KR" dirty="0"/>
          </a:p>
        </p:txBody>
      </p:sp>
      <p:pic>
        <p:nvPicPr>
          <p:cNvPr id="9" name="그림 8" descr="텍스트, 스크린샷, 오븐이(가) 표시된 사진&#10;&#10;자동 생성된 설명">
            <a:extLst>
              <a:ext uri="{FF2B5EF4-FFF2-40B4-BE49-F238E27FC236}">
                <a16:creationId xmlns:a16="http://schemas.microsoft.com/office/drawing/2014/main" id="{B1CA149A-841D-4A7B-BFBA-43846F35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" y="960328"/>
            <a:ext cx="2374371" cy="566196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0EBF1B9-38FD-42E1-A629-643C9F090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960328"/>
            <a:ext cx="3181350" cy="131445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6B06F0B-997A-437D-A9E0-4B170D2C7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2353548"/>
            <a:ext cx="4059559" cy="2875521"/>
          </a:xfrm>
          <a:prstGeom prst="rect">
            <a:avLst/>
          </a:prstGeom>
        </p:spPr>
      </p:pic>
      <p:sp>
        <p:nvSpPr>
          <p:cNvPr id="16" name="설명선: 굽은 이중선(테두리 및 강조선) 15">
            <a:extLst>
              <a:ext uri="{FF2B5EF4-FFF2-40B4-BE49-F238E27FC236}">
                <a16:creationId xmlns:a16="http://schemas.microsoft.com/office/drawing/2014/main" id="{F917719A-78B7-42E7-A1A7-1533A339AFA3}"/>
              </a:ext>
            </a:extLst>
          </p:cNvPr>
          <p:cNvSpPr/>
          <p:nvPr/>
        </p:nvSpPr>
        <p:spPr>
          <a:xfrm>
            <a:off x="3060734" y="871268"/>
            <a:ext cx="3331439" cy="1482280"/>
          </a:xfrm>
          <a:prstGeom prst="accentBorderCallout3">
            <a:avLst>
              <a:gd name="adj1" fmla="val 8279"/>
              <a:gd name="adj2" fmla="val -2046"/>
              <a:gd name="adj3" fmla="val 8989"/>
              <a:gd name="adj4" fmla="val -21009"/>
              <a:gd name="adj5" fmla="val 22412"/>
              <a:gd name="adj6" fmla="val -30787"/>
              <a:gd name="adj7" fmla="val 29204"/>
              <a:gd name="adj8" fmla="val -31085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B466F6-16B5-4D66-99CD-8B3681C18EC6}"/>
              </a:ext>
            </a:extLst>
          </p:cNvPr>
          <p:cNvSpPr/>
          <p:nvPr/>
        </p:nvSpPr>
        <p:spPr>
          <a:xfrm>
            <a:off x="338083" y="1285336"/>
            <a:ext cx="2218980" cy="989442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3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편지 파일 저장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138232" y="5540752"/>
            <a:ext cx="5745380" cy="92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Send Hotkey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저장 단축키 </a:t>
            </a:r>
            <a:r>
              <a:rPr lang="en-US" altLang="ko-KR" dirty="0"/>
              <a:t>Ctrl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</a:p>
        </p:txBody>
      </p:sp>
      <p:pic>
        <p:nvPicPr>
          <p:cNvPr id="9" name="그림 8" descr="텍스트, 스크린샷, 오븐이(가) 표시된 사진&#10;&#10;자동 생성된 설명">
            <a:extLst>
              <a:ext uri="{FF2B5EF4-FFF2-40B4-BE49-F238E27FC236}">
                <a16:creationId xmlns:a16="http://schemas.microsoft.com/office/drawing/2014/main" id="{B1CA149A-841D-4A7B-BFBA-43846F35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" y="960328"/>
            <a:ext cx="2374371" cy="566196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C42341A-0CEB-49CA-AFE4-4DA8A23F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2606967"/>
            <a:ext cx="4059559" cy="286901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4D79915-F9AD-48E3-986D-CD2FA8402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960328"/>
            <a:ext cx="3181350" cy="1495425"/>
          </a:xfrm>
          <a:prstGeom prst="rect">
            <a:avLst/>
          </a:prstGeom>
        </p:spPr>
      </p:pic>
      <p:sp>
        <p:nvSpPr>
          <p:cNvPr id="15" name="설명선: 굽은 이중선(테두리 및 강조선) 14">
            <a:extLst>
              <a:ext uri="{FF2B5EF4-FFF2-40B4-BE49-F238E27FC236}">
                <a16:creationId xmlns:a16="http://schemas.microsoft.com/office/drawing/2014/main" id="{175F15CB-440D-4602-827C-C7715F265F18}"/>
              </a:ext>
            </a:extLst>
          </p:cNvPr>
          <p:cNvSpPr/>
          <p:nvPr/>
        </p:nvSpPr>
        <p:spPr>
          <a:xfrm>
            <a:off x="3060734" y="871267"/>
            <a:ext cx="3331439" cy="1649255"/>
          </a:xfrm>
          <a:prstGeom prst="accentBorderCallout3">
            <a:avLst>
              <a:gd name="adj1" fmla="val 24574"/>
              <a:gd name="adj2" fmla="val -2046"/>
              <a:gd name="adj3" fmla="val 24120"/>
              <a:gd name="adj4" fmla="val -21009"/>
              <a:gd name="adj5" fmla="val 43945"/>
              <a:gd name="adj6" fmla="val -33376"/>
              <a:gd name="adj7" fmla="val 90848"/>
              <a:gd name="adj8" fmla="val -33674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CD19E9-5D6F-4641-8BEA-E78BF0548BA9}"/>
              </a:ext>
            </a:extLst>
          </p:cNvPr>
          <p:cNvSpPr/>
          <p:nvPr/>
        </p:nvSpPr>
        <p:spPr>
          <a:xfrm>
            <a:off x="338083" y="2353548"/>
            <a:ext cx="2218980" cy="1166029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1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편지 저장 경로 설정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138232" y="4983140"/>
            <a:ext cx="5745380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저장경로 설정과정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클릭으로 문서클릭 </a:t>
            </a:r>
            <a:r>
              <a:rPr lang="en-US" altLang="ko-KR" dirty="0"/>
              <a:t>(or </a:t>
            </a:r>
            <a:r>
              <a:rPr lang="ko-KR" altLang="en-US" dirty="0"/>
              <a:t>경로설정창에 </a:t>
            </a:r>
            <a:r>
              <a:rPr lang="en-US" altLang="ko-KR" dirty="0"/>
              <a:t>Set Text)</a:t>
            </a:r>
          </a:p>
        </p:txBody>
      </p:sp>
      <p:pic>
        <p:nvPicPr>
          <p:cNvPr id="9" name="그림 8" descr="텍스트, 스크린샷, 오븐이(가) 표시된 사진&#10;&#10;자동 생성된 설명">
            <a:extLst>
              <a:ext uri="{FF2B5EF4-FFF2-40B4-BE49-F238E27FC236}">
                <a16:creationId xmlns:a16="http://schemas.microsoft.com/office/drawing/2014/main" id="{B1CA149A-841D-4A7B-BFBA-43846F35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" y="960328"/>
            <a:ext cx="2374371" cy="5661962"/>
          </a:xfrm>
          <a:prstGeom prst="rect">
            <a:avLst/>
          </a:prstGeom>
        </p:spPr>
      </p:pic>
      <p:pic>
        <p:nvPicPr>
          <p:cNvPr id="10" name="그림 9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F9939363-1CDE-42A1-805B-94E288F3D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2179773"/>
            <a:ext cx="4459365" cy="28033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01D919-CFA2-47CB-A42D-40929C0B2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960328"/>
            <a:ext cx="3181350" cy="1038225"/>
          </a:xfrm>
          <a:prstGeom prst="rect">
            <a:avLst/>
          </a:prstGeom>
        </p:spPr>
      </p:pic>
      <p:sp>
        <p:nvSpPr>
          <p:cNvPr id="13" name="설명선: 굽은 이중선(테두리 및 강조선) 12">
            <a:extLst>
              <a:ext uri="{FF2B5EF4-FFF2-40B4-BE49-F238E27FC236}">
                <a16:creationId xmlns:a16="http://schemas.microsoft.com/office/drawing/2014/main" id="{7423C07A-2980-40B5-A3F6-0C7BE564BC7A}"/>
              </a:ext>
            </a:extLst>
          </p:cNvPr>
          <p:cNvSpPr/>
          <p:nvPr/>
        </p:nvSpPr>
        <p:spPr>
          <a:xfrm>
            <a:off x="3060734" y="871267"/>
            <a:ext cx="3331439" cy="1207699"/>
          </a:xfrm>
          <a:prstGeom prst="accentBorderCallout3">
            <a:avLst>
              <a:gd name="adj1" fmla="val 47431"/>
              <a:gd name="adj2" fmla="val -2046"/>
              <a:gd name="adj3" fmla="val 47691"/>
              <a:gd name="adj4" fmla="val -22822"/>
              <a:gd name="adj5" fmla="val 73230"/>
              <a:gd name="adj6" fmla="val -33894"/>
              <a:gd name="adj7" fmla="val 218705"/>
              <a:gd name="adj8" fmla="val -33674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CB16E4-A02B-4074-82D1-3225AEFEB8D1}"/>
              </a:ext>
            </a:extLst>
          </p:cNvPr>
          <p:cNvSpPr/>
          <p:nvPr/>
        </p:nvSpPr>
        <p:spPr>
          <a:xfrm>
            <a:off x="338083" y="3502326"/>
            <a:ext cx="2218980" cy="957532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8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파일이름 설정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138232" y="5551178"/>
            <a:ext cx="574538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클릭으로 문서클릭 </a:t>
            </a:r>
            <a:r>
              <a:rPr lang="en-US" altLang="ko-KR" dirty="0"/>
              <a:t>(or </a:t>
            </a:r>
            <a:r>
              <a:rPr lang="ko-KR" altLang="en-US" dirty="0"/>
              <a:t>경로설정창에 </a:t>
            </a:r>
            <a:r>
              <a:rPr lang="en-US" altLang="ko-KR" dirty="0"/>
              <a:t>Set Text)</a:t>
            </a:r>
          </a:p>
        </p:txBody>
      </p:sp>
      <p:pic>
        <p:nvPicPr>
          <p:cNvPr id="9" name="그림 8" descr="텍스트, 스크린샷, 오븐이(가) 표시된 사진&#10;&#10;자동 생성된 설명">
            <a:extLst>
              <a:ext uri="{FF2B5EF4-FFF2-40B4-BE49-F238E27FC236}">
                <a16:creationId xmlns:a16="http://schemas.microsoft.com/office/drawing/2014/main" id="{B1CA149A-841D-4A7B-BFBA-43846F35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" y="960328"/>
            <a:ext cx="2374371" cy="5661962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9D277D6-2382-406C-830A-976292C1E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960328"/>
            <a:ext cx="3181350" cy="1295400"/>
          </a:xfrm>
          <a:prstGeom prst="rect">
            <a:avLst/>
          </a:prstGeom>
        </p:spPr>
      </p:pic>
      <p:pic>
        <p:nvPicPr>
          <p:cNvPr id="7" name="그림 6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E4BD2496-F85F-47F3-BF7D-72F318DA0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2368107"/>
            <a:ext cx="4898795" cy="3070692"/>
          </a:xfrm>
          <a:prstGeom prst="rect">
            <a:avLst/>
          </a:prstGeom>
        </p:spPr>
      </p:pic>
      <p:sp>
        <p:nvSpPr>
          <p:cNvPr id="11" name="설명선: 굽은 이중선(테두리 및 강조선) 10">
            <a:extLst>
              <a:ext uri="{FF2B5EF4-FFF2-40B4-BE49-F238E27FC236}">
                <a16:creationId xmlns:a16="http://schemas.microsoft.com/office/drawing/2014/main" id="{ACC9F9B2-FC3C-4C2A-934A-594735C769B1}"/>
              </a:ext>
            </a:extLst>
          </p:cNvPr>
          <p:cNvSpPr/>
          <p:nvPr/>
        </p:nvSpPr>
        <p:spPr>
          <a:xfrm>
            <a:off x="3060734" y="880134"/>
            <a:ext cx="3331439" cy="1375594"/>
          </a:xfrm>
          <a:prstGeom prst="accentBorderCallout3">
            <a:avLst>
              <a:gd name="adj1" fmla="val 70668"/>
              <a:gd name="adj2" fmla="val -2046"/>
              <a:gd name="adj3" fmla="val 70282"/>
              <a:gd name="adj4" fmla="val -22563"/>
              <a:gd name="adj5" fmla="val 91949"/>
              <a:gd name="adj6" fmla="val -33894"/>
              <a:gd name="adj7" fmla="val 271634"/>
              <a:gd name="adj8" fmla="val -33415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F89F4-39BE-4E7F-8031-754F34A6EEB2}"/>
              </a:ext>
            </a:extLst>
          </p:cNvPr>
          <p:cNvSpPr/>
          <p:nvPr/>
        </p:nvSpPr>
        <p:spPr>
          <a:xfrm>
            <a:off x="338083" y="4533023"/>
            <a:ext cx="2218980" cy="957532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9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파일 저장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138232" y="5226655"/>
            <a:ext cx="5745380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저장경로 설정과정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클릭으로 문서클릭 </a:t>
            </a:r>
            <a:r>
              <a:rPr lang="en-US" altLang="ko-KR" dirty="0"/>
              <a:t>(or </a:t>
            </a:r>
            <a:r>
              <a:rPr lang="ko-KR" altLang="en-US" dirty="0"/>
              <a:t>경로설정창에 </a:t>
            </a:r>
            <a:r>
              <a:rPr lang="en-US" altLang="ko-KR" dirty="0"/>
              <a:t>Set Text)</a:t>
            </a:r>
          </a:p>
        </p:txBody>
      </p:sp>
      <p:pic>
        <p:nvPicPr>
          <p:cNvPr id="9" name="그림 8" descr="텍스트, 스크린샷, 오븐이(가) 표시된 사진&#10;&#10;자동 생성된 설명">
            <a:extLst>
              <a:ext uri="{FF2B5EF4-FFF2-40B4-BE49-F238E27FC236}">
                <a16:creationId xmlns:a16="http://schemas.microsoft.com/office/drawing/2014/main" id="{B1CA149A-841D-4A7B-BFBA-43846F35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" y="960328"/>
            <a:ext cx="2374371" cy="5661962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C2F98C2-FA1B-430D-A12A-EE8CD04B9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960328"/>
            <a:ext cx="3181350" cy="1028700"/>
          </a:xfrm>
          <a:prstGeom prst="rect">
            <a:avLst/>
          </a:prstGeom>
        </p:spPr>
      </p:pic>
      <p:pic>
        <p:nvPicPr>
          <p:cNvPr id="7" name="그림 6" descr="텍스트, 모니터, 검은색, 스크린샷이(가) 표시된 사진&#10;&#10;자동 생성된 설명">
            <a:extLst>
              <a:ext uri="{FF2B5EF4-FFF2-40B4-BE49-F238E27FC236}">
                <a16:creationId xmlns:a16="http://schemas.microsoft.com/office/drawing/2014/main" id="{5D307A5B-AE36-4924-B03A-C1DC24E0E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2155963"/>
            <a:ext cx="4898795" cy="30706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22215-437F-436A-8052-E50C94EDF8B2}"/>
              </a:ext>
            </a:extLst>
          </p:cNvPr>
          <p:cNvSpPr/>
          <p:nvPr/>
        </p:nvSpPr>
        <p:spPr>
          <a:xfrm>
            <a:off x="338083" y="5611714"/>
            <a:ext cx="2218980" cy="870484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: 굽은 이중선(테두리 및 강조선) 13">
            <a:extLst>
              <a:ext uri="{FF2B5EF4-FFF2-40B4-BE49-F238E27FC236}">
                <a16:creationId xmlns:a16="http://schemas.microsoft.com/office/drawing/2014/main" id="{06514B9E-7793-44AD-9A16-36FBF574C307}"/>
              </a:ext>
            </a:extLst>
          </p:cNvPr>
          <p:cNvSpPr/>
          <p:nvPr/>
        </p:nvSpPr>
        <p:spPr>
          <a:xfrm>
            <a:off x="3060734" y="888521"/>
            <a:ext cx="3331439" cy="1180701"/>
          </a:xfrm>
          <a:prstGeom prst="accentBorderCallout3">
            <a:avLst>
              <a:gd name="adj1" fmla="val 91856"/>
              <a:gd name="adj2" fmla="val -1787"/>
              <a:gd name="adj3" fmla="val 91470"/>
              <a:gd name="adj4" fmla="val -22304"/>
              <a:gd name="adj5" fmla="val 113868"/>
              <a:gd name="adj6" fmla="val -33635"/>
              <a:gd name="adj7" fmla="val 400223"/>
              <a:gd name="adj8" fmla="val -32638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NAVER </a:t>
            </a:r>
            <a:r>
              <a:rPr lang="ko-KR" altLang="en-US" sz="2400" b="1" dirty="0">
                <a:latin typeface="+mn-ea"/>
              </a:rPr>
              <a:t>로그인하기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521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Mouse 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TYPE 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GET PASSWORD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사전조건 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NAVER </a:t>
            </a:r>
            <a:r>
              <a:rPr lang="ko-KR" altLang="en-US" dirty="0"/>
              <a:t>를 접속해 둔다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NAVER</a:t>
            </a:r>
            <a:r>
              <a:rPr lang="ko-KR" altLang="en-US" dirty="0"/>
              <a:t> 사이트의 로그인 버튼을 누른다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ID/PW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로그인 버튼을 누른다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D00762-0C6C-406A-A958-BC284970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99" y="858902"/>
            <a:ext cx="2781300" cy="54387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0A3E66C-51FE-6A1C-AEE0-35F5942DE8B4}"/>
              </a:ext>
            </a:extLst>
          </p:cNvPr>
          <p:cNvSpPr/>
          <p:nvPr/>
        </p:nvSpPr>
        <p:spPr>
          <a:xfrm>
            <a:off x="2819399" y="942975"/>
            <a:ext cx="4219575" cy="657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정상 동작 </a:t>
            </a:r>
            <a:r>
              <a:rPr lang="ko-KR" altLang="en-US" dirty="0" err="1"/>
              <a:t>안하는</a:t>
            </a:r>
            <a:r>
              <a:rPr lang="ko-KR" altLang="en-US" dirty="0"/>
              <a:t> 예제</a:t>
            </a:r>
            <a:endParaRPr lang="en-US" altLang="ko-KR" dirty="0"/>
          </a:p>
          <a:p>
            <a:pPr algn="ctr"/>
            <a:r>
              <a:rPr lang="ko-KR" altLang="en-US" dirty="0"/>
              <a:t>인터넷 검색으로 정상 동작 </a:t>
            </a:r>
            <a:r>
              <a:rPr lang="ko-KR" altLang="en-US"/>
              <a:t>하도록 퀴즈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1. Get Text / Set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Get Text</a:t>
            </a:r>
            <a:r>
              <a:rPr lang="ko-KR" altLang="en-US" sz="2000" b="1" dirty="0"/>
              <a:t>를 이용해 메모장의 메뉴명을 구한다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D76FA2-3F8F-40C7-BA92-79E6393B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1265029"/>
            <a:ext cx="4423356" cy="2271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8C414-59B2-4732-9B92-6C780EAC6014}"/>
              </a:ext>
            </a:extLst>
          </p:cNvPr>
          <p:cNvSpPr txBox="1"/>
          <p:nvPr/>
        </p:nvSpPr>
        <p:spPr>
          <a:xfrm>
            <a:off x="5173926" y="1265028"/>
            <a:ext cx="3419061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lnSpc>
                <a:spcPct val="150000"/>
              </a:lnSpc>
              <a:buFont typeface="+mj-ea"/>
              <a:buAutoNum type="circleNumDbPlain"/>
            </a:lvl1pPr>
          </a:lstStyle>
          <a:p>
            <a:r>
              <a:rPr lang="ko-KR" altLang="en-US" dirty="0"/>
              <a:t>메모장의 메뉴를 선택하고</a:t>
            </a:r>
            <a:endParaRPr lang="en-US" altLang="ko-KR" dirty="0"/>
          </a:p>
          <a:p>
            <a:r>
              <a:rPr lang="ko-KR" altLang="en-US" dirty="0"/>
              <a:t>메뉴명을 메시지박스로 출력한다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765E9-C389-4381-85D8-8D0564FE90DD}"/>
              </a:ext>
            </a:extLst>
          </p:cNvPr>
          <p:cNvSpPr txBox="1"/>
          <p:nvPr/>
        </p:nvSpPr>
        <p:spPr>
          <a:xfrm>
            <a:off x="390525" y="3807275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Text</a:t>
            </a:r>
            <a:r>
              <a:rPr lang="ko-KR" altLang="en-US" sz="2000" b="1" dirty="0"/>
              <a:t>를 이용해 메모장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글자를 입력한다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Type Into</a:t>
            </a:r>
            <a:r>
              <a:rPr lang="ko-KR" altLang="en-US" sz="2000" b="1" dirty="0"/>
              <a:t>를 이용해 메모장에 글자를 입력한다</a:t>
            </a:r>
            <a:r>
              <a:rPr lang="en-US" altLang="ko-KR" sz="2000" b="1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C54798-B2DA-4ECC-AF47-CCE12AAB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712" y="4775232"/>
            <a:ext cx="3343275" cy="15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47CC56-84FC-4A2E-9FF9-3203F2AE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87" y="4751420"/>
            <a:ext cx="3629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52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 err="1">
                <a:latin typeface="+mn-ea"/>
              </a:rPr>
              <a:t>로그인버튼</a:t>
            </a:r>
            <a:r>
              <a:rPr lang="ko-KR" altLang="en-US" sz="2400" b="1" dirty="0">
                <a:latin typeface="+mn-ea"/>
              </a:rPr>
              <a:t> 클릭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AA3A1-3B1C-4A42-9AD3-AF220919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" y="922915"/>
            <a:ext cx="2804132" cy="5667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E703FA-B065-4049-877B-5FFEBB44C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00" y="922915"/>
            <a:ext cx="3872484" cy="12677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113A58-FC63-4BE5-9089-26BBB8194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59" y="2293106"/>
            <a:ext cx="4137565" cy="2374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5DDB2-EA17-4AA2-8C7C-BB7717D49B15}"/>
              </a:ext>
            </a:extLst>
          </p:cNvPr>
          <p:cNvSpPr txBox="1"/>
          <p:nvPr/>
        </p:nvSpPr>
        <p:spPr>
          <a:xfrm>
            <a:off x="3861300" y="4769721"/>
            <a:ext cx="3497032" cy="92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로그인 버튼 클릭</a:t>
            </a:r>
            <a:endParaRPr lang="en-US" altLang="ko-KR" dirty="0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7C8B4E52-A113-491C-81C1-2C896AA86DBB}"/>
              </a:ext>
            </a:extLst>
          </p:cNvPr>
          <p:cNvSpPr/>
          <p:nvPr/>
        </p:nvSpPr>
        <p:spPr>
          <a:xfrm>
            <a:off x="3728758" y="836764"/>
            <a:ext cx="4137566" cy="1421838"/>
          </a:xfrm>
          <a:prstGeom prst="accentBorderCallout3">
            <a:avLst>
              <a:gd name="adj1" fmla="val 8279"/>
              <a:gd name="adj2" fmla="val -2046"/>
              <a:gd name="adj3" fmla="val 8989"/>
              <a:gd name="adj4" fmla="val -21009"/>
              <a:gd name="adj5" fmla="val 22412"/>
              <a:gd name="adj6" fmla="val -30787"/>
              <a:gd name="adj7" fmla="val 29204"/>
              <a:gd name="adj8" fmla="val -31085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B684B3-EEAE-423F-8D78-174BFDD5ABB2}"/>
              </a:ext>
            </a:extLst>
          </p:cNvPr>
          <p:cNvSpPr/>
          <p:nvPr/>
        </p:nvSpPr>
        <p:spPr>
          <a:xfrm>
            <a:off x="334016" y="1259457"/>
            <a:ext cx="2659349" cy="931236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32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아이디 입력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417599" y="4297422"/>
            <a:ext cx="2726401" cy="92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Type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네이버아이디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AA3A1-3B1C-4A42-9AD3-AF220919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" y="922915"/>
            <a:ext cx="2804132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3F863B-702D-4A77-8DA9-7FE63AA44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30" y="922915"/>
            <a:ext cx="3200401" cy="13144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7C05D1-EEA3-42F2-83B2-1B4D0321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30" y="2505101"/>
            <a:ext cx="3044669" cy="35846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8CDEEC1-6B96-4A3F-B637-3726E8860475}"/>
              </a:ext>
            </a:extLst>
          </p:cNvPr>
          <p:cNvSpPr/>
          <p:nvPr/>
        </p:nvSpPr>
        <p:spPr>
          <a:xfrm>
            <a:off x="334016" y="2398132"/>
            <a:ext cx="2659349" cy="1138697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C8CECA97-66D8-4C7E-8AC5-C4DC97DAA700}"/>
              </a:ext>
            </a:extLst>
          </p:cNvPr>
          <p:cNvSpPr/>
          <p:nvPr/>
        </p:nvSpPr>
        <p:spPr>
          <a:xfrm>
            <a:off x="3288811" y="898022"/>
            <a:ext cx="3362155" cy="1421838"/>
          </a:xfrm>
          <a:prstGeom prst="accentBorderCallout3">
            <a:avLst>
              <a:gd name="adj1" fmla="val 24660"/>
              <a:gd name="adj2" fmla="val -2046"/>
              <a:gd name="adj3" fmla="val 25370"/>
              <a:gd name="adj4" fmla="val -20239"/>
              <a:gd name="adj5" fmla="val 40613"/>
              <a:gd name="adj6" fmla="val -25912"/>
              <a:gd name="adj7" fmla="val 106256"/>
              <a:gd name="adj8" fmla="val -25697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7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>
                <a:latin typeface="+mn-ea"/>
              </a:rPr>
              <a:t>비밀번호 변수 생성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4052690" y="4153979"/>
            <a:ext cx="4556472" cy="258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Get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Password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비밀번호를 암호화한상태로 자동화 </a:t>
            </a:r>
            <a:r>
              <a:rPr lang="ko-KR" altLang="en-US" dirty="0" err="1"/>
              <a:t>시켜주기</a:t>
            </a:r>
            <a:r>
              <a:rPr lang="ko-KR" altLang="en-US" dirty="0"/>
              <a:t> 위한 액티비티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기타속성에 비밀번호를 입력하고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결과속성에 </a:t>
            </a:r>
            <a:r>
              <a:rPr lang="ko-KR" altLang="en-US" dirty="0" err="1"/>
              <a:t>변수생성하여</a:t>
            </a:r>
            <a:r>
              <a:rPr lang="ko-KR" altLang="en-US" dirty="0"/>
              <a:t> </a:t>
            </a:r>
            <a:r>
              <a:rPr lang="en-US" altLang="ko-KR" dirty="0"/>
              <a:t>Result </a:t>
            </a:r>
            <a:r>
              <a:rPr lang="ko-KR" altLang="en-US" dirty="0"/>
              <a:t>받아준다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AA3A1-3B1C-4A42-9AD3-AF220919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" y="922915"/>
            <a:ext cx="2804132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D3945-56B1-4423-8EE2-D711F8F7A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15" y="946489"/>
            <a:ext cx="3408572" cy="404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7C2320-E554-4630-931A-651BBCFB9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670213"/>
            <a:ext cx="3976212" cy="21897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FBA141-D6A7-4C24-9CDB-E87B56D4673F}"/>
              </a:ext>
            </a:extLst>
          </p:cNvPr>
          <p:cNvSpPr/>
          <p:nvPr/>
        </p:nvSpPr>
        <p:spPr>
          <a:xfrm>
            <a:off x="746879" y="3686939"/>
            <a:ext cx="1816371" cy="320465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0482C1FF-4FC8-45E3-BAD1-D4A522E0DDB4}"/>
              </a:ext>
            </a:extLst>
          </p:cNvPr>
          <p:cNvSpPr/>
          <p:nvPr/>
        </p:nvSpPr>
        <p:spPr>
          <a:xfrm>
            <a:off x="4157931" y="898022"/>
            <a:ext cx="3636239" cy="568469"/>
          </a:xfrm>
          <a:prstGeom prst="accentBorderCallout3">
            <a:avLst>
              <a:gd name="adj1" fmla="val 47422"/>
              <a:gd name="adj2" fmla="val -3707"/>
              <a:gd name="adj3" fmla="val 49043"/>
              <a:gd name="adj4" fmla="val -38090"/>
              <a:gd name="adj5" fmla="val 113755"/>
              <a:gd name="adj6" fmla="val -48342"/>
              <a:gd name="adj7" fmla="val 490179"/>
              <a:gd name="adj8" fmla="val -47653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8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NAVER </a:t>
            </a:r>
            <a:r>
              <a:rPr lang="ko-KR" altLang="en-US" sz="2400" b="1" dirty="0">
                <a:latin typeface="+mn-ea"/>
              </a:rPr>
              <a:t>로그인하기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463521" y="3275213"/>
            <a:ext cx="2680479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Type 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받아준 비밀번호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변수명을 입력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AA3A1-3B1C-4A42-9AD3-AF220919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" y="922915"/>
            <a:ext cx="2804132" cy="566776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FB7648A-D1BB-4873-84C6-F37B0DE2E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88" y="922915"/>
            <a:ext cx="3200401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1A0819-7D96-4069-86AD-089FBEE95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52" y="2574725"/>
            <a:ext cx="3044669" cy="35846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AB1E8B-CC63-4562-AA2A-0ECBF53E4542}"/>
              </a:ext>
            </a:extLst>
          </p:cNvPr>
          <p:cNvSpPr/>
          <p:nvPr/>
        </p:nvSpPr>
        <p:spPr>
          <a:xfrm>
            <a:off x="334016" y="4155031"/>
            <a:ext cx="2659349" cy="1126796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6C7F1DBA-186A-4CE4-98B3-FA2870649437}"/>
              </a:ext>
            </a:extLst>
          </p:cNvPr>
          <p:cNvSpPr/>
          <p:nvPr/>
        </p:nvSpPr>
        <p:spPr>
          <a:xfrm>
            <a:off x="3355675" y="845389"/>
            <a:ext cx="3347049" cy="1505053"/>
          </a:xfrm>
          <a:prstGeom prst="accentBorderCallout3">
            <a:avLst>
              <a:gd name="adj1" fmla="val 67074"/>
              <a:gd name="adj2" fmla="val -1788"/>
              <a:gd name="adj3" fmla="val 67211"/>
              <a:gd name="adj4" fmla="val -19981"/>
              <a:gd name="adj5" fmla="val 91625"/>
              <a:gd name="adj6" fmla="val -27716"/>
              <a:gd name="adj7" fmla="val 220316"/>
              <a:gd name="adj8" fmla="val -27759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58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NAVER </a:t>
            </a:r>
            <a:r>
              <a:rPr lang="ko-KR" altLang="en-US" sz="2400" b="1" dirty="0">
                <a:latin typeface="+mn-ea"/>
              </a:rPr>
              <a:t>로그인하기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569727" y="3756799"/>
            <a:ext cx="2574273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Click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입력한 정보로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로그인 클릭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AA3A1-3B1C-4A42-9AD3-AF2209198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" y="922915"/>
            <a:ext cx="2804132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270492-7776-4691-91F1-132C9FB3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58" y="922915"/>
            <a:ext cx="3200400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37F465-62D6-464B-98FF-9E5BEF45A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58" y="2404789"/>
            <a:ext cx="3044669" cy="35846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066A52-66E0-4FF0-8A08-74EA1EC6B27F}"/>
              </a:ext>
            </a:extLst>
          </p:cNvPr>
          <p:cNvSpPr/>
          <p:nvPr/>
        </p:nvSpPr>
        <p:spPr>
          <a:xfrm>
            <a:off x="334016" y="5460509"/>
            <a:ext cx="2659349" cy="931236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70F5EDDB-3E1A-450D-8C19-B1001E701E24}"/>
              </a:ext>
            </a:extLst>
          </p:cNvPr>
          <p:cNvSpPr/>
          <p:nvPr/>
        </p:nvSpPr>
        <p:spPr>
          <a:xfrm>
            <a:off x="3433313" y="845390"/>
            <a:ext cx="3381555" cy="1216324"/>
          </a:xfrm>
          <a:prstGeom prst="accentBorderCallout3">
            <a:avLst>
              <a:gd name="adj1" fmla="val 91187"/>
              <a:gd name="adj2" fmla="val -1533"/>
              <a:gd name="adj3" fmla="val 90615"/>
              <a:gd name="adj4" fmla="val -20236"/>
              <a:gd name="adj5" fmla="val 117157"/>
              <a:gd name="adj6" fmla="val -29757"/>
              <a:gd name="adj7" fmla="val 378472"/>
              <a:gd name="adj8" fmla="val -30310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28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9183D-5B9F-4ED8-9C90-CE6F7EC80C1E}"/>
              </a:ext>
            </a:extLst>
          </p:cNvPr>
          <p:cNvSpPr txBox="1"/>
          <p:nvPr/>
        </p:nvSpPr>
        <p:spPr>
          <a:xfrm>
            <a:off x="0" y="315200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2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Mouse Click / Send Hotkey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메모장의 메뉴를 마우스로 클릭한다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DE1F4-0869-4092-8C2A-BFA9A35A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4" y="1279072"/>
            <a:ext cx="3448050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245347-E7C9-422A-BB98-16FD3B36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4" y="3819518"/>
            <a:ext cx="3476625" cy="1771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B46B05-0143-4C9D-87D0-B44AF87747E3}"/>
              </a:ext>
            </a:extLst>
          </p:cNvPr>
          <p:cNvSpPr txBox="1"/>
          <p:nvPr/>
        </p:nvSpPr>
        <p:spPr>
          <a:xfrm>
            <a:off x="390525" y="3368009"/>
            <a:ext cx="844867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메모장에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저장 </a:t>
            </a:r>
            <a:r>
              <a:rPr lang="en-US" altLang="ko-KR" sz="2000" b="1" dirty="0"/>
              <a:t>Hot Key</a:t>
            </a:r>
            <a:r>
              <a:rPr lang="ko-KR" altLang="en-US" sz="2000" b="1" dirty="0"/>
              <a:t>를 보낸다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5815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입력내용 </a:t>
            </a:r>
            <a:r>
              <a:rPr lang="ko-KR" altLang="en-US" sz="2400" b="1" dirty="0" err="1">
                <a:latin typeface="+mn-ea"/>
              </a:rPr>
              <a:t>폰트바꾸기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402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Mouse 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SetText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Send</a:t>
            </a:r>
            <a:r>
              <a:rPr lang="ko-KR" altLang="en-US" dirty="0"/>
              <a:t> </a:t>
            </a:r>
            <a:r>
              <a:rPr lang="en-US" altLang="ko-KR" dirty="0" err="1"/>
              <a:t>HotKey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메모장에 내용을 작성한다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입력한 내용의 폰트를 바꾼다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글꼴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새굴림체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 </a:t>
            </a:r>
            <a:r>
              <a:rPr lang="en-US" altLang="ko-KR" sz="1400" dirty="0"/>
              <a:t>: </a:t>
            </a:r>
            <a:r>
              <a:rPr lang="ko-KR" altLang="en-US" sz="1400" dirty="0"/>
              <a:t>굵게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크기 </a:t>
            </a:r>
            <a:r>
              <a:rPr lang="en-US" altLang="ko-KR" sz="1400" dirty="0"/>
              <a:t>: </a:t>
            </a:r>
            <a:r>
              <a:rPr lang="ko-KR" altLang="en-US" sz="1400" dirty="0"/>
              <a:t> </a:t>
            </a:r>
            <a:r>
              <a:rPr lang="en-US" altLang="ko-KR" sz="1400"/>
              <a:t>20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8928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메모장에 내용 작성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3" y="883477"/>
            <a:ext cx="1651876" cy="566776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669ED32-F3EB-495F-8614-0BDBE07F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81" y="4541470"/>
            <a:ext cx="3733800" cy="1943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80BBE7-1F96-4579-8F93-2B7D33F82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60" y="2491247"/>
            <a:ext cx="3040643" cy="17070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8F2445D-1221-4C02-9D65-CFFB5D094A8D}"/>
              </a:ext>
            </a:extLst>
          </p:cNvPr>
          <p:cNvSpPr/>
          <p:nvPr/>
        </p:nvSpPr>
        <p:spPr>
          <a:xfrm>
            <a:off x="268003" y="1095375"/>
            <a:ext cx="1651876" cy="799927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00BC22AD-8CF5-4D09-BC6D-B112E098B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809" y="872079"/>
            <a:ext cx="3752850" cy="1524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A11461-109B-4122-9AC2-EE9C31B7070E}"/>
              </a:ext>
            </a:extLst>
          </p:cNvPr>
          <p:cNvSpPr/>
          <p:nvPr/>
        </p:nvSpPr>
        <p:spPr>
          <a:xfrm>
            <a:off x="3924300" y="3368573"/>
            <a:ext cx="209550" cy="285750"/>
          </a:xfrm>
          <a:prstGeom prst="rect">
            <a:avLst/>
          </a:prstGeom>
          <a:solidFill>
            <a:srgbClr val="C0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10E2BC-12BA-44CE-AA82-A7E40F798874}"/>
              </a:ext>
            </a:extLst>
          </p:cNvPr>
          <p:cNvSpPr txBox="1"/>
          <p:nvPr/>
        </p:nvSpPr>
        <p:spPr>
          <a:xfrm>
            <a:off x="6392316" y="3817866"/>
            <a:ext cx="2393811" cy="258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Set Text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화면에 표시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Ui</a:t>
            </a:r>
            <a:r>
              <a:rPr lang="ko-KR" altLang="en-US" dirty="0"/>
              <a:t> 선택 범위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: Text</a:t>
            </a:r>
            <a:r>
              <a:rPr lang="ko-KR" altLang="en-US" dirty="0"/>
              <a:t>입력위치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ko-KR" altLang="en-US" dirty="0" err="1"/>
              <a:t>쌍따옴표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29" name="설명선: 굽은 이중선(테두리 및 강조선) 28">
            <a:extLst>
              <a:ext uri="{FF2B5EF4-FFF2-40B4-BE49-F238E27FC236}">
                <a16:creationId xmlns:a16="http://schemas.microsoft.com/office/drawing/2014/main" id="{29815CF4-DB1E-4059-B8FD-2ACE34324E33}"/>
              </a:ext>
            </a:extLst>
          </p:cNvPr>
          <p:cNvSpPr/>
          <p:nvPr/>
        </p:nvSpPr>
        <p:spPr>
          <a:xfrm>
            <a:off x="2351479" y="4501696"/>
            <a:ext cx="3936563" cy="2022648"/>
          </a:xfrm>
          <a:prstGeom prst="accentBorderCallout3">
            <a:avLst>
              <a:gd name="adj1" fmla="val 19204"/>
              <a:gd name="adj2" fmla="val -1787"/>
              <a:gd name="adj3" fmla="val 18751"/>
              <a:gd name="adj4" fmla="val -23213"/>
              <a:gd name="adj5" fmla="val -7032"/>
              <a:gd name="adj6" fmla="val -34861"/>
              <a:gd name="adj7" fmla="val -127898"/>
              <a:gd name="adj8" fmla="val -35032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설명선: 굽은 이중선(테두리 및 강조선) 38">
            <a:extLst>
              <a:ext uri="{FF2B5EF4-FFF2-40B4-BE49-F238E27FC236}">
                <a16:creationId xmlns:a16="http://schemas.microsoft.com/office/drawing/2014/main" id="{046395EC-58D2-42F9-9621-24A81D1E22D8}"/>
              </a:ext>
            </a:extLst>
          </p:cNvPr>
          <p:cNvSpPr/>
          <p:nvPr/>
        </p:nvSpPr>
        <p:spPr>
          <a:xfrm>
            <a:off x="2646062" y="2396079"/>
            <a:ext cx="3258588" cy="1982939"/>
          </a:xfrm>
          <a:prstGeom prst="accentBorderCallout3">
            <a:avLst>
              <a:gd name="adj1" fmla="val 19169"/>
              <a:gd name="adj2" fmla="val -3996"/>
              <a:gd name="adj3" fmla="val 18750"/>
              <a:gd name="adj4" fmla="val -16667"/>
              <a:gd name="adj5" fmla="val -50760"/>
              <a:gd name="adj6" fmla="val -10276"/>
              <a:gd name="adj7" fmla="val -50100"/>
              <a:gd name="adj8" fmla="val 33219"/>
            </a:avLst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29B3C4-CEF6-4C64-B187-3EAF19796C17}"/>
              </a:ext>
            </a:extLst>
          </p:cNvPr>
          <p:cNvSpPr/>
          <p:nvPr/>
        </p:nvSpPr>
        <p:spPr>
          <a:xfrm>
            <a:off x="3732415" y="1246909"/>
            <a:ext cx="1039090" cy="282633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4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서식메뉴 </a:t>
            </a:r>
            <a:r>
              <a:rPr lang="en-US" altLang="ko-KR" sz="2400" b="1" dirty="0">
                <a:latin typeface="+mn-ea"/>
              </a:rPr>
              <a:t>Hotkey </a:t>
            </a:r>
            <a:r>
              <a:rPr lang="ko-KR" altLang="en-US" sz="2400" b="1" dirty="0">
                <a:latin typeface="+mn-ea"/>
              </a:rPr>
              <a:t>보내기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5" y="883477"/>
            <a:ext cx="165187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A266D7-52B9-42A7-B330-C1ACB177F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88" y="4331527"/>
            <a:ext cx="3733800" cy="21907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23CBE-C33D-4A8C-A656-8655443FBC74}"/>
              </a:ext>
            </a:extLst>
          </p:cNvPr>
          <p:cNvSpPr/>
          <p:nvPr/>
        </p:nvSpPr>
        <p:spPr>
          <a:xfrm>
            <a:off x="271235" y="1857375"/>
            <a:ext cx="1651876" cy="832195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6E1F31-E9CC-4F91-8899-4F7A9B2D9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43" y="799819"/>
            <a:ext cx="3403023" cy="16019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353ABA-6C91-45FE-8173-F4BB9989874F}"/>
              </a:ext>
            </a:extLst>
          </p:cNvPr>
          <p:cNvSpPr/>
          <p:nvPr/>
        </p:nvSpPr>
        <p:spPr>
          <a:xfrm>
            <a:off x="3648075" y="1085850"/>
            <a:ext cx="828675" cy="333375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설명선: 굽은 이중선(테두리 및 강조선) 18">
            <a:extLst>
              <a:ext uri="{FF2B5EF4-FFF2-40B4-BE49-F238E27FC236}">
                <a16:creationId xmlns:a16="http://schemas.microsoft.com/office/drawing/2014/main" id="{EB74A7BE-3908-43FA-A936-6F37E4CB7CF3}"/>
              </a:ext>
            </a:extLst>
          </p:cNvPr>
          <p:cNvSpPr/>
          <p:nvPr/>
        </p:nvSpPr>
        <p:spPr>
          <a:xfrm>
            <a:off x="2358110" y="4288134"/>
            <a:ext cx="3936563" cy="2234143"/>
          </a:xfrm>
          <a:prstGeom prst="accentBorderCallout3">
            <a:avLst>
              <a:gd name="adj1" fmla="val 19204"/>
              <a:gd name="adj2" fmla="val -1787"/>
              <a:gd name="adj3" fmla="val 18750"/>
              <a:gd name="adj4" fmla="val -16667"/>
              <a:gd name="adj5" fmla="val -10081"/>
              <a:gd name="adj6" fmla="val -34761"/>
              <a:gd name="adj7" fmla="val -72369"/>
              <a:gd name="adj8" fmla="val -34712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60BC8A3-8DC4-40CB-9803-F6F3413E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22" y="2173683"/>
            <a:ext cx="3177815" cy="176799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838CEA-52BA-451C-BD41-80BA290E5FE7}"/>
              </a:ext>
            </a:extLst>
          </p:cNvPr>
          <p:cNvSpPr/>
          <p:nvPr/>
        </p:nvSpPr>
        <p:spPr>
          <a:xfrm>
            <a:off x="3208712" y="2173684"/>
            <a:ext cx="290945" cy="313552"/>
          </a:xfrm>
          <a:prstGeom prst="rect">
            <a:avLst/>
          </a:prstGeom>
          <a:solidFill>
            <a:srgbClr val="C0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9759D-1425-4486-81A7-14DEEDEB8FE1}"/>
              </a:ext>
            </a:extLst>
          </p:cNvPr>
          <p:cNvSpPr txBox="1"/>
          <p:nvPr/>
        </p:nvSpPr>
        <p:spPr>
          <a:xfrm>
            <a:off x="6194345" y="799819"/>
            <a:ext cx="2393811" cy="258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Send Hotkey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화면에 표시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UI</a:t>
            </a:r>
            <a:r>
              <a:rPr lang="ko-KR" altLang="en-US" dirty="0"/>
              <a:t> 선택 범위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: Hotkey</a:t>
            </a:r>
            <a:r>
              <a:rPr lang="ko-KR" altLang="en-US" dirty="0"/>
              <a:t>입력</a:t>
            </a:r>
            <a:r>
              <a:rPr lang="en-US" altLang="ko-KR" dirty="0"/>
              <a:t>UI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글꼴 </a:t>
            </a:r>
            <a:r>
              <a:rPr lang="en-US" altLang="ko-KR" dirty="0"/>
              <a:t>Hotkey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: Alt + o</a:t>
            </a:r>
          </a:p>
        </p:txBody>
      </p:sp>
      <p:sp>
        <p:nvSpPr>
          <p:cNvPr id="13" name="설명선: 굽은 이중선(테두리 및 강조선) 12">
            <a:extLst>
              <a:ext uri="{FF2B5EF4-FFF2-40B4-BE49-F238E27FC236}">
                <a16:creationId xmlns:a16="http://schemas.microsoft.com/office/drawing/2014/main" id="{C3F49E06-290C-41BB-80D9-DEEF8AFE0C54}"/>
              </a:ext>
            </a:extLst>
          </p:cNvPr>
          <p:cNvSpPr/>
          <p:nvPr/>
        </p:nvSpPr>
        <p:spPr>
          <a:xfrm>
            <a:off x="2358110" y="2094083"/>
            <a:ext cx="3428256" cy="1982939"/>
          </a:xfrm>
          <a:prstGeom prst="accentBorderCallout3">
            <a:avLst>
              <a:gd name="adj1" fmla="val 19169"/>
              <a:gd name="adj2" fmla="val -2738"/>
              <a:gd name="adj3" fmla="val 19185"/>
              <a:gd name="adj4" fmla="val -11131"/>
              <a:gd name="adj5" fmla="val -41624"/>
              <a:gd name="adj6" fmla="val 1802"/>
              <a:gd name="adj7" fmla="val -42704"/>
              <a:gd name="adj8" fmla="val 36490"/>
            </a:avLst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10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서식메뉴 </a:t>
            </a:r>
            <a:r>
              <a:rPr lang="en-US" altLang="ko-KR" sz="2400" b="1" dirty="0">
                <a:latin typeface="+mn-ea"/>
              </a:rPr>
              <a:t>Hotkey </a:t>
            </a:r>
            <a:r>
              <a:rPr lang="ko-KR" altLang="en-US" sz="2400" b="1" dirty="0">
                <a:latin typeface="+mn-ea"/>
              </a:rPr>
              <a:t>보내기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343650" y="1639765"/>
            <a:ext cx="2428875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Send Hotkey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F(</a:t>
            </a:r>
            <a:r>
              <a:rPr lang="ko-KR" altLang="en-US" dirty="0"/>
              <a:t>글꼴변경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0" y="883477"/>
            <a:ext cx="165187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7D20C5-779B-4FAA-ABBB-4D20AA473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28" y="4360495"/>
            <a:ext cx="3733800" cy="2190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2419DB-5358-4DB0-ABFC-D872AFB18DEF}"/>
              </a:ext>
            </a:extLst>
          </p:cNvPr>
          <p:cNvSpPr/>
          <p:nvPr/>
        </p:nvSpPr>
        <p:spPr>
          <a:xfrm>
            <a:off x="276770" y="2724150"/>
            <a:ext cx="1651876" cy="857250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E2FE245E-FD8D-49C8-A70E-E29B40229891}"/>
              </a:ext>
            </a:extLst>
          </p:cNvPr>
          <p:cNvSpPr/>
          <p:nvPr/>
        </p:nvSpPr>
        <p:spPr>
          <a:xfrm>
            <a:off x="2299747" y="4275667"/>
            <a:ext cx="3936563" cy="2275578"/>
          </a:xfrm>
          <a:prstGeom prst="accentBorderCallout3">
            <a:avLst>
              <a:gd name="adj1" fmla="val 19204"/>
              <a:gd name="adj2" fmla="val -1787"/>
              <a:gd name="adj3" fmla="val 18750"/>
              <a:gd name="adj4" fmla="val -16667"/>
              <a:gd name="adj5" fmla="val -7952"/>
              <a:gd name="adj6" fmla="val -30528"/>
              <a:gd name="adj7" fmla="val -30365"/>
              <a:gd name="adj8" fmla="val -30268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CB7941-DBE9-498C-A6B2-1C2F00276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43" y="799819"/>
            <a:ext cx="3403023" cy="160193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E20261-1A71-4535-B16D-02897B07B345}"/>
              </a:ext>
            </a:extLst>
          </p:cNvPr>
          <p:cNvSpPr/>
          <p:nvPr/>
        </p:nvSpPr>
        <p:spPr>
          <a:xfrm>
            <a:off x="3648075" y="1085850"/>
            <a:ext cx="828675" cy="333375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1D05523-B71A-4D28-A141-AA5E2D18D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22" y="2173683"/>
            <a:ext cx="3177815" cy="176799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5E9975-1C1A-4E95-95BD-91336C353142}"/>
              </a:ext>
            </a:extLst>
          </p:cNvPr>
          <p:cNvSpPr/>
          <p:nvPr/>
        </p:nvSpPr>
        <p:spPr>
          <a:xfrm>
            <a:off x="3208712" y="2173684"/>
            <a:ext cx="290945" cy="313552"/>
          </a:xfrm>
          <a:prstGeom prst="rect">
            <a:avLst/>
          </a:prstGeom>
          <a:solidFill>
            <a:srgbClr val="C0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설명선: 굽은 이중선(테두리 및 강조선) 18">
            <a:extLst>
              <a:ext uri="{FF2B5EF4-FFF2-40B4-BE49-F238E27FC236}">
                <a16:creationId xmlns:a16="http://schemas.microsoft.com/office/drawing/2014/main" id="{D4A1C638-CBCF-43C4-9D38-F48476504377}"/>
              </a:ext>
            </a:extLst>
          </p:cNvPr>
          <p:cNvSpPr/>
          <p:nvPr/>
        </p:nvSpPr>
        <p:spPr>
          <a:xfrm>
            <a:off x="2366728" y="2094083"/>
            <a:ext cx="3428256" cy="1982939"/>
          </a:xfrm>
          <a:prstGeom prst="accentBorderCallout3">
            <a:avLst>
              <a:gd name="adj1" fmla="val 19169"/>
              <a:gd name="adj2" fmla="val -2738"/>
              <a:gd name="adj3" fmla="val 19185"/>
              <a:gd name="adj4" fmla="val -11131"/>
              <a:gd name="adj5" fmla="val -41624"/>
              <a:gd name="adj6" fmla="val 1802"/>
              <a:gd name="adj7" fmla="val -42704"/>
              <a:gd name="adj8" fmla="val 36490"/>
            </a:avLst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글꼴 설정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438361" y="4498886"/>
            <a:ext cx="2428875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Set Text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“</a:t>
            </a:r>
            <a:r>
              <a:rPr lang="ko-KR" altLang="en-US" dirty="0" err="1"/>
              <a:t>새굴림</a:t>
            </a:r>
            <a:r>
              <a:rPr lang="en-US" altLang="ko-KR" dirty="0"/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4" y="882663"/>
            <a:ext cx="165187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713779-A14A-4755-9177-A9F950206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30" y="4578756"/>
            <a:ext cx="3733800" cy="1971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54AC27-92EC-46F6-9797-EA31FCABC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80" y="882663"/>
            <a:ext cx="3013625" cy="345008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3D21D-2F34-4C97-BFA4-75031621DAF7}"/>
              </a:ext>
            </a:extLst>
          </p:cNvPr>
          <p:cNvSpPr/>
          <p:nvPr/>
        </p:nvSpPr>
        <p:spPr>
          <a:xfrm>
            <a:off x="267975" y="3590925"/>
            <a:ext cx="1651876" cy="781050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: 굽은 이중선(테두리 및 강조선) 7">
            <a:extLst>
              <a:ext uri="{FF2B5EF4-FFF2-40B4-BE49-F238E27FC236}">
                <a16:creationId xmlns:a16="http://schemas.microsoft.com/office/drawing/2014/main" id="{FAFF32AE-7710-4F64-A3D0-7389FDA8DF82}"/>
              </a:ext>
            </a:extLst>
          </p:cNvPr>
          <p:cNvSpPr/>
          <p:nvPr/>
        </p:nvSpPr>
        <p:spPr>
          <a:xfrm>
            <a:off x="2334082" y="4498886"/>
            <a:ext cx="3936563" cy="2051545"/>
          </a:xfrm>
          <a:prstGeom prst="accentBorderCallout3">
            <a:avLst>
              <a:gd name="adj1" fmla="val 60074"/>
              <a:gd name="adj2" fmla="val -1787"/>
              <a:gd name="adj3" fmla="val 59620"/>
              <a:gd name="adj4" fmla="val -21707"/>
              <a:gd name="adj5" fmla="val 35945"/>
              <a:gd name="adj6" fmla="val -31624"/>
              <a:gd name="adj7" fmla="val -8165"/>
              <a:gd name="adj8" fmla="val -31583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A55A7E0-4B0D-47BB-AD45-38991E2EC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82" y="882663"/>
            <a:ext cx="3101529" cy="12595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D4448-B961-44F4-975E-67DE619A3A37}"/>
              </a:ext>
            </a:extLst>
          </p:cNvPr>
          <p:cNvSpPr/>
          <p:nvPr/>
        </p:nvSpPr>
        <p:spPr>
          <a:xfrm>
            <a:off x="3413241" y="1160649"/>
            <a:ext cx="1039090" cy="282633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굽은 이중선(테두리 및 강조선) 11">
            <a:extLst>
              <a:ext uri="{FF2B5EF4-FFF2-40B4-BE49-F238E27FC236}">
                <a16:creationId xmlns:a16="http://schemas.microsoft.com/office/drawing/2014/main" id="{04AA6F08-3BCE-420F-95FD-4B8592980A62}"/>
              </a:ext>
            </a:extLst>
          </p:cNvPr>
          <p:cNvSpPr/>
          <p:nvPr/>
        </p:nvSpPr>
        <p:spPr>
          <a:xfrm>
            <a:off x="5608648" y="810884"/>
            <a:ext cx="3258588" cy="3561092"/>
          </a:xfrm>
          <a:prstGeom prst="accentBorderCallout3">
            <a:avLst>
              <a:gd name="adj1" fmla="val 53082"/>
              <a:gd name="adj2" fmla="val -3732"/>
              <a:gd name="adj3" fmla="val 53390"/>
              <a:gd name="adj4" fmla="val -40493"/>
              <a:gd name="adj5" fmla="val 37173"/>
              <a:gd name="adj6" fmla="val -53162"/>
              <a:gd name="adj7" fmla="val 17970"/>
              <a:gd name="adj8" fmla="val -52818"/>
            </a:avLst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2F8638-2601-4DAC-A085-2C11CBC2156C}"/>
              </a:ext>
            </a:extLst>
          </p:cNvPr>
          <p:cNvSpPr/>
          <p:nvPr/>
        </p:nvSpPr>
        <p:spPr>
          <a:xfrm>
            <a:off x="6514770" y="1301965"/>
            <a:ext cx="290945" cy="313552"/>
          </a:xfrm>
          <a:prstGeom prst="rect">
            <a:avLst/>
          </a:prstGeom>
          <a:solidFill>
            <a:srgbClr val="C0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4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글꼴 스타일 설정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579733" y="918263"/>
            <a:ext cx="2428875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Set Text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“</a:t>
            </a:r>
            <a:r>
              <a:rPr lang="ko-KR" altLang="en-US" dirty="0"/>
              <a:t>굵게</a:t>
            </a:r>
            <a:r>
              <a:rPr lang="en-US" altLang="ko-KR" dirty="0"/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7" y="883477"/>
            <a:ext cx="165187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A34962-7B45-4A4D-9287-7D7B2ED65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50" y="859861"/>
            <a:ext cx="3733800" cy="1952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B2D733-F48C-487F-9D09-79540A5D6943}"/>
              </a:ext>
            </a:extLst>
          </p:cNvPr>
          <p:cNvSpPr/>
          <p:nvPr/>
        </p:nvSpPr>
        <p:spPr>
          <a:xfrm>
            <a:off x="276767" y="4352925"/>
            <a:ext cx="1651876" cy="809625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이중선(테두리 및 강조선) 6">
            <a:extLst>
              <a:ext uri="{FF2B5EF4-FFF2-40B4-BE49-F238E27FC236}">
                <a16:creationId xmlns:a16="http://schemas.microsoft.com/office/drawing/2014/main" id="{16168776-FC24-458F-861A-5EC03FA0C189}"/>
              </a:ext>
            </a:extLst>
          </p:cNvPr>
          <p:cNvSpPr/>
          <p:nvPr/>
        </p:nvSpPr>
        <p:spPr>
          <a:xfrm>
            <a:off x="2314155" y="868487"/>
            <a:ext cx="3936563" cy="1952625"/>
          </a:xfrm>
          <a:prstGeom prst="accentBorderCallout3">
            <a:avLst>
              <a:gd name="adj1" fmla="val 60074"/>
              <a:gd name="adj2" fmla="val -1787"/>
              <a:gd name="adj3" fmla="val 59620"/>
              <a:gd name="adj4" fmla="val -23241"/>
              <a:gd name="adj5" fmla="val 74988"/>
              <a:gd name="adj6" fmla="val -30747"/>
              <a:gd name="adj7" fmla="val 178887"/>
              <a:gd name="adj8" fmla="val -30925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11470</TotalTime>
  <Words>525</Words>
  <Application>Microsoft Office PowerPoint</Application>
  <PresentationFormat>화면 슬라이드 쇼(4:3)</PresentationFormat>
  <Paragraphs>124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SFMono-Regular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sap0228</dc:creator>
  <cp:lastModifiedBy>sict 0002</cp:lastModifiedBy>
  <cp:revision>1023</cp:revision>
  <dcterms:created xsi:type="dcterms:W3CDTF">2017-01-03T01:37:31Z</dcterms:created>
  <dcterms:modified xsi:type="dcterms:W3CDTF">2022-09-15T04:39:45Z</dcterms:modified>
</cp:coreProperties>
</file>