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0" r:id="rId3"/>
    <p:sldId id="301" r:id="rId4"/>
    <p:sldId id="302" r:id="rId5"/>
    <p:sldId id="306" r:id="rId6"/>
    <p:sldId id="307" r:id="rId7"/>
    <p:sldId id="304" r:id="rId8"/>
    <p:sldId id="305" r:id="rId9"/>
    <p:sldId id="303" r:id="rId10"/>
    <p:sldId id="309" r:id="rId11"/>
    <p:sldId id="308" r:id="rId12"/>
    <p:sldId id="29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529" autoAdjust="0"/>
  </p:normalViewPr>
  <p:slideViewPr>
    <p:cSldViewPr snapToGrid="0">
      <p:cViewPr varScale="1">
        <p:scale>
          <a:sx n="96" d="100"/>
          <a:sy n="96" d="100"/>
        </p:scale>
        <p:origin x="102" y="26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6D9AF-33CC-45B7-85AD-09152983654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EF74-D2F6-43F2-A5D3-6348B19DF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/>
              <a:t>캡차회피는</a:t>
            </a:r>
            <a:r>
              <a:rPr lang="ko-KR" altLang="en-US" dirty="0"/>
              <a:t> </a:t>
            </a:r>
            <a:r>
              <a:rPr lang="ko-KR" altLang="en-US" dirty="0" err="1"/>
              <a:t>연구중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GSMArena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스펙정보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6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/>
              <a:t>-</a:t>
            </a:r>
            <a:fld id="{D81BACFB-69E3-472F-B572-70D6EFBC3DCB}" type="slidenum">
              <a:rPr lang="ko-KR" altLang="en-US" smtClean="0"/>
              <a:pPr algn="ctr"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99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00413"/>
            <a:ext cx="2057400" cy="3210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81BACFB-69E3-472F-B572-70D6EFBC3D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-736" y="650885"/>
            <a:ext cx="9144736" cy="0"/>
            <a:chOff x="-736" y="650885"/>
            <a:chExt cx="9144736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6310489" y="650885"/>
              <a:ext cx="2833511" cy="0"/>
            </a:xfrm>
            <a:prstGeom prst="line">
              <a:avLst/>
            </a:prstGeom>
            <a:ln w="444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-736" y="650885"/>
              <a:ext cx="80843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90CDAB0-3AE1-4188-BEF4-3BB03B0FB2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6258" y="152886"/>
            <a:ext cx="864096" cy="341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EF6D5-D72D-4787-B51B-BFD4051038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08386" y="209479"/>
            <a:ext cx="683997" cy="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71998"/>
            <a:ext cx="9144000" cy="789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0266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UiPath</a:t>
            </a:r>
            <a:br>
              <a:rPr lang="en-US" altLang="ko-KR" sz="9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</a:br>
            <a:r>
              <a:rPr lang="ko-KR" altLang="en-US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데스크톱 레코딩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AB9B413-2366-439A-AA43-EE95F768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9" y="903103"/>
            <a:ext cx="4463991" cy="3708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97F69A-3D74-40B0-9FDA-4A0A300223DC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#2-</a:t>
            </a:r>
            <a:r>
              <a:rPr lang="ko-KR" altLang="en-US" sz="2400" b="1" dirty="0">
                <a:latin typeface="+mn-ea"/>
              </a:rPr>
              <a:t>메모장으로 편지쓰기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7C97627-9A89-483D-99DE-F08BDC662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52" y="903103"/>
            <a:ext cx="3273136" cy="433820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77F3B4-1FF7-46FF-A8F1-92782E02E035}"/>
              </a:ext>
            </a:extLst>
          </p:cNvPr>
          <p:cNvGrpSpPr/>
          <p:nvPr/>
        </p:nvGrpSpPr>
        <p:grpSpPr>
          <a:xfrm>
            <a:off x="380415" y="4726001"/>
            <a:ext cx="4191585" cy="1228896"/>
            <a:chOff x="380415" y="4726001"/>
            <a:chExt cx="4191585" cy="12288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E48D50-8E46-49D2-9976-70B19FBDC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415" y="4726001"/>
              <a:ext cx="4191585" cy="122889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A56E21-C0CC-488E-A08F-0C04DDB077BD}"/>
                </a:ext>
              </a:extLst>
            </p:cNvPr>
            <p:cNvSpPr/>
            <p:nvPr/>
          </p:nvSpPr>
          <p:spPr>
            <a:xfrm>
              <a:off x="2624905" y="5085184"/>
              <a:ext cx="314238" cy="67180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F1D47-616B-4522-B0F2-4FA6343BD833}"/>
              </a:ext>
            </a:extLst>
          </p:cNvPr>
          <p:cNvGrpSpPr/>
          <p:nvPr/>
        </p:nvGrpSpPr>
        <p:grpSpPr>
          <a:xfrm>
            <a:off x="2624905" y="6040311"/>
            <a:ext cx="1471233" cy="547538"/>
            <a:chOff x="2624905" y="6116170"/>
            <a:chExt cx="1471233" cy="5475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945AF7F-6040-4BF5-A9C7-16949332D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475" b="11575"/>
            <a:stretch/>
          </p:blipFill>
          <p:spPr>
            <a:xfrm>
              <a:off x="2624905" y="6116171"/>
              <a:ext cx="1471233" cy="54753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F916B2-14E3-4F91-9137-1064D5DAAA1C}"/>
                </a:ext>
              </a:extLst>
            </p:cNvPr>
            <p:cNvSpPr/>
            <p:nvPr/>
          </p:nvSpPr>
          <p:spPr>
            <a:xfrm>
              <a:off x="2624905" y="6116170"/>
              <a:ext cx="1471233" cy="303291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47D2E35-3F17-4551-844B-2EF72B339880}"/>
              </a:ext>
            </a:extLst>
          </p:cNvPr>
          <p:cNvSpPr txBox="1"/>
          <p:nvPr/>
        </p:nvSpPr>
        <p:spPr>
          <a:xfrm>
            <a:off x="4741930" y="5006917"/>
            <a:ext cx="4181475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레코딩으로 편지 내용 입력</a:t>
            </a:r>
            <a:r>
              <a:rPr lang="en-US" altLang="ko-KR" dirty="0"/>
              <a:t>-&gt; </a:t>
            </a:r>
            <a:r>
              <a:rPr lang="ko-KR" altLang="en-US" dirty="0"/>
              <a:t>복사 </a:t>
            </a:r>
            <a:r>
              <a:rPr lang="en-US" altLang="ko-KR" dirty="0"/>
              <a:t>– </a:t>
            </a:r>
            <a:r>
              <a:rPr lang="ko-KR" altLang="en-US" dirty="0"/>
              <a:t>텍스트 복사 </a:t>
            </a:r>
            <a:r>
              <a:rPr lang="en-US" altLang="ko-KR" dirty="0"/>
              <a:t>-&gt; </a:t>
            </a:r>
            <a:r>
              <a:rPr lang="ko-KR" altLang="en-US" dirty="0"/>
              <a:t>저장 및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727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568AAC-FD63-4BD3-A121-2FE2748EF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06" y="1042987"/>
            <a:ext cx="3695700" cy="1733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83D19D-E1F9-4AF0-8340-14BEA614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56" y="3138487"/>
            <a:ext cx="3200400" cy="581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48A25-9D1F-487F-81C4-71B38033440A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#2-</a:t>
            </a:r>
            <a:r>
              <a:rPr lang="ko-KR" altLang="en-US" sz="2400" b="1" dirty="0">
                <a:latin typeface="+mn-ea"/>
              </a:rPr>
              <a:t>메모장으로 편지쓰기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980C0905-B2FC-49E2-83A4-C93936A60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6" y="857249"/>
            <a:ext cx="3600450" cy="57245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AD6E5C-30F4-4E26-91B9-5B1BC9FB7FBB}"/>
              </a:ext>
            </a:extLst>
          </p:cNvPr>
          <p:cNvSpPr/>
          <p:nvPr/>
        </p:nvSpPr>
        <p:spPr>
          <a:xfrm>
            <a:off x="690465" y="4264090"/>
            <a:ext cx="3209731" cy="104502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9338B7-BBB4-4C47-9620-F7E614E0A83E}"/>
              </a:ext>
            </a:extLst>
          </p:cNvPr>
          <p:cNvSpPr/>
          <p:nvPr/>
        </p:nvSpPr>
        <p:spPr>
          <a:xfrm>
            <a:off x="4381306" y="2304661"/>
            <a:ext cx="3695700" cy="47187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1B401B-BE11-4D78-82F7-F645E40A31D3}"/>
              </a:ext>
            </a:extLst>
          </p:cNvPr>
          <p:cNvSpPr/>
          <p:nvPr/>
        </p:nvSpPr>
        <p:spPr>
          <a:xfrm>
            <a:off x="4777273" y="3429000"/>
            <a:ext cx="727788" cy="18194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22B5AE9-8417-47FE-B346-CE0D678DF0F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900196" y="2540599"/>
            <a:ext cx="481110" cy="224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7DC0C9B-95D8-4A17-8788-5C7DB63DD6B1}"/>
              </a:ext>
            </a:extLst>
          </p:cNvPr>
          <p:cNvCxnSpPr>
            <a:stCxn id="14" idx="2"/>
          </p:cNvCxnSpPr>
          <p:nvPr/>
        </p:nvCxnSpPr>
        <p:spPr>
          <a:xfrm flipH="1">
            <a:off x="5197151" y="2776537"/>
            <a:ext cx="1032005" cy="65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F69ACF-9AAA-48BC-8576-3ED265DA3030}"/>
              </a:ext>
            </a:extLst>
          </p:cNvPr>
          <p:cNvSpPr txBox="1"/>
          <p:nvPr/>
        </p:nvSpPr>
        <p:spPr>
          <a:xfrm>
            <a:off x="4381306" y="3789992"/>
            <a:ext cx="4482776" cy="258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레코딩완료</a:t>
            </a:r>
            <a:r>
              <a:rPr lang="ko-KR" altLang="en-US" dirty="0"/>
              <a:t> 후 생성된 </a:t>
            </a:r>
            <a:r>
              <a:rPr lang="en-US" altLang="ko-KR" dirty="0"/>
              <a:t>Get Text ‘editable Text </a:t>
            </a:r>
            <a:r>
              <a:rPr lang="ko-KR" altLang="en-US" dirty="0"/>
              <a:t>텍스트 편집</a:t>
            </a:r>
            <a:r>
              <a:rPr lang="en-US" altLang="ko-KR" dirty="0"/>
              <a:t>‘ Activity</a:t>
            </a:r>
            <a:r>
              <a:rPr lang="ko-KR" altLang="en-US" dirty="0"/>
              <a:t>의 </a:t>
            </a:r>
            <a:r>
              <a:rPr lang="ko-KR" altLang="en-US" dirty="0" err="1"/>
              <a:t>속성탭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출력 </a:t>
            </a:r>
            <a:r>
              <a:rPr lang="en-US" altLang="ko-KR" dirty="0"/>
              <a:t>Value </a:t>
            </a:r>
            <a:r>
              <a:rPr lang="ko-KR" altLang="en-US" dirty="0"/>
              <a:t>변수를 확인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Message Box Activity </a:t>
            </a:r>
            <a:r>
              <a:rPr lang="ko-KR" altLang="en-US" dirty="0"/>
              <a:t>추가 </a:t>
            </a:r>
            <a:r>
              <a:rPr lang="en-US" altLang="ko-KR" dirty="0"/>
              <a:t>- &gt; </a:t>
            </a:r>
            <a:r>
              <a:rPr lang="ko-KR" altLang="en-US" dirty="0" err="1"/>
              <a:t>속성탭</a:t>
            </a:r>
            <a:r>
              <a:rPr lang="en-US" altLang="ko-KR" dirty="0"/>
              <a:t>-&gt;</a:t>
            </a:r>
            <a:r>
              <a:rPr lang="ko-KR" altLang="en-US" dirty="0"/>
              <a:t> 입력 </a:t>
            </a:r>
            <a:r>
              <a:rPr lang="en-US" altLang="ko-KR" dirty="0"/>
              <a:t>Text</a:t>
            </a:r>
            <a:r>
              <a:rPr lang="ko-KR" altLang="en-US" dirty="0"/>
              <a:t>에 해당 변수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24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9183D-5B9F-4ED8-9C90-CE6F7EC80C1E}"/>
              </a:ext>
            </a:extLst>
          </p:cNvPr>
          <p:cNvSpPr txBox="1"/>
          <p:nvPr/>
        </p:nvSpPr>
        <p:spPr>
          <a:xfrm>
            <a:off x="0" y="315200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2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레코딩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267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레코딩 이란</a:t>
            </a:r>
            <a:r>
              <a:rPr lang="en-US" altLang="ko-KR" sz="20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사람이 하는 키보드</a:t>
            </a:r>
            <a:r>
              <a:rPr lang="en-US" altLang="ko-KR" dirty="0"/>
              <a:t>, </a:t>
            </a:r>
            <a:r>
              <a:rPr lang="ko-KR" altLang="en-US" dirty="0"/>
              <a:t>마우스 조작내용을 </a:t>
            </a:r>
            <a:r>
              <a:rPr lang="en-US" altLang="ko-KR" dirty="0"/>
              <a:t>Activity</a:t>
            </a:r>
            <a:r>
              <a:rPr lang="ko-KR" altLang="en-US" dirty="0"/>
              <a:t>로 자동으로 바꿔주는 기능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특징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Activity</a:t>
            </a:r>
            <a:r>
              <a:rPr lang="ko-KR" altLang="en-US" dirty="0"/>
              <a:t>를 자동으로 생성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레코딩 후 개발자의 보완작업</a:t>
            </a:r>
            <a:r>
              <a:rPr lang="en-US" altLang="ko-KR" dirty="0"/>
              <a:t>(Selector  </a:t>
            </a:r>
            <a:r>
              <a:rPr lang="ko-KR" altLang="en-US" dirty="0"/>
              <a:t>수정 등</a:t>
            </a:r>
            <a:r>
              <a:rPr lang="en-US" altLang="ko-KR" dirty="0"/>
              <a:t>)</a:t>
            </a:r>
            <a:r>
              <a:rPr lang="ko-KR" altLang="en-US" dirty="0"/>
              <a:t>이 필요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0BAAB2-B35D-45DD-9694-57FA5C02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12" y="3234758"/>
            <a:ext cx="3689441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14A8AB-CB8C-4AD6-89F6-7340896F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71" y="4515530"/>
            <a:ext cx="3683721" cy="10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48588F-1405-46FB-B003-304600A51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52" y="3234758"/>
            <a:ext cx="3817674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9221CC-D075-448F-A9E7-BD572C18B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552" y="4515530"/>
            <a:ext cx="39851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데스크톱 레코딩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226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대부분의 데스크탑 애플리케이션을 </a:t>
            </a:r>
            <a:r>
              <a:rPr lang="ko-KR" altLang="en-US" sz="2000" b="1" dirty="0" err="1"/>
              <a:t>레코딩하는</a:t>
            </a:r>
            <a:r>
              <a:rPr lang="ko-KR" altLang="en-US" sz="2000" b="1" dirty="0"/>
              <a:t> 데 사용됩니다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메모장 레코딩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메모장에 </a:t>
            </a:r>
            <a:r>
              <a:rPr lang="ko-KR" altLang="en-US" dirty="0" err="1"/>
              <a:t>글작성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글꼴 바꾸기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F567D4-F4BF-4CBC-AC8E-14119067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1" y="1688354"/>
            <a:ext cx="368372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2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#1-</a:t>
            </a:r>
            <a:r>
              <a:rPr lang="ko-KR" altLang="en-US" sz="2400" b="1" dirty="0">
                <a:latin typeface="+mn-ea"/>
              </a:rPr>
              <a:t>메모장으로 편지쓰기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313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기본조건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자동 레코딩 또는 수동 레코딩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 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메모장을 실행한다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메모장에 편지내용을 입력한다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입력된 내용을 파일로 저장한다</a:t>
            </a:r>
            <a:r>
              <a:rPr lang="en-US" altLang="ko-KR" dirty="0"/>
              <a:t>.(</a:t>
            </a:r>
            <a:r>
              <a:rPr lang="ko-KR" altLang="en-US" dirty="0"/>
              <a:t>저장위치 </a:t>
            </a:r>
            <a:r>
              <a:rPr lang="en-US" altLang="ko-KR" dirty="0"/>
              <a:t>: 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864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8A6AD0-8880-4897-A406-7B373A2A293E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#1-</a:t>
            </a:r>
            <a:r>
              <a:rPr lang="ko-KR" altLang="en-US" sz="2400" b="1" dirty="0">
                <a:latin typeface="+mn-ea"/>
              </a:rPr>
              <a:t>메모장으로 편지쓰기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레코딩 시작</a:t>
            </a:r>
            <a:r>
              <a:rPr lang="en-US" altLang="ko-KR" sz="2400" b="1" dirty="0">
                <a:latin typeface="+mn-ea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FF8FAA-A931-4685-B0F6-D1C4B7C75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56" y="904736"/>
            <a:ext cx="3492261" cy="337060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828053-36DA-4588-8A9B-836152FD3582}"/>
              </a:ext>
            </a:extLst>
          </p:cNvPr>
          <p:cNvGrpSpPr/>
          <p:nvPr/>
        </p:nvGrpSpPr>
        <p:grpSpPr>
          <a:xfrm>
            <a:off x="411615" y="1009747"/>
            <a:ext cx="2181225" cy="714375"/>
            <a:chOff x="411615" y="1009747"/>
            <a:chExt cx="2181225" cy="7143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40C8EC-2CB3-4413-A2A8-2E8A87809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5" y="1009747"/>
              <a:ext cx="2181225" cy="71437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4050500-3727-4059-8BDC-A5F6DD3104DE}"/>
                </a:ext>
              </a:extLst>
            </p:cNvPr>
            <p:cNvSpPr/>
            <p:nvPr/>
          </p:nvSpPr>
          <p:spPr>
            <a:xfrm>
              <a:off x="411615" y="1009747"/>
              <a:ext cx="530777" cy="71437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54E81D4-CE00-43B6-8B28-2B388C896C91}"/>
              </a:ext>
            </a:extLst>
          </p:cNvPr>
          <p:cNvGrpSpPr/>
          <p:nvPr/>
        </p:nvGrpSpPr>
        <p:grpSpPr>
          <a:xfrm>
            <a:off x="422013" y="1876499"/>
            <a:ext cx="1548881" cy="1552501"/>
            <a:chOff x="411615" y="1724122"/>
            <a:chExt cx="1548881" cy="15525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363307D-2730-43AD-A8C8-1FEA7A306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37" r="5132" b="9461"/>
            <a:stretch/>
          </p:blipFill>
          <p:spPr>
            <a:xfrm>
              <a:off x="411615" y="1724122"/>
              <a:ext cx="1548881" cy="1552501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450E44-6592-44E1-BCBE-73D3E85227B0}"/>
                </a:ext>
              </a:extLst>
            </p:cNvPr>
            <p:cNvSpPr/>
            <p:nvPr/>
          </p:nvSpPr>
          <p:spPr>
            <a:xfrm>
              <a:off x="411615" y="2024743"/>
              <a:ext cx="1548881" cy="23759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C6B7E90-6E7D-488B-8AFC-25BEE0A133FE}"/>
              </a:ext>
            </a:extLst>
          </p:cNvPr>
          <p:cNvGrpSpPr/>
          <p:nvPr/>
        </p:nvGrpSpPr>
        <p:grpSpPr>
          <a:xfrm>
            <a:off x="411615" y="3590802"/>
            <a:ext cx="4191585" cy="1228896"/>
            <a:chOff x="411615" y="3429000"/>
            <a:chExt cx="4191585" cy="122889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3573ACD-3544-4140-AFF8-090BC41A3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615" y="3429000"/>
              <a:ext cx="4191585" cy="122889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C7CAD2D-42DA-4280-940A-0FE723B637BA}"/>
                </a:ext>
              </a:extLst>
            </p:cNvPr>
            <p:cNvSpPr/>
            <p:nvPr/>
          </p:nvSpPr>
          <p:spPr>
            <a:xfrm>
              <a:off x="1455574" y="3779973"/>
              <a:ext cx="476929" cy="767961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750B381-CEE1-40CA-B54E-7385CE61A567}"/>
              </a:ext>
            </a:extLst>
          </p:cNvPr>
          <p:cNvGrpSpPr/>
          <p:nvPr/>
        </p:nvGrpSpPr>
        <p:grpSpPr>
          <a:xfrm>
            <a:off x="1428368" y="5133878"/>
            <a:ext cx="1008269" cy="523560"/>
            <a:chOff x="1287062" y="4719721"/>
            <a:chExt cx="1008269" cy="52356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7A42BD5-E95F-4140-A438-0BF19A40E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1" r="5500" b="9903"/>
            <a:stretch/>
          </p:blipFill>
          <p:spPr>
            <a:xfrm>
              <a:off x="1287062" y="4719721"/>
              <a:ext cx="1008269" cy="52356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57362B-085D-4E9B-B0D5-A2A78FA4061A}"/>
                </a:ext>
              </a:extLst>
            </p:cNvPr>
            <p:cNvSpPr/>
            <p:nvPr/>
          </p:nvSpPr>
          <p:spPr>
            <a:xfrm>
              <a:off x="1287062" y="4719721"/>
              <a:ext cx="1008269" cy="26178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6E3EB8B-DBDF-4D41-BE1C-4B3327F19697}"/>
              </a:ext>
            </a:extLst>
          </p:cNvPr>
          <p:cNvSpPr txBox="1"/>
          <p:nvPr/>
        </p:nvSpPr>
        <p:spPr>
          <a:xfrm>
            <a:off x="3105504" y="5168828"/>
            <a:ext cx="5739918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 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수동으로 </a:t>
            </a:r>
            <a:r>
              <a:rPr lang="en-US" altLang="ko-KR" dirty="0"/>
              <a:t>UiPath </a:t>
            </a:r>
            <a:r>
              <a:rPr lang="ko-KR" altLang="en-US" dirty="0"/>
              <a:t>실행 </a:t>
            </a:r>
            <a:r>
              <a:rPr lang="en-US" altLang="ko-KR" dirty="0"/>
              <a:t>- &gt; </a:t>
            </a:r>
            <a:r>
              <a:rPr lang="ko-KR" altLang="en-US" dirty="0"/>
              <a:t>레코딩 </a:t>
            </a:r>
            <a:r>
              <a:rPr lang="en-US" altLang="ko-KR" dirty="0"/>
              <a:t>– </a:t>
            </a:r>
            <a:r>
              <a:rPr lang="ko-KR" altLang="en-US" dirty="0"/>
              <a:t>데스크톱 클릭</a:t>
            </a:r>
            <a:r>
              <a:rPr lang="en-US" altLang="ko-KR" dirty="0"/>
              <a:t> -&gt; </a:t>
            </a:r>
            <a:r>
              <a:rPr lang="ko-KR" altLang="en-US" dirty="0" err="1"/>
              <a:t>앱시작</a:t>
            </a:r>
            <a:r>
              <a:rPr lang="ko-KR" altLang="en-US" dirty="0"/>
              <a:t> </a:t>
            </a:r>
            <a:r>
              <a:rPr lang="en-US" altLang="ko-KR" dirty="0"/>
              <a:t>- &gt; </a:t>
            </a:r>
            <a:r>
              <a:rPr lang="ko-KR" altLang="en-US" dirty="0"/>
              <a:t>실행해둔 메모장 선택</a:t>
            </a:r>
            <a:r>
              <a:rPr lang="en-US" altLang="ko-KR" dirty="0"/>
              <a:t> –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CB32EC4-F54E-4AA6-BC9F-866874F52CD9}"/>
              </a:ext>
            </a:extLst>
          </p:cNvPr>
          <p:cNvGrpSpPr/>
          <p:nvPr/>
        </p:nvGrpSpPr>
        <p:grpSpPr>
          <a:xfrm>
            <a:off x="5516089" y="4292207"/>
            <a:ext cx="2739805" cy="1054982"/>
            <a:chOff x="5516089" y="4292207"/>
            <a:chExt cx="2739805" cy="105498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4F65D72-DDB6-473C-82D4-1A775E17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6089" y="4292207"/>
              <a:ext cx="2739805" cy="1054982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BA69891-CBC8-4424-9E8E-6657BAF8C9CB}"/>
                </a:ext>
              </a:extLst>
            </p:cNvPr>
            <p:cNvSpPr/>
            <p:nvPr/>
          </p:nvSpPr>
          <p:spPr>
            <a:xfrm>
              <a:off x="7340392" y="4983608"/>
              <a:ext cx="882676" cy="20282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DD50E35-19DD-4630-A2ED-017FA7F1768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196454" y="2414714"/>
            <a:ext cx="497585" cy="152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3DF3BF-B649-457B-9C24-B18B0CC1B26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694039" y="4709736"/>
            <a:ext cx="238464" cy="42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CBD19E-3A93-4619-B19C-1BA986A222A4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2436637" y="2590039"/>
            <a:ext cx="2609919" cy="267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D6F3385-E1D9-4E2D-B5C4-AF7EC74B170C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>
            <a:off x="6885992" y="4292207"/>
            <a:ext cx="895738" cy="69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7EBAED-66FD-48D9-ADD1-23FCA0DDD1E4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16200000" flipH="1">
            <a:off x="710230" y="1690896"/>
            <a:ext cx="452998" cy="519450"/>
          </a:xfrm>
          <a:prstGeom prst="bentConnector3">
            <a:avLst>
              <a:gd name="adj1" fmla="val 19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6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33BC7A-C13E-4DB7-A025-2B511CD7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0" y="1065053"/>
            <a:ext cx="4050450" cy="335629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6DE711F-6298-4819-8567-231304FD5987}"/>
              </a:ext>
            </a:extLst>
          </p:cNvPr>
          <p:cNvGrpSpPr/>
          <p:nvPr/>
        </p:nvGrpSpPr>
        <p:grpSpPr>
          <a:xfrm>
            <a:off x="3429500" y="1116294"/>
            <a:ext cx="5161550" cy="3253810"/>
            <a:chOff x="3543800" y="2125944"/>
            <a:chExt cx="5161550" cy="32538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EEF945-41AB-495F-878E-4D030C41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3800" y="2125944"/>
              <a:ext cx="5161550" cy="325381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2B7B4E1-14A5-4C16-9ACD-7AEF5AA9F6E8}"/>
                </a:ext>
              </a:extLst>
            </p:cNvPr>
            <p:cNvSpPr/>
            <p:nvPr/>
          </p:nvSpPr>
          <p:spPr>
            <a:xfrm>
              <a:off x="4406475" y="2743199"/>
              <a:ext cx="3156375" cy="20574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16DBCC-5DDE-4D72-A8F9-14EC8D193D78}"/>
              </a:ext>
            </a:extLst>
          </p:cNvPr>
          <p:cNvSpPr txBox="1"/>
          <p:nvPr/>
        </p:nvSpPr>
        <p:spPr>
          <a:xfrm>
            <a:off x="438650" y="5122455"/>
            <a:ext cx="7276600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편지내용 입력 </a:t>
            </a:r>
            <a:r>
              <a:rPr lang="en-US" altLang="ko-KR" dirty="0"/>
              <a:t>– Enter</a:t>
            </a:r>
            <a:r>
              <a:rPr lang="ko-KR" altLang="en-US" dirty="0"/>
              <a:t>키 입력</a:t>
            </a:r>
            <a:r>
              <a:rPr lang="en-US" altLang="ko-KR" dirty="0"/>
              <a:t> - &gt; Ctrl S (</a:t>
            </a:r>
            <a:r>
              <a:rPr lang="ko-KR" altLang="en-US" dirty="0" err="1"/>
              <a:t>다른이름으로</a:t>
            </a:r>
            <a:r>
              <a:rPr lang="ko-KR" altLang="en-US" dirty="0"/>
              <a:t> 파일 저장</a:t>
            </a:r>
            <a:r>
              <a:rPr lang="en-US" altLang="ko-KR" dirty="0"/>
              <a:t>) -&gt; </a:t>
            </a:r>
            <a:r>
              <a:rPr lang="ko-KR" altLang="en-US" dirty="0"/>
              <a:t>경로 설정 뒤 파일 이름 입력 </a:t>
            </a:r>
            <a:r>
              <a:rPr lang="en-US" altLang="ko-KR" dirty="0"/>
              <a:t>- &gt; </a:t>
            </a:r>
            <a:r>
              <a:rPr lang="ko-KR" altLang="en-US" dirty="0"/>
              <a:t>저장 </a:t>
            </a:r>
            <a:r>
              <a:rPr lang="en-US" altLang="ko-KR" dirty="0"/>
              <a:t>Click -&gt; ESC(</a:t>
            </a:r>
            <a:r>
              <a:rPr lang="ko-KR" altLang="en-US" dirty="0"/>
              <a:t>레코딩 종료</a:t>
            </a:r>
            <a:r>
              <a:rPr lang="en-US" altLang="ko-KR" dirty="0"/>
              <a:t>) -&gt; </a:t>
            </a:r>
            <a:r>
              <a:rPr lang="ko-KR" altLang="en-US" dirty="0"/>
              <a:t>저장 및 종료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382D0-02A2-4E4A-86EF-51FE05E255FB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#1-</a:t>
            </a:r>
            <a:r>
              <a:rPr lang="ko-KR" altLang="en-US" sz="2400" b="1" dirty="0">
                <a:latin typeface="+mn-ea"/>
              </a:rPr>
              <a:t>메모장으로 편지쓰기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편지 작성</a:t>
            </a:r>
            <a:r>
              <a:rPr lang="en-US" altLang="ko-KR" sz="2400" b="1" dirty="0">
                <a:latin typeface="+mn-ea"/>
              </a:rPr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50A51A-E482-4DA5-BDE3-1899777E74B5}"/>
              </a:ext>
            </a:extLst>
          </p:cNvPr>
          <p:cNvGrpSpPr/>
          <p:nvPr/>
        </p:nvGrpSpPr>
        <p:grpSpPr>
          <a:xfrm>
            <a:off x="4209757" y="4472587"/>
            <a:ext cx="4191585" cy="1228896"/>
            <a:chOff x="1304632" y="3471315"/>
            <a:chExt cx="4191585" cy="122889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634847A-FAD0-4C5D-8FA5-301CAD917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4632" y="3471315"/>
              <a:ext cx="4191585" cy="122889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2AE6F1-CF91-4AA1-B47F-F639BE7283EE}"/>
                </a:ext>
              </a:extLst>
            </p:cNvPr>
            <p:cNvSpPr/>
            <p:nvPr/>
          </p:nvSpPr>
          <p:spPr>
            <a:xfrm>
              <a:off x="1398424" y="3817950"/>
              <a:ext cx="476929" cy="767961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563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4509F462-23E7-4985-B528-F6EB0901C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3" t="54479" r="7956" b="3771"/>
          <a:stretch/>
        </p:blipFill>
        <p:spPr>
          <a:xfrm>
            <a:off x="513183" y="849087"/>
            <a:ext cx="3153747" cy="5579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01C44-C9B9-4745-800B-F607E3E507ED}"/>
              </a:ext>
            </a:extLst>
          </p:cNvPr>
          <p:cNvSpPr txBox="1"/>
          <p:nvPr/>
        </p:nvSpPr>
        <p:spPr>
          <a:xfrm>
            <a:off x="3965509" y="2677888"/>
            <a:ext cx="4982548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레코딩된</a:t>
            </a:r>
            <a:r>
              <a:rPr lang="ko-KR" altLang="en-US" dirty="0"/>
              <a:t> 전체 프로세스 확인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Type into “Edit” : </a:t>
            </a:r>
            <a:r>
              <a:rPr lang="ko-KR" altLang="en-US" dirty="0"/>
              <a:t>파일 이름 수정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FB600-9B60-44A2-9E2E-5D20FDCDCD06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#1-</a:t>
            </a:r>
            <a:r>
              <a:rPr lang="ko-KR" altLang="en-US" sz="2400" b="1" dirty="0">
                <a:latin typeface="+mn-ea"/>
              </a:rPr>
              <a:t>메모장으로 편지쓰기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레코딩 확인</a:t>
            </a:r>
            <a:r>
              <a:rPr lang="en-US" altLang="ko-KR" sz="24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924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182C71-83E6-4DEC-86CF-07CED166B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1" y="929174"/>
            <a:ext cx="4562475" cy="358140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3C054FC6-E883-4EC0-9D5A-83056C48D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28" y="929174"/>
            <a:ext cx="3695700" cy="1657350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2F6A1DE5-915D-42CA-9E74-0848D212C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28" y="2719874"/>
            <a:ext cx="3695700" cy="20002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4902C2-455C-4E6F-A4C1-59B988795777}"/>
              </a:ext>
            </a:extLst>
          </p:cNvPr>
          <p:cNvSpPr/>
          <p:nvPr/>
        </p:nvSpPr>
        <p:spPr>
          <a:xfrm>
            <a:off x="4972828" y="2164702"/>
            <a:ext cx="3695700" cy="42182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5A249-116C-44B0-A225-626831FE8415}"/>
              </a:ext>
            </a:extLst>
          </p:cNvPr>
          <p:cNvSpPr/>
          <p:nvPr/>
        </p:nvSpPr>
        <p:spPr>
          <a:xfrm>
            <a:off x="4972828" y="4235224"/>
            <a:ext cx="3695700" cy="22023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0D7BAE-DB13-4601-8EA9-893C20F1ABA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43438" y="2375613"/>
            <a:ext cx="32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2D11C7-56B5-4355-8839-9CA717E4F8B7}"/>
              </a:ext>
            </a:extLst>
          </p:cNvPr>
          <p:cNvCxnSpPr>
            <a:endCxn id="13" idx="1"/>
          </p:cNvCxnSpPr>
          <p:nvPr/>
        </p:nvCxnSpPr>
        <p:spPr>
          <a:xfrm>
            <a:off x="4162425" y="3919538"/>
            <a:ext cx="810403" cy="42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7C32B-5428-4444-816B-0C637C02BC6D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#1-</a:t>
            </a:r>
            <a:r>
              <a:rPr lang="ko-KR" altLang="en-US" sz="2400" b="1" dirty="0">
                <a:latin typeface="+mn-ea"/>
              </a:rPr>
              <a:t>메모장으로 편지쓰기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종료</a:t>
            </a:r>
            <a:r>
              <a:rPr lang="en-US" altLang="ko-KR" sz="2400" b="1" dirty="0">
                <a:latin typeface="+mn-ea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E332C-FAEE-42D1-B637-AE2B9251D6D4}"/>
              </a:ext>
            </a:extLst>
          </p:cNvPr>
          <p:cNvSpPr txBox="1"/>
          <p:nvPr/>
        </p:nvSpPr>
        <p:spPr>
          <a:xfrm>
            <a:off x="294011" y="4799142"/>
            <a:ext cx="4982548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Attach</a:t>
            </a:r>
            <a:r>
              <a:rPr lang="ko-KR" altLang="en-US" dirty="0"/>
              <a:t> </a:t>
            </a:r>
            <a:r>
              <a:rPr lang="en-US" altLang="ko-KR" dirty="0"/>
              <a:t>Window</a:t>
            </a:r>
            <a:r>
              <a:rPr lang="ko-KR" altLang="en-US" dirty="0"/>
              <a:t> 출력속성에서 변수 생성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Close Window </a:t>
            </a:r>
            <a:r>
              <a:rPr lang="ko-KR" altLang="en-US" dirty="0"/>
              <a:t>입력속성에 해당 변수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814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#2-</a:t>
            </a:r>
            <a:r>
              <a:rPr lang="ko-KR" altLang="en-US" sz="2400" b="1" dirty="0">
                <a:latin typeface="+mn-ea"/>
              </a:rPr>
              <a:t>메모장으로 편지쓰기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392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기본조건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자동 레코딩 또는 수동 레코딩 사용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수기작성 코드화 병합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 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메모장을 실행한다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메모장에 편지내용을 입력한다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입력한 내용을 복사한다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복사한 내용을 메시지박스로 출력한다</a:t>
            </a:r>
            <a:r>
              <a:rPr lang="en-US" altLang="ko-KR" dirty="0"/>
              <a:t>. (</a:t>
            </a:r>
            <a:r>
              <a:rPr lang="ko-KR" altLang="en-US" u="sng" dirty="0"/>
              <a:t>수기작성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51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9726</TotalTime>
  <Words>326</Words>
  <Application>Microsoft Office PowerPoint</Application>
  <PresentationFormat>화면 슬라이드 쇼(4:3)</PresentationFormat>
  <Paragraphs>57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sap0228</dc:creator>
  <cp:lastModifiedBy>sict 0017</cp:lastModifiedBy>
  <cp:revision>1023</cp:revision>
  <dcterms:created xsi:type="dcterms:W3CDTF">2017-01-03T01:37:31Z</dcterms:created>
  <dcterms:modified xsi:type="dcterms:W3CDTF">2021-10-06T10:35:12Z</dcterms:modified>
</cp:coreProperties>
</file>