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55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rpa</a:t>
            </a:r>
            <a:r>
              <a:rPr lang="ko-KR" altLang="en-US" baseline="0" dirty="0" smtClean="0"/>
              <a:t>교육생</a:t>
            </a:r>
            <a:r>
              <a:rPr lang="ko-KR" altLang="en-US" dirty="0" smtClean="0"/>
              <a:t> 장준영입니다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제가 개발한 자동화 프로세스에 대한 </a:t>
            </a:r>
            <a:r>
              <a:rPr lang="ko-KR" altLang="en-US" dirty="0"/>
              <a:t>발표를 </a:t>
            </a:r>
            <a:r>
              <a:rPr lang="ko-KR" altLang="en-US" dirty="0" smtClean="0"/>
              <a:t>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프로젝트명은 </a:t>
            </a:r>
            <a:r>
              <a:rPr lang="ko-KR" altLang="en-US" dirty="0" err="1" smtClean="0"/>
              <a:t>더스킨샵이며</a:t>
            </a:r>
            <a:r>
              <a:rPr lang="ko-KR" altLang="en-US" dirty="0" smtClean="0"/>
              <a:t> </a:t>
            </a:r>
            <a:r>
              <a:rPr lang="ko-KR" altLang="en-US" dirty="0"/>
              <a:t>조원은 장준영</a:t>
            </a:r>
            <a:r>
              <a:rPr lang="en-US" altLang="ko-KR" dirty="0"/>
              <a:t>, </a:t>
            </a:r>
            <a:r>
              <a:rPr lang="ko-KR" altLang="en-US" dirty="0"/>
              <a:t>김유정 총 </a:t>
            </a:r>
            <a:r>
              <a:rPr lang="en-US" altLang="ko-KR" dirty="0"/>
              <a:t>2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프로젝트에서 구현하고자 </a:t>
            </a:r>
            <a:r>
              <a:rPr lang="ko-KR" altLang="en-US" dirty="0"/>
              <a:t>하는 목표는 회원가입</a:t>
            </a:r>
            <a:r>
              <a:rPr lang="en-US" altLang="ko-KR" dirty="0"/>
              <a:t> </a:t>
            </a:r>
            <a:r>
              <a:rPr lang="ko-KR" altLang="en-US" dirty="0"/>
              <a:t>혹은 로그인을 하여 상품을 장바구니에 담아 주문까지 가능한 </a:t>
            </a:r>
            <a:r>
              <a:rPr lang="ko-KR" altLang="en-US" dirty="0" smtClean="0"/>
              <a:t>쇼핑몰 사이트를 </a:t>
            </a:r>
            <a:r>
              <a:rPr lang="ko-KR" altLang="en-US" dirty="0"/>
              <a:t>구현하는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맡은 파트는 기획과 디자인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퍼블리싱 이며 로그인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회원가입 기능을 담당하였고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유정씨는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상품목록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상품정렬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장바구니 담기 등 주로 상품과 관련된 기능을 담당하였습니다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교육생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장준영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자격증 시험 일정을 가져오는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로봇 만들기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가져와는 로봇 만들기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기사 자격증을 선택하고 데이터를 추출 하고자 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직무 분야를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19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수만큼 반복을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자격증 시험 일정 수집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35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Workbook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엑셀 취합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560832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1449</TotalTime>
  <Words>421</Words>
  <Application>Microsoft Office PowerPoint</Application>
  <PresentationFormat>와이드스크린</PresentationFormat>
  <Paragraphs>83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맑은 고딕 Semilight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j</cp:lastModifiedBy>
  <cp:revision>254</cp:revision>
  <dcterms:created xsi:type="dcterms:W3CDTF">2023-01-12T00:33:34Z</dcterms:created>
  <dcterms:modified xsi:type="dcterms:W3CDTF">2023-05-18T15:13:11Z</dcterms:modified>
</cp:coreProperties>
</file>