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3" r:id="rId1"/>
    <p:sldMasterId id="2147483760" r:id="rId2"/>
    <p:sldMasterId id="2147483765" r:id="rId3"/>
    <p:sldMasterId id="2147483774" r:id="rId4"/>
  </p:sldMasterIdLst>
  <p:notesMasterIdLst>
    <p:notesMasterId r:id="rId15"/>
  </p:notesMasterIdLst>
  <p:sldIdLst>
    <p:sldId id="493" r:id="rId5"/>
    <p:sldId id="562" r:id="rId6"/>
    <p:sldId id="565" r:id="rId7"/>
    <p:sldId id="566" r:id="rId8"/>
    <p:sldId id="568" r:id="rId9"/>
    <p:sldId id="569" r:id="rId10"/>
    <p:sldId id="570" r:id="rId11"/>
    <p:sldId id="563" r:id="rId12"/>
    <p:sldId id="564" r:id="rId13"/>
    <p:sldId id="543" r:id="rId14"/>
  </p:sldIdLst>
  <p:sldSz cx="9906000" cy="6858000" type="A4"/>
  <p:notesSz cx="9996488" cy="686435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orient="horz" pos="300" userDrawn="1">
          <p15:clr>
            <a:srgbClr val="A4A3A4"/>
          </p15:clr>
        </p15:guide>
        <p15:guide id="3" pos="2167" userDrawn="1">
          <p15:clr>
            <a:srgbClr val="A4A3A4"/>
          </p15:clr>
        </p15:guide>
        <p15:guide id="4" pos="6068" userDrawn="1">
          <p15:clr>
            <a:srgbClr val="A4A3A4"/>
          </p15:clr>
        </p15:guide>
        <p15:guide id="5" pos="172" userDrawn="1">
          <p15:clr>
            <a:srgbClr val="A4A3A4"/>
          </p15:clr>
        </p15:guide>
        <p15:guide id="6" pos="24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2">
          <p15:clr>
            <a:srgbClr val="A4A3A4"/>
          </p15:clr>
        </p15:guide>
        <p15:guide id="2" pos="3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75C"/>
    <a:srgbClr val="FFECAF"/>
    <a:srgbClr val="595959"/>
    <a:srgbClr val="44546A"/>
    <a:srgbClr val="548235"/>
    <a:srgbClr val="EBECE6"/>
    <a:srgbClr val="685B55"/>
    <a:srgbClr val="849C2C"/>
    <a:srgbClr val="FD7172"/>
    <a:srgbClr val="595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9632" autoAdjust="0"/>
  </p:normalViewPr>
  <p:slideViewPr>
    <p:cSldViewPr snapToObjects="1">
      <p:cViewPr varScale="1">
        <p:scale>
          <a:sx n="108" d="100"/>
          <a:sy n="108" d="100"/>
        </p:scale>
        <p:origin x="1590" y="102"/>
      </p:cViewPr>
      <p:guideLst>
        <p:guide orient="horz" pos="1480"/>
        <p:guide orient="horz" pos="300"/>
        <p:guide pos="2167"/>
        <p:guide pos="6068"/>
        <p:guide pos="172"/>
        <p:guide pos="2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4" d="100"/>
          <a:sy n="84" d="100"/>
        </p:scale>
        <p:origin x="-1834" y="-77"/>
      </p:cViewPr>
      <p:guideLst>
        <p:guide orient="horz" pos="2162"/>
        <p:guide pos="3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1812" cy="344409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363" y="0"/>
            <a:ext cx="4331812" cy="344409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396BFF6-36E4-45C6-AE5F-38FA5A6C1071}" type="datetimeFigureOut">
              <a:rPr lang="ko-KR" altLang="en-US" smtClean="0"/>
              <a:pPr>
                <a:defRPr/>
              </a:pPr>
              <a:t>2022-12-23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24225" y="857250"/>
            <a:ext cx="3348038" cy="2317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9649" y="3303469"/>
            <a:ext cx="7997190" cy="2702838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9942"/>
            <a:ext cx="4331812" cy="34440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363" y="6519942"/>
            <a:ext cx="4331812" cy="34440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7A4CCF65-20BD-4408-BF7E-633E596D772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37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056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02325" algn="l" rtl="0" fontAlgn="base" latinLnBrk="1">
      <a:spcBef>
        <a:spcPct val="30000"/>
      </a:spcBef>
      <a:spcAft>
        <a:spcPct val="0"/>
      </a:spcAft>
      <a:defRPr sz="1056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804649" algn="l" rtl="0" fontAlgn="base" latinLnBrk="1">
      <a:spcBef>
        <a:spcPct val="30000"/>
      </a:spcBef>
      <a:spcAft>
        <a:spcPct val="0"/>
      </a:spcAft>
      <a:defRPr sz="1056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206974" algn="l" rtl="0" fontAlgn="base" latinLnBrk="1">
      <a:spcBef>
        <a:spcPct val="30000"/>
      </a:spcBef>
      <a:spcAft>
        <a:spcPct val="0"/>
      </a:spcAft>
      <a:defRPr sz="1056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609298" algn="l" rtl="0" fontAlgn="base" latinLnBrk="1">
      <a:spcBef>
        <a:spcPct val="30000"/>
      </a:spcBef>
      <a:spcAft>
        <a:spcPct val="0"/>
      </a:spcAft>
      <a:defRPr sz="1056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011623" algn="l" defTabSz="804649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947" algn="l" defTabSz="804649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6272" algn="l" defTabSz="804649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597" algn="l" defTabSz="804649" rtl="0" eaLnBrk="1" latinLnBrk="1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4CCF65-20BD-4408-BF7E-633E596D772F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832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93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499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401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895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6830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930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7680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09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144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93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51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99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11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55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93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98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5F245-E213-4DAD-B1A5-C6C3B6FE54C2}"/>
              </a:ext>
            </a:extLst>
          </p:cNvPr>
          <p:cNvSpPr/>
          <p:nvPr userDrawn="1"/>
        </p:nvSpPr>
        <p:spPr>
          <a:xfrm>
            <a:off x="0" y="1412776"/>
            <a:ext cx="9906000" cy="5544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01E84C-61C5-4D97-83B7-9E34317B5F7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89304" y="135301"/>
            <a:ext cx="864096" cy="34137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7048D93-46C2-472E-A24A-B9D8C8431E1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841432" y="134099"/>
            <a:ext cx="864096" cy="31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5F245-E213-4DAD-B1A5-C6C3B6FE54C2}"/>
              </a:ext>
            </a:extLst>
          </p:cNvPr>
          <p:cNvSpPr/>
          <p:nvPr userDrawn="1"/>
        </p:nvSpPr>
        <p:spPr>
          <a:xfrm>
            <a:off x="0" y="-2445"/>
            <a:ext cx="9906000" cy="5544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929E9-E1B7-4CBC-8A81-9BACF791283E}"/>
              </a:ext>
            </a:extLst>
          </p:cNvPr>
          <p:cNvSpPr txBox="1"/>
          <p:nvPr userDrawn="1"/>
        </p:nvSpPr>
        <p:spPr>
          <a:xfrm>
            <a:off x="1" y="2348880"/>
            <a:ext cx="9906000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 사 합 </a:t>
            </a:r>
            <a:r>
              <a:rPr lang="ko-KR" altLang="en-US" sz="48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니</a:t>
            </a:r>
            <a:r>
              <a:rPr lang="ko-KR" altLang="en-US" sz="4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D50145-DA5A-4CA4-BC1B-D38553F6ACE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89304" y="6327989"/>
            <a:ext cx="864096" cy="3413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FE52B3-ED5B-4125-A0F0-A401D7694CE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841432" y="6326787"/>
            <a:ext cx="864096" cy="31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5F245-E213-4DAD-B1A5-C6C3B6FE54C2}"/>
              </a:ext>
            </a:extLst>
          </p:cNvPr>
          <p:cNvSpPr/>
          <p:nvPr userDrawn="1"/>
        </p:nvSpPr>
        <p:spPr>
          <a:xfrm>
            <a:off x="0" y="0"/>
            <a:ext cx="64651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52FA02-F53C-4F7C-B395-3987AF7C5D3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445388" y="6549834"/>
            <a:ext cx="648072" cy="2560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8F7297-A79F-46DC-BFA9-551CA60773C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165468" y="6548631"/>
            <a:ext cx="648072" cy="23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8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5F245-E213-4DAD-B1A5-C6C3B6FE54C2}"/>
              </a:ext>
            </a:extLst>
          </p:cNvPr>
          <p:cNvSpPr/>
          <p:nvPr userDrawn="1"/>
        </p:nvSpPr>
        <p:spPr>
          <a:xfrm>
            <a:off x="0" y="0"/>
            <a:ext cx="9906000" cy="7647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DED40D00-47A7-4CB6-A117-A9FB50C13A3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49938" y="253425"/>
            <a:ext cx="39639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9pPr>
          </a:lstStyle>
          <a:p>
            <a:pPr algn="r"/>
            <a:r>
              <a:rPr kumimoji="0"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SiCT RPA </a:t>
            </a:r>
            <a:r>
              <a:rPr kumimoji="0"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교육프로그램</a:t>
            </a:r>
            <a:endParaRPr kumimoji="0" lang="en-US" altLang="ko-KR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F1B17A-EF88-4380-A3EF-6DA5332188F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445388" y="6549834"/>
            <a:ext cx="648072" cy="2560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2011EA-9ACF-4117-9417-9D5D851B791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165468" y="6548631"/>
            <a:ext cx="648072" cy="23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4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411317-707D-490D-8A45-6CC14529ADA7}"/>
              </a:ext>
            </a:extLst>
          </p:cNvPr>
          <p:cNvSpPr txBox="1"/>
          <p:nvPr/>
        </p:nvSpPr>
        <p:spPr>
          <a:xfrm>
            <a:off x="1907486" y="1772816"/>
            <a:ext cx="7582018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LEARN#8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132A49-780D-4031-B8DE-6162E9972155}"/>
              </a:ext>
            </a:extLst>
          </p:cNvPr>
          <p:cNvSpPr txBox="1"/>
          <p:nvPr/>
        </p:nvSpPr>
        <p:spPr>
          <a:xfrm>
            <a:off x="128464" y="2348880"/>
            <a:ext cx="9505056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altLang="ko-KR" sz="48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Unipass</a:t>
            </a:r>
            <a:r>
              <a:rPr lang="ko-KR" altLang="en-US" sz="4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공지 </a:t>
            </a:r>
            <a:r>
              <a:rPr lang="en-US" altLang="ko-KR" sz="4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Mail </a:t>
            </a:r>
            <a:r>
              <a:rPr lang="ko-KR" altLang="en-US" sz="4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발송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C67A05-B506-456B-B999-630259EDC95B}"/>
              </a:ext>
            </a:extLst>
          </p:cNvPr>
          <p:cNvSpPr txBox="1"/>
          <p:nvPr/>
        </p:nvSpPr>
        <p:spPr>
          <a:xfrm>
            <a:off x="6753200" y="5462689"/>
            <a:ext cx="2880320" cy="104304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SiCT RPA </a:t>
            </a: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교육프로그램</a:t>
            </a:r>
            <a:endParaRPr lang="en-US" altLang="ko-KR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39EED06-B597-4516-8186-68E4348D90A7}"/>
              </a:ext>
            </a:extLst>
          </p:cNvPr>
          <p:cNvCxnSpPr>
            <a:cxnSpLocks/>
          </p:cNvCxnSpPr>
          <p:nvPr/>
        </p:nvCxnSpPr>
        <p:spPr>
          <a:xfrm>
            <a:off x="848544" y="3196977"/>
            <a:ext cx="8640960" cy="0"/>
          </a:xfrm>
          <a:prstGeom prst="line">
            <a:avLst/>
          </a:prstGeom>
          <a:ln w="28575">
            <a:solidFill>
              <a:srgbClr val="EB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411317-707D-490D-8A45-6CC14529ADA7}"/>
              </a:ext>
            </a:extLst>
          </p:cNvPr>
          <p:cNvSpPr txBox="1"/>
          <p:nvPr/>
        </p:nvSpPr>
        <p:spPr>
          <a:xfrm>
            <a:off x="1928664" y="3178046"/>
            <a:ext cx="7582018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ko-KR" altLang="en-US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난이도 </a:t>
            </a:r>
            <a:r>
              <a:rPr lang="en-US" altLang="ko-KR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5890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22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411317-707D-490D-8A45-6CC14529ADA7}"/>
              </a:ext>
            </a:extLst>
          </p:cNvPr>
          <p:cNvSpPr txBox="1"/>
          <p:nvPr/>
        </p:nvSpPr>
        <p:spPr>
          <a:xfrm>
            <a:off x="200472" y="-1"/>
            <a:ext cx="4896544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7E39D2-CBEF-434C-B156-90A10DEDED71}"/>
              </a:ext>
            </a:extLst>
          </p:cNvPr>
          <p:cNvSpPr txBox="1"/>
          <p:nvPr/>
        </p:nvSpPr>
        <p:spPr>
          <a:xfrm>
            <a:off x="342174" y="2276872"/>
            <a:ext cx="8499258" cy="300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과제의 목적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 err="1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웹크롤링을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통한 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사전 교육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Click Activity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Selector 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편집 방법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제약 사항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게시물 페이지당 표시 개수 수정 금지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                             )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522FB99-4C17-473F-ADE6-48C43096FC19}"/>
              </a:ext>
            </a:extLst>
          </p:cNvPr>
          <p:cNvGrpSpPr/>
          <p:nvPr/>
        </p:nvGrpSpPr>
        <p:grpSpPr>
          <a:xfrm>
            <a:off x="342174" y="1052736"/>
            <a:ext cx="9298694" cy="789383"/>
            <a:chOff x="451975" y="1537975"/>
            <a:chExt cx="9298694" cy="78938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13BC6F-4436-44CA-906F-4779704189F7}"/>
                </a:ext>
              </a:extLst>
            </p:cNvPr>
            <p:cNvSpPr txBox="1"/>
            <p:nvPr/>
          </p:nvSpPr>
          <p:spPr>
            <a:xfrm>
              <a:off x="451975" y="1537975"/>
              <a:ext cx="8067210" cy="789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진행과제</a:t>
              </a: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b="1" dirty="0" err="1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Unipass</a:t>
              </a: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(https://unipass.customs.go.kr/csp/index.do)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공지사항  </a:t>
              </a: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Mail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발송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526C8C9-7B42-4482-B5E7-CD4FAB27676C}"/>
                </a:ext>
              </a:extLst>
            </p:cNvPr>
            <p:cNvSpPr txBox="1"/>
            <p:nvPr/>
          </p:nvSpPr>
          <p:spPr>
            <a:xfrm>
              <a:off x="580438" y="1838363"/>
              <a:ext cx="9170231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2C88CCC-6A49-993E-88CB-2CC141AE6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920" y="4901247"/>
            <a:ext cx="1838325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15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16C052-735B-45E0-8E52-F14B97C53808}"/>
              </a:ext>
            </a:extLst>
          </p:cNvPr>
          <p:cNvSpPr txBox="1"/>
          <p:nvPr/>
        </p:nvSpPr>
        <p:spPr>
          <a:xfrm>
            <a:off x="200472" y="-1"/>
            <a:ext cx="4896544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기본 흐름</a:t>
            </a:r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6559DAA7-7FC3-4959-86A8-454D20F292AE}"/>
              </a:ext>
            </a:extLst>
          </p:cNvPr>
          <p:cNvSpPr/>
          <p:nvPr/>
        </p:nvSpPr>
        <p:spPr>
          <a:xfrm>
            <a:off x="488504" y="980728"/>
            <a:ext cx="1872208" cy="648072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Step1.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 err="1">
                <a:solidFill>
                  <a:sysClr val="windowText" lastClr="000000"/>
                </a:solidFill>
              </a:rPr>
              <a:t>Unipass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접속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F0EA9E-A508-44B1-B3C1-A0B9D11523CB}"/>
              </a:ext>
            </a:extLst>
          </p:cNvPr>
          <p:cNvSpPr/>
          <p:nvPr/>
        </p:nvSpPr>
        <p:spPr>
          <a:xfrm>
            <a:off x="4008255" y="980728"/>
            <a:ext cx="1872208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Step1.2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개월 간의 공지사항 조회</a:t>
            </a:r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78F8FBC9-FE75-4BE7-97E7-BC09DCE42BE1}"/>
              </a:ext>
            </a:extLst>
          </p:cNvPr>
          <p:cNvSpPr/>
          <p:nvPr/>
        </p:nvSpPr>
        <p:spPr>
          <a:xfrm>
            <a:off x="4008255" y="3119123"/>
            <a:ext cx="1872208" cy="648072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Step2.2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“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제목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“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클릭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75FD585-905D-4D9D-9F8A-54B7CB3A7DC0}"/>
              </a:ext>
            </a:extLst>
          </p:cNvPr>
          <p:cNvSpPr/>
          <p:nvPr/>
        </p:nvSpPr>
        <p:spPr>
          <a:xfrm>
            <a:off x="4008255" y="4023603"/>
            <a:ext cx="1872208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Step3.1</a:t>
            </a:r>
          </a:p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제목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본문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Data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수집</a:t>
            </a:r>
          </a:p>
        </p:txBody>
      </p:sp>
      <p:sp>
        <p:nvSpPr>
          <p:cNvPr id="25" name="순서도: 판단 24">
            <a:extLst>
              <a:ext uri="{FF2B5EF4-FFF2-40B4-BE49-F238E27FC236}">
                <a16:creationId xmlns:a16="http://schemas.microsoft.com/office/drawing/2014/main" id="{530A47DE-F50C-441C-AF76-ACB89D76B2EB}"/>
              </a:ext>
            </a:extLst>
          </p:cNvPr>
          <p:cNvSpPr/>
          <p:nvPr/>
        </p:nvSpPr>
        <p:spPr>
          <a:xfrm>
            <a:off x="6466585" y="4023603"/>
            <a:ext cx="1872208" cy="648072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Step3.2</a:t>
            </a:r>
          </a:p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첨부 파일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확인</a:t>
            </a:r>
          </a:p>
        </p:txBody>
      </p:sp>
      <p:sp>
        <p:nvSpPr>
          <p:cNvPr id="27" name="순서도: 데이터 26">
            <a:extLst>
              <a:ext uri="{FF2B5EF4-FFF2-40B4-BE49-F238E27FC236}">
                <a16:creationId xmlns:a16="http://schemas.microsoft.com/office/drawing/2014/main" id="{767FECC2-C8D4-4318-9493-94BC20523035}"/>
              </a:ext>
            </a:extLst>
          </p:cNvPr>
          <p:cNvSpPr/>
          <p:nvPr/>
        </p:nvSpPr>
        <p:spPr>
          <a:xfrm>
            <a:off x="488504" y="5817359"/>
            <a:ext cx="1872208" cy="648072"/>
          </a:xfrm>
          <a:prstGeom prst="flowChartInputOutpu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Step4.1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Mail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작성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94BED66-BDC3-45C1-8745-63068BCB05BC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>
            <a:off x="2360712" y="1304764"/>
            <a:ext cx="1647543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7682E8D-D5FC-4568-ACDB-27E4AB948F8C}"/>
              </a:ext>
            </a:extLst>
          </p:cNvPr>
          <p:cNvCxnSpPr>
            <a:cxnSpLocks/>
            <a:stCxn id="17" idx="2"/>
            <a:endCxn id="7" idx="0"/>
          </p:cNvCxnSpPr>
          <p:nvPr/>
        </p:nvCxnSpPr>
        <p:spPr>
          <a:xfrm rot="5400000">
            <a:off x="4656209" y="1916714"/>
            <a:ext cx="576064" cy="237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514A27C-FD68-457F-B107-F62010FFE87B}"/>
              </a:ext>
            </a:extLst>
          </p:cNvPr>
          <p:cNvCxnSpPr>
            <a:cxnSpLocks/>
          </p:cNvCxnSpPr>
          <p:nvPr/>
        </p:nvCxnSpPr>
        <p:spPr>
          <a:xfrm rot="5400000">
            <a:off x="4860356" y="3958136"/>
            <a:ext cx="168009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순서도: 수행의 시작/종료 44">
            <a:extLst>
              <a:ext uri="{FF2B5EF4-FFF2-40B4-BE49-F238E27FC236}">
                <a16:creationId xmlns:a16="http://schemas.microsoft.com/office/drawing/2014/main" id="{5DB9D98C-0B4E-41B4-B96F-BC1F1E921958}"/>
              </a:ext>
            </a:extLst>
          </p:cNvPr>
          <p:cNvSpPr/>
          <p:nvPr/>
        </p:nvSpPr>
        <p:spPr>
          <a:xfrm>
            <a:off x="632520" y="2204864"/>
            <a:ext cx="1872208" cy="648072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Process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종료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0FE63DB-BD3C-49B9-8D2E-71B56287DFBF}"/>
              </a:ext>
            </a:extLst>
          </p:cNvPr>
          <p:cNvCxnSpPr>
            <a:cxnSpLocks/>
            <a:stCxn id="7" idx="1"/>
            <a:endCxn id="45" idx="3"/>
          </p:cNvCxnSpPr>
          <p:nvPr/>
        </p:nvCxnSpPr>
        <p:spPr>
          <a:xfrm flipH="1">
            <a:off x="2504728" y="2528900"/>
            <a:ext cx="1503290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EDCBCDB-2861-4BB7-A14F-D5DEDB910E6A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5880463" y="4347639"/>
            <a:ext cx="586122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1C2D85F-957B-4A30-A1E7-7C55516B341D}"/>
              </a:ext>
            </a:extLst>
          </p:cNvPr>
          <p:cNvSpPr/>
          <p:nvPr/>
        </p:nvSpPr>
        <p:spPr>
          <a:xfrm>
            <a:off x="4008255" y="5817357"/>
            <a:ext cx="1872208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Step5.2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Mail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발송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58A7AD1-59A9-428D-93B5-8B6830A837F9}"/>
              </a:ext>
            </a:extLst>
          </p:cNvPr>
          <p:cNvCxnSpPr>
            <a:cxnSpLocks/>
            <a:stCxn id="27" idx="5"/>
            <a:endCxn id="59" idx="1"/>
          </p:cNvCxnSpPr>
          <p:nvPr/>
        </p:nvCxnSpPr>
        <p:spPr>
          <a:xfrm flipV="1">
            <a:off x="2173491" y="6141393"/>
            <a:ext cx="1834764" cy="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30">
            <a:extLst>
              <a:ext uri="{FF2B5EF4-FFF2-40B4-BE49-F238E27FC236}">
                <a16:creationId xmlns:a16="http://schemas.microsoft.com/office/drawing/2014/main" id="{FD34219F-9C90-4815-BEB1-ADC957049176}"/>
              </a:ext>
            </a:extLst>
          </p:cNvPr>
          <p:cNvCxnSpPr>
            <a:cxnSpLocks/>
            <a:stCxn id="59" idx="3"/>
            <a:endCxn id="7" idx="3"/>
          </p:cNvCxnSpPr>
          <p:nvPr/>
        </p:nvCxnSpPr>
        <p:spPr>
          <a:xfrm flipH="1" flipV="1">
            <a:off x="5880226" y="2528900"/>
            <a:ext cx="237" cy="3612493"/>
          </a:xfrm>
          <a:prstGeom prst="bentConnector3">
            <a:avLst>
              <a:gd name="adj1" fmla="val -1276399156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6C2FACD-1F5B-44E0-BC35-90A9DD4A927B}"/>
              </a:ext>
            </a:extLst>
          </p:cNvPr>
          <p:cNvSpPr/>
          <p:nvPr/>
        </p:nvSpPr>
        <p:spPr>
          <a:xfrm>
            <a:off x="2648981" y="2154857"/>
            <a:ext cx="1367915" cy="3240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다음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Row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미존재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26CC066-1E1C-4C25-9137-36F63C0A6BAB}"/>
              </a:ext>
            </a:extLst>
          </p:cNvPr>
          <p:cNvSpPr txBox="1"/>
          <p:nvPr/>
        </p:nvSpPr>
        <p:spPr>
          <a:xfrm>
            <a:off x="7159221" y="980728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Unipass</a:t>
            </a:r>
            <a:r>
              <a:rPr lang="ko-KR" altLang="en-US" sz="1200" dirty="0"/>
              <a:t> </a:t>
            </a:r>
            <a:r>
              <a:rPr lang="en-US" altLang="ko-KR" sz="1200" dirty="0"/>
              <a:t>URL</a:t>
            </a:r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B0F2343C-C7B8-6625-DFBE-63739347C40D}"/>
              </a:ext>
            </a:extLst>
          </p:cNvPr>
          <p:cNvSpPr/>
          <p:nvPr/>
        </p:nvSpPr>
        <p:spPr>
          <a:xfrm>
            <a:off x="4008018" y="2204864"/>
            <a:ext cx="1872208" cy="648072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Row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존재 유무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EFB7C8C-EBCC-6C2D-3F06-0A50B2F4F8B4}"/>
              </a:ext>
            </a:extLst>
          </p:cNvPr>
          <p:cNvCxnSpPr>
            <a:stCxn id="7" idx="2"/>
            <a:endCxn id="21" idx="0"/>
          </p:cNvCxnSpPr>
          <p:nvPr/>
        </p:nvCxnSpPr>
        <p:spPr>
          <a:xfrm>
            <a:off x="4944122" y="2852936"/>
            <a:ext cx="237" cy="26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FC963D-2FE9-451D-15D9-A3CF388D16AD}"/>
              </a:ext>
            </a:extLst>
          </p:cNvPr>
          <p:cNvSpPr/>
          <p:nvPr/>
        </p:nvSpPr>
        <p:spPr>
          <a:xfrm>
            <a:off x="4016164" y="4920480"/>
            <a:ext cx="1872208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Step3.3</a:t>
            </a:r>
          </a:p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첨부 파일 저장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E601AB3D-A4BE-CE73-EEAC-3D64FE696AA8}"/>
              </a:ext>
            </a:extLst>
          </p:cNvPr>
          <p:cNvCxnSpPr>
            <a:stCxn id="5" idx="1"/>
            <a:endCxn id="27" idx="1"/>
          </p:cNvCxnSpPr>
          <p:nvPr/>
        </p:nvCxnSpPr>
        <p:spPr>
          <a:xfrm rot="10800000" flipV="1">
            <a:off x="1424608" y="5244515"/>
            <a:ext cx="2591556" cy="57284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64C16E14-92D0-DCB8-2926-E5996D9289C3}"/>
              </a:ext>
            </a:extLst>
          </p:cNvPr>
          <p:cNvCxnSpPr>
            <a:cxnSpLocks/>
            <a:stCxn id="25" idx="3"/>
            <a:endCxn id="27" idx="0"/>
          </p:cNvCxnSpPr>
          <p:nvPr/>
        </p:nvCxnSpPr>
        <p:spPr>
          <a:xfrm flipH="1">
            <a:off x="1611829" y="4347639"/>
            <a:ext cx="6726964" cy="1469720"/>
          </a:xfrm>
          <a:prstGeom prst="bentConnector4">
            <a:avLst>
              <a:gd name="adj1" fmla="val -3398"/>
              <a:gd name="adj2" fmla="val 869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A47EEACE-6192-3DC0-EA8D-34733AECB6D4}"/>
              </a:ext>
            </a:extLst>
          </p:cNvPr>
          <p:cNvCxnSpPr>
            <a:stCxn id="25" idx="2"/>
            <a:endCxn id="5" idx="3"/>
          </p:cNvCxnSpPr>
          <p:nvPr/>
        </p:nvCxnSpPr>
        <p:spPr>
          <a:xfrm rot="5400000">
            <a:off x="6359111" y="4200937"/>
            <a:ext cx="572841" cy="15143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9A3047E-AC7F-D9B6-36EB-03BBFA6174BD}"/>
              </a:ext>
            </a:extLst>
          </p:cNvPr>
          <p:cNvSpPr/>
          <p:nvPr/>
        </p:nvSpPr>
        <p:spPr>
          <a:xfrm>
            <a:off x="6241868" y="4833693"/>
            <a:ext cx="924726" cy="3240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파일 존재</a:t>
            </a:r>
          </a:p>
        </p:txBody>
      </p:sp>
    </p:spTree>
    <p:extLst>
      <p:ext uri="{BB962C8B-B14F-4D97-AF65-F5344CB8AC3E}">
        <p14:creationId xmlns:p14="http://schemas.microsoft.com/office/powerpoint/2010/main" val="253491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16C052-735B-45E0-8E52-F14B97C53808}"/>
              </a:ext>
            </a:extLst>
          </p:cNvPr>
          <p:cNvSpPr txBox="1"/>
          <p:nvPr/>
        </p:nvSpPr>
        <p:spPr>
          <a:xfrm>
            <a:off x="200472" y="-1"/>
            <a:ext cx="4896544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2.1) Step1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FD5894-DD10-4CE8-AC5A-23ABD3E1F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1" y="1000358"/>
            <a:ext cx="5771141" cy="3417123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4A1CA7-8B48-49F0-8E5B-2EF2C01C5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304" y="2954268"/>
            <a:ext cx="5771141" cy="3417123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33A32F-65AE-4A60-9EC2-36D77CDC22F5}"/>
              </a:ext>
            </a:extLst>
          </p:cNvPr>
          <p:cNvSpPr/>
          <p:nvPr/>
        </p:nvSpPr>
        <p:spPr>
          <a:xfrm>
            <a:off x="4664969" y="1480372"/>
            <a:ext cx="360040" cy="22043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0DFA404-002B-4042-A992-B62AB46D9C06}"/>
              </a:ext>
            </a:extLst>
          </p:cNvPr>
          <p:cNvSpPr/>
          <p:nvPr/>
        </p:nvSpPr>
        <p:spPr>
          <a:xfrm>
            <a:off x="3927509" y="4265317"/>
            <a:ext cx="360040" cy="14842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7821C1-398C-492E-8A48-1ACDD1F721B3}"/>
              </a:ext>
            </a:extLst>
          </p:cNvPr>
          <p:cNvSpPr/>
          <p:nvPr/>
        </p:nvSpPr>
        <p:spPr>
          <a:xfrm>
            <a:off x="3927509" y="4413744"/>
            <a:ext cx="360040" cy="14842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C233B1-E73A-41B4-9B1A-A87DFAE243C3}"/>
              </a:ext>
            </a:extLst>
          </p:cNvPr>
          <p:cNvSpPr/>
          <p:nvPr/>
        </p:nvSpPr>
        <p:spPr>
          <a:xfrm>
            <a:off x="6563854" y="4005065"/>
            <a:ext cx="261354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DC8941-A808-4587-A8D0-2BBA3545FB8E}"/>
              </a:ext>
            </a:extLst>
          </p:cNvPr>
          <p:cNvSpPr/>
          <p:nvPr/>
        </p:nvSpPr>
        <p:spPr>
          <a:xfrm>
            <a:off x="8193360" y="4725144"/>
            <a:ext cx="432048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71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16C052-735B-45E0-8E52-F14B97C53808}"/>
              </a:ext>
            </a:extLst>
          </p:cNvPr>
          <p:cNvSpPr txBox="1"/>
          <p:nvPr/>
        </p:nvSpPr>
        <p:spPr>
          <a:xfrm>
            <a:off x="200472" y="-1"/>
            <a:ext cx="4896544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2.2) Step2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3F6E91-C2A6-4CA0-B3D6-A148A2DCF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60" y="1412776"/>
            <a:ext cx="7677550" cy="454591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D9F129F-0108-4456-946F-E2E9EBC1BD5B}"/>
              </a:ext>
            </a:extLst>
          </p:cNvPr>
          <p:cNvSpPr/>
          <p:nvPr/>
        </p:nvSpPr>
        <p:spPr>
          <a:xfrm>
            <a:off x="3052095" y="3789040"/>
            <a:ext cx="1768917" cy="25159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65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16C052-735B-45E0-8E52-F14B97C53808}"/>
              </a:ext>
            </a:extLst>
          </p:cNvPr>
          <p:cNvSpPr txBox="1"/>
          <p:nvPr/>
        </p:nvSpPr>
        <p:spPr>
          <a:xfrm>
            <a:off x="200472" y="-1"/>
            <a:ext cx="4896544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2.3) Step3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7CB5AA-179F-4E43-B076-27AF9F9C4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28" y="1052736"/>
            <a:ext cx="8337376" cy="493660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5F1BE94-6A03-4C1A-BA27-DC091CEC2884}"/>
              </a:ext>
            </a:extLst>
          </p:cNvPr>
          <p:cNvSpPr/>
          <p:nvPr/>
        </p:nvSpPr>
        <p:spPr>
          <a:xfrm>
            <a:off x="3316803" y="2492896"/>
            <a:ext cx="1768917" cy="25159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2B3ED4-3A26-43FE-A767-4D886C80E3E5}"/>
              </a:ext>
            </a:extLst>
          </p:cNvPr>
          <p:cNvSpPr/>
          <p:nvPr/>
        </p:nvSpPr>
        <p:spPr>
          <a:xfrm>
            <a:off x="3316803" y="2916418"/>
            <a:ext cx="4516517" cy="20247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01CE0C-1D2F-4B51-A7C1-84445F2EEBBB}"/>
              </a:ext>
            </a:extLst>
          </p:cNvPr>
          <p:cNvSpPr/>
          <p:nvPr/>
        </p:nvSpPr>
        <p:spPr>
          <a:xfrm>
            <a:off x="3316803" y="4941168"/>
            <a:ext cx="1768917" cy="25159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373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51CF0C6-0514-FA35-99D3-9544A2EC4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632" y="1081420"/>
            <a:ext cx="6346810" cy="51983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16C052-735B-45E0-8E52-F14B97C53808}"/>
              </a:ext>
            </a:extLst>
          </p:cNvPr>
          <p:cNvSpPr txBox="1"/>
          <p:nvPr/>
        </p:nvSpPr>
        <p:spPr>
          <a:xfrm>
            <a:off x="200472" y="-1"/>
            <a:ext cx="4896544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2.4) Step4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9001F9-CCDC-4B2A-8BA7-48E2C483C9DF}"/>
              </a:ext>
            </a:extLst>
          </p:cNvPr>
          <p:cNvSpPr/>
          <p:nvPr/>
        </p:nvSpPr>
        <p:spPr>
          <a:xfrm>
            <a:off x="3536340" y="1831467"/>
            <a:ext cx="2280756" cy="19729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5DE1E3-4AB3-4F84-806E-0743E56403E8}"/>
              </a:ext>
            </a:extLst>
          </p:cNvPr>
          <p:cNvSpPr/>
          <p:nvPr/>
        </p:nvSpPr>
        <p:spPr>
          <a:xfrm>
            <a:off x="3536340" y="2103580"/>
            <a:ext cx="3035445" cy="15737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C1C9A2-7640-414E-894D-025164275B61}"/>
              </a:ext>
            </a:extLst>
          </p:cNvPr>
          <p:cNvSpPr/>
          <p:nvPr/>
        </p:nvSpPr>
        <p:spPr>
          <a:xfrm>
            <a:off x="3536340" y="2335773"/>
            <a:ext cx="3433435" cy="273324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2B89B9-9CAE-403E-A660-B2997B065149}"/>
              </a:ext>
            </a:extLst>
          </p:cNvPr>
          <p:cNvSpPr/>
          <p:nvPr/>
        </p:nvSpPr>
        <p:spPr>
          <a:xfrm>
            <a:off x="3584848" y="5301208"/>
            <a:ext cx="3168352" cy="57606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502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16C052-735B-45E0-8E52-F14B97C53808}"/>
              </a:ext>
            </a:extLst>
          </p:cNvPr>
          <p:cNvSpPr txBox="1"/>
          <p:nvPr/>
        </p:nvSpPr>
        <p:spPr>
          <a:xfrm>
            <a:off x="200472" y="-1"/>
            <a:ext cx="4896544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INPUT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41F021-37AD-4BD8-95C9-545AA2C7E6A0}"/>
              </a:ext>
            </a:extLst>
          </p:cNvPr>
          <p:cNvSpPr txBox="1"/>
          <p:nvPr/>
        </p:nvSpPr>
        <p:spPr>
          <a:xfrm>
            <a:off x="511900" y="836712"/>
            <a:ext cx="9170231" cy="49435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Unipass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첨부파일 저장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표시된 파일은 모두 저장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93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16C052-735B-45E0-8E52-F14B97C53808}"/>
              </a:ext>
            </a:extLst>
          </p:cNvPr>
          <p:cNvSpPr txBox="1"/>
          <p:nvPr/>
        </p:nvSpPr>
        <p:spPr>
          <a:xfrm>
            <a:off x="200472" y="-1"/>
            <a:ext cx="4896544" cy="7550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OUTPUT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2BD5C94-AFB2-4A13-BDBC-B5FFB1A19EB0}"/>
              </a:ext>
            </a:extLst>
          </p:cNvPr>
          <p:cNvGrpSpPr/>
          <p:nvPr/>
        </p:nvGrpSpPr>
        <p:grpSpPr>
          <a:xfrm>
            <a:off x="-303584" y="1018217"/>
            <a:ext cx="9901971" cy="3596858"/>
            <a:chOff x="-193783" y="1488563"/>
            <a:chExt cx="9901971" cy="35968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F92C37-421E-423D-B613-544D8678ACFA}"/>
                </a:ext>
              </a:extLst>
            </p:cNvPr>
            <p:cNvSpPr txBox="1"/>
            <p:nvPr/>
          </p:nvSpPr>
          <p:spPr>
            <a:xfrm>
              <a:off x="705445" y="1537975"/>
              <a:ext cx="9002743" cy="354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Mail</a:t>
              </a: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발송</a:t>
              </a:r>
              <a:endParaRPr lang="en-US" altLang="ko-KR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Activity 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 또는 </a:t>
              </a: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“https://www.gmail.com”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발송</a:t>
              </a:r>
              <a:endPara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공문 건 </a:t>
              </a: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by 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 </a:t>
              </a: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Mail 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발송 필요</a:t>
              </a:r>
              <a:endPara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공문의 제목 → </a:t>
              </a: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Mail 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제목</a:t>
              </a:r>
              <a:endPara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공문의 본문 → </a:t>
              </a: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Mail 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본문</a:t>
              </a:r>
              <a:endPara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공문의 첨부 파일 → </a:t>
              </a: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Mail 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첨부 파일</a:t>
              </a:r>
              <a:endPara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TO : 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본인 메일</a:t>
              </a: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400" b="1" dirty="0" err="1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gmail</a:t>
              </a: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계정</a:t>
              </a:r>
              <a:r>
                <a:rPr lang="en-US" altLang="ko-KR" sz="1400" b="1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b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           </a:t>
              </a:r>
            </a:p>
            <a:p>
              <a:pPr>
                <a:lnSpc>
                  <a:spcPct val="150000"/>
                </a:lnSpc>
              </a:pPr>
              <a:endPara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7C661F-1971-4A14-9B73-676FB5180F90}"/>
                </a:ext>
              </a:extLst>
            </p:cNvPr>
            <p:cNvSpPr txBox="1"/>
            <p:nvPr/>
          </p:nvSpPr>
          <p:spPr>
            <a:xfrm>
              <a:off x="-193783" y="1488563"/>
              <a:ext cx="9170231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3829050" lvl="8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4371946"/>
      </p:ext>
    </p:extLst>
  </p:cSld>
  <p:clrMapOvr>
    <a:masterClrMapping/>
  </p:clrMapOvr>
</p:sld>
</file>

<file path=ppt/theme/theme1.xml><?xml version="1.0" encoding="utf-8"?>
<a:theme xmlns:a="http://schemas.openxmlformats.org/drawingml/2006/main" name="0. 표지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0. 표지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0. 표지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1. POC개요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12826</TotalTime>
  <Words>192</Words>
  <Application>Microsoft Office PowerPoint</Application>
  <PresentationFormat>A4 용지(210x297mm)</PresentationFormat>
  <Paragraphs>54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Calibri</vt:lpstr>
      <vt:lpstr>Wingdings</vt:lpstr>
      <vt:lpstr>Arial</vt:lpstr>
      <vt:lpstr>맑은 고딕</vt:lpstr>
      <vt:lpstr>0. 표지</vt:lpstr>
      <vt:lpstr>1_0. 표지</vt:lpstr>
      <vt:lpstr>2_0. 표지</vt:lpstr>
      <vt:lpstr>1_1. POC개요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JEONGMIN PARK</dc:creator>
  <cp:lastModifiedBy>sict 0002</cp:lastModifiedBy>
  <cp:revision>1272</cp:revision>
  <cp:lastPrinted>2015-04-09T07:27:44Z</cp:lastPrinted>
  <dcterms:created xsi:type="dcterms:W3CDTF">2014-12-23T18:46:20Z</dcterms:created>
  <dcterms:modified xsi:type="dcterms:W3CDTF">2022-12-26T00:25:27Z</dcterms:modified>
</cp:coreProperties>
</file>