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43" r:id="rId1"/>
    <p:sldMasterId id="2147483760" r:id="rId2"/>
    <p:sldMasterId id="2147483765" r:id="rId3"/>
    <p:sldMasterId id="2147483774" r:id="rId4"/>
  </p:sldMasterIdLst>
  <p:notesMasterIdLst>
    <p:notesMasterId r:id="rId10"/>
  </p:notesMasterIdLst>
  <p:sldIdLst>
    <p:sldId id="493" r:id="rId5"/>
    <p:sldId id="562" r:id="rId6"/>
    <p:sldId id="563" r:id="rId7"/>
    <p:sldId id="564" r:id="rId8"/>
    <p:sldId id="543" r:id="rId9"/>
  </p:sldIdLst>
  <p:sldSz cx="9906000" cy="6858000" type="A4"/>
  <p:notesSz cx="9996488" cy="686435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맑은 고딕" panose="020B0503020000020004" pitchFamily="50" charset="-127"/>
      <p:regular r:id="rId15"/>
      <p:bold r:id="rId16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0" userDrawn="1">
          <p15:clr>
            <a:srgbClr val="A4A3A4"/>
          </p15:clr>
        </p15:guide>
        <p15:guide id="2" orient="horz" pos="300" userDrawn="1">
          <p15:clr>
            <a:srgbClr val="A4A3A4"/>
          </p15:clr>
        </p15:guide>
        <p15:guide id="3" pos="2167" userDrawn="1">
          <p15:clr>
            <a:srgbClr val="A4A3A4"/>
          </p15:clr>
        </p15:guide>
        <p15:guide id="4" pos="6068" userDrawn="1">
          <p15:clr>
            <a:srgbClr val="A4A3A4"/>
          </p15:clr>
        </p15:guide>
        <p15:guide id="5" pos="172" userDrawn="1">
          <p15:clr>
            <a:srgbClr val="A4A3A4"/>
          </p15:clr>
        </p15:guide>
        <p15:guide id="6" pos="248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2">
          <p15:clr>
            <a:srgbClr val="A4A3A4"/>
          </p15:clr>
        </p15:guide>
        <p15:guide id="2" pos="314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ECAF"/>
    <a:srgbClr val="595959"/>
    <a:srgbClr val="44546A"/>
    <a:srgbClr val="548235"/>
    <a:srgbClr val="EBECE6"/>
    <a:srgbClr val="685B55"/>
    <a:srgbClr val="849C2C"/>
    <a:srgbClr val="00875C"/>
    <a:srgbClr val="FD7172"/>
    <a:srgbClr val="5959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55" autoAdjust="0"/>
    <p:restoredTop sz="99632" autoAdjust="0"/>
  </p:normalViewPr>
  <p:slideViewPr>
    <p:cSldViewPr snapToObjects="1">
      <p:cViewPr varScale="1">
        <p:scale>
          <a:sx n="108" d="100"/>
          <a:sy n="108" d="100"/>
        </p:scale>
        <p:origin x="1590" y="102"/>
      </p:cViewPr>
      <p:guideLst>
        <p:guide orient="horz" pos="1480"/>
        <p:guide orient="horz" pos="300"/>
        <p:guide pos="2167"/>
        <p:guide pos="6068"/>
        <p:guide pos="172"/>
        <p:guide pos="2485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>
      <p:cViewPr varScale="1">
        <p:scale>
          <a:sx n="84" d="100"/>
          <a:sy n="84" d="100"/>
        </p:scale>
        <p:origin x="-1834" y="-77"/>
      </p:cViewPr>
      <p:guideLst>
        <p:guide orient="horz" pos="2162"/>
        <p:guide pos="314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3.fntdata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font" Target="fonts/font2.fntdata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6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font" Target="fonts/font1.fntdata"/><Relationship Id="rId5" Type="http://schemas.openxmlformats.org/officeDocument/2006/relationships/slide" Target="slides/slide1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31812" cy="344409"/>
          </a:xfrm>
          <a:prstGeom prst="rect">
            <a:avLst/>
          </a:prstGeom>
        </p:spPr>
        <p:txBody>
          <a:bodyPr vert="horz" lIns="96341" tIns="48171" rIns="96341" bIns="48171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300" dirty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62363" y="0"/>
            <a:ext cx="4331812" cy="344409"/>
          </a:xfrm>
          <a:prstGeom prst="rect">
            <a:avLst/>
          </a:prstGeom>
        </p:spPr>
        <p:txBody>
          <a:bodyPr vert="horz" lIns="96341" tIns="48171" rIns="96341" bIns="48171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300" smtClean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B396BFF6-36E4-45C6-AE5F-38FA5A6C1071}" type="datetimeFigureOut">
              <a:rPr lang="ko-KR" altLang="en-US" smtClean="0"/>
              <a:pPr>
                <a:defRPr/>
              </a:pPr>
              <a:t>2022-12-20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324225" y="857250"/>
            <a:ext cx="3348038" cy="2317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341" tIns="48171" rIns="96341" bIns="48171" rtlCol="0" anchor="ctr"/>
          <a:lstStyle/>
          <a:p>
            <a:pPr lv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9649" y="3303469"/>
            <a:ext cx="7997190" cy="2702838"/>
          </a:xfrm>
          <a:prstGeom prst="rect">
            <a:avLst/>
          </a:prstGeom>
        </p:spPr>
        <p:txBody>
          <a:bodyPr vert="horz" lIns="96341" tIns="48171" rIns="96341" bIns="48171" rtlCol="0"/>
          <a:lstStyle/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  <a:p>
            <a:pPr lvl="3"/>
            <a:r>
              <a:rPr lang="ko-KR" altLang="en-US" noProof="0" dirty="0"/>
              <a:t>넷째 수준</a:t>
            </a:r>
          </a:p>
          <a:p>
            <a:pPr lvl="4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9942"/>
            <a:ext cx="4331812" cy="344409"/>
          </a:xfrm>
          <a:prstGeom prst="rect">
            <a:avLst/>
          </a:prstGeom>
        </p:spPr>
        <p:txBody>
          <a:bodyPr vert="horz" lIns="96341" tIns="48171" rIns="96341" bIns="48171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300" dirty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62363" y="6519942"/>
            <a:ext cx="4331812" cy="344409"/>
          </a:xfrm>
          <a:prstGeom prst="rect">
            <a:avLst/>
          </a:prstGeom>
        </p:spPr>
        <p:txBody>
          <a:bodyPr vert="horz" lIns="96341" tIns="48171" rIns="96341" bIns="48171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300" smtClean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7A4CCF65-20BD-4408-BF7E-633E596D772F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1373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sz="1056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02325" algn="l" rtl="0" fontAlgn="base" latinLnBrk="1">
      <a:spcBef>
        <a:spcPct val="30000"/>
      </a:spcBef>
      <a:spcAft>
        <a:spcPct val="0"/>
      </a:spcAft>
      <a:defRPr sz="1056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804649" algn="l" rtl="0" fontAlgn="base" latinLnBrk="1">
      <a:spcBef>
        <a:spcPct val="30000"/>
      </a:spcBef>
      <a:spcAft>
        <a:spcPct val="0"/>
      </a:spcAft>
      <a:defRPr sz="1056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206974" algn="l" rtl="0" fontAlgn="base" latinLnBrk="1">
      <a:spcBef>
        <a:spcPct val="30000"/>
      </a:spcBef>
      <a:spcAft>
        <a:spcPct val="0"/>
      </a:spcAft>
      <a:defRPr sz="1056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609298" algn="l" rtl="0" fontAlgn="base" latinLnBrk="1">
      <a:spcBef>
        <a:spcPct val="30000"/>
      </a:spcBef>
      <a:spcAft>
        <a:spcPct val="0"/>
      </a:spcAft>
      <a:defRPr sz="1056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011623" algn="l" defTabSz="804649" rtl="0" eaLnBrk="1" latinLnBrk="1" hangingPunct="1">
      <a:defRPr sz="1056" kern="1200">
        <a:solidFill>
          <a:schemeClr val="tx1"/>
        </a:solidFill>
        <a:latin typeface="+mn-lt"/>
        <a:ea typeface="+mn-ea"/>
        <a:cs typeface="+mn-cs"/>
      </a:defRPr>
    </a:lvl6pPr>
    <a:lvl7pPr marL="2413947" algn="l" defTabSz="804649" rtl="0" eaLnBrk="1" latinLnBrk="1" hangingPunct="1">
      <a:defRPr sz="1056" kern="1200">
        <a:solidFill>
          <a:schemeClr val="tx1"/>
        </a:solidFill>
        <a:latin typeface="+mn-lt"/>
        <a:ea typeface="+mn-ea"/>
        <a:cs typeface="+mn-cs"/>
      </a:defRPr>
    </a:lvl7pPr>
    <a:lvl8pPr marL="2816272" algn="l" defTabSz="804649" rtl="0" eaLnBrk="1" latinLnBrk="1" hangingPunct="1">
      <a:defRPr sz="1056" kern="1200">
        <a:solidFill>
          <a:schemeClr val="tx1"/>
        </a:solidFill>
        <a:latin typeface="+mn-lt"/>
        <a:ea typeface="+mn-ea"/>
        <a:cs typeface="+mn-cs"/>
      </a:defRPr>
    </a:lvl8pPr>
    <a:lvl9pPr marL="3218597" algn="l" defTabSz="804649" rtl="0" eaLnBrk="1" latinLnBrk="1" hangingPunct="1">
      <a:defRPr sz="105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A4CCF65-20BD-4408-BF7E-633E596D772F}" type="slidenum">
              <a:rPr lang="ko-KR" altLang="en-US" smtClean="0"/>
              <a:pPr>
                <a:defRPr/>
              </a:pPr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38322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2933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14997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14012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88954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268309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79307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76805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6094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1441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8930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0513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25995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8110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8553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939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21988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8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.png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2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.png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8EF5F245-E213-4DAD-B1A5-C6C3B6FE54C2}"/>
              </a:ext>
            </a:extLst>
          </p:cNvPr>
          <p:cNvSpPr/>
          <p:nvPr userDrawn="1"/>
        </p:nvSpPr>
        <p:spPr>
          <a:xfrm>
            <a:off x="0" y="1412776"/>
            <a:ext cx="9906000" cy="55446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C01E84C-61C5-4D97-83B7-9E34317B5F76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689304" y="135301"/>
            <a:ext cx="864096" cy="341371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B7048D93-46C2-472E-A24A-B9D8C8431E19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8841432" y="134099"/>
            <a:ext cx="864096" cy="312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36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8EF5F245-E213-4DAD-B1A5-C6C3B6FE54C2}"/>
              </a:ext>
            </a:extLst>
          </p:cNvPr>
          <p:cNvSpPr/>
          <p:nvPr userDrawn="1"/>
        </p:nvSpPr>
        <p:spPr>
          <a:xfrm>
            <a:off x="0" y="-2445"/>
            <a:ext cx="9906000" cy="55446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9929E9-E1B7-4CBC-8A81-9BACF791283E}"/>
              </a:ext>
            </a:extLst>
          </p:cNvPr>
          <p:cNvSpPr txBox="1"/>
          <p:nvPr userDrawn="1"/>
        </p:nvSpPr>
        <p:spPr>
          <a:xfrm>
            <a:off x="1" y="2348880"/>
            <a:ext cx="9906000" cy="75501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ko-KR" altLang="en-US" sz="4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감 사 합 </a:t>
            </a:r>
            <a:r>
              <a:rPr lang="ko-KR" altLang="en-US" sz="4800" b="1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니</a:t>
            </a:r>
            <a:r>
              <a:rPr lang="ko-KR" altLang="en-US" sz="4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다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ED50145-DA5A-4CA4-BC1B-D38553F6ACED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689304" y="6327989"/>
            <a:ext cx="864096" cy="34137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2FE52B3-ED5B-4125-A0F0-A401D7694CE4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8841432" y="6326787"/>
            <a:ext cx="864096" cy="312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298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8EF5F245-E213-4DAD-B1A5-C6C3B6FE54C2}"/>
              </a:ext>
            </a:extLst>
          </p:cNvPr>
          <p:cNvSpPr/>
          <p:nvPr userDrawn="1"/>
        </p:nvSpPr>
        <p:spPr>
          <a:xfrm>
            <a:off x="0" y="0"/>
            <a:ext cx="646516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152FA02-F53C-4F7C-B395-3987AF7C5D30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8445388" y="6549834"/>
            <a:ext cx="648072" cy="25602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08F7297-A79F-46DC-BFA9-551CA60773C1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9165468" y="6548631"/>
            <a:ext cx="648072" cy="234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889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8EF5F245-E213-4DAD-B1A5-C6C3B6FE54C2}"/>
              </a:ext>
            </a:extLst>
          </p:cNvPr>
          <p:cNvSpPr/>
          <p:nvPr userDrawn="1"/>
        </p:nvSpPr>
        <p:spPr>
          <a:xfrm>
            <a:off x="0" y="0"/>
            <a:ext cx="9906000" cy="7647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TextBox 3">
            <a:extLst>
              <a:ext uri="{FF2B5EF4-FFF2-40B4-BE49-F238E27FC236}">
                <a16:creationId xmlns:a16="http://schemas.microsoft.com/office/drawing/2014/main" id="{DED40D00-47A7-4CB6-A117-A9FB50C13A3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849938" y="253425"/>
            <a:ext cx="396398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Calibri" pitchFamily="34" charset="0"/>
                <a:ea typeface="맑은 고딕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itchFamily="34" charset="0"/>
                <a:ea typeface="맑은 고딕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itchFamily="34" charset="0"/>
                <a:ea typeface="맑은 고딕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itchFamily="34" charset="0"/>
                <a:ea typeface="맑은 고딕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itchFamily="34" charset="0"/>
                <a:ea typeface="맑은 고딕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맑은 고딕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맑은 고딕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맑은 고딕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맑은 고딕" pitchFamily="50" charset="-127"/>
              </a:defRPr>
            </a:lvl9pPr>
          </a:lstStyle>
          <a:p>
            <a:pPr algn="r"/>
            <a:r>
              <a:rPr kumimoji="0"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SiCT RPA </a:t>
            </a:r>
            <a:r>
              <a:rPr kumimoji="0"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교육프로그램</a:t>
            </a:r>
            <a:endParaRPr kumimoji="0" lang="en-US" altLang="ko-KR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8F1B17A-EF88-4380-A3EF-6DA5332188F6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8445388" y="6549834"/>
            <a:ext cx="648072" cy="25602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02011EA-9ACF-4117-9417-9D5D851B7910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9165468" y="6548631"/>
            <a:ext cx="648072" cy="234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846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8411317-707D-490D-8A45-6CC14529ADA7}"/>
              </a:ext>
            </a:extLst>
          </p:cNvPr>
          <p:cNvSpPr txBox="1"/>
          <p:nvPr/>
        </p:nvSpPr>
        <p:spPr>
          <a:xfrm>
            <a:off x="1907486" y="1772816"/>
            <a:ext cx="7582018" cy="75501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r"/>
            <a:r>
              <a:rPr lang="en-US" altLang="ko-KR" sz="20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LEARN#3</a:t>
            </a:r>
            <a:endParaRPr lang="ko-KR" altLang="en-US" sz="2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E132A49-780D-4031-B8DE-6162E9972155}"/>
              </a:ext>
            </a:extLst>
          </p:cNvPr>
          <p:cNvSpPr txBox="1"/>
          <p:nvPr/>
        </p:nvSpPr>
        <p:spPr>
          <a:xfrm>
            <a:off x="1835477" y="2348880"/>
            <a:ext cx="7726035" cy="75501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r"/>
            <a:r>
              <a:rPr lang="en-US" altLang="ko-KR" sz="4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NAVER </a:t>
            </a:r>
            <a:r>
              <a:rPr lang="ko-KR" altLang="en-US" sz="4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증권정보 수집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0C67A05-B506-456B-B999-630259EDC95B}"/>
              </a:ext>
            </a:extLst>
          </p:cNvPr>
          <p:cNvSpPr txBox="1"/>
          <p:nvPr/>
        </p:nvSpPr>
        <p:spPr>
          <a:xfrm>
            <a:off x="6753200" y="5462689"/>
            <a:ext cx="2880320" cy="1043042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2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SiCT RPA </a:t>
            </a:r>
            <a:r>
              <a:rPr lang="ko-KR" altLang="en-US" sz="12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교육프로그램</a:t>
            </a:r>
            <a:endParaRPr lang="en-US" altLang="ko-KR" sz="12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839EED06-B597-4516-8186-68E4348D90A7}"/>
              </a:ext>
            </a:extLst>
          </p:cNvPr>
          <p:cNvCxnSpPr>
            <a:cxnSpLocks/>
          </p:cNvCxnSpPr>
          <p:nvPr/>
        </p:nvCxnSpPr>
        <p:spPr>
          <a:xfrm>
            <a:off x="3440113" y="3196977"/>
            <a:ext cx="6049391" cy="0"/>
          </a:xfrm>
          <a:prstGeom prst="line">
            <a:avLst/>
          </a:prstGeom>
          <a:ln w="28575">
            <a:solidFill>
              <a:srgbClr val="EBEC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8411317-707D-490D-8A45-6CC14529ADA7}"/>
              </a:ext>
            </a:extLst>
          </p:cNvPr>
          <p:cNvSpPr txBox="1"/>
          <p:nvPr/>
        </p:nvSpPr>
        <p:spPr>
          <a:xfrm>
            <a:off x="1928664" y="3178046"/>
            <a:ext cx="7582018" cy="75501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r"/>
            <a:r>
              <a:rPr lang="ko-KR" altLang="en-US" sz="20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난이도 </a:t>
            </a:r>
            <a:r>
              <a:rPr lang="en-US" altLang="ko-KR" sz="20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0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</a:t>
            </a:r>
            <a:endParaRPr lang="ko-KR" altLang="en-US" sz="2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95890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8411317-707D-490D-8A45-6CC14529ADA7}"/>
              </a:ext>
            </a:extLst>
          </p:cNvPr>
          <p:cNvSpPr txBox="1"/>
          <p:nvPr/>
        </p:nvSpPr>
        <p:spPr>
          <a:xfrm>
            <a:off x="200472" y="-1"/>
            <a:ext cx="4896544" cy="75501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2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개요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D7E39D2-CBEF-434C-B156-90A10DEDED71}"/>
              </a:ext>
            </a:extLst>
          </p:cNvPr>
          <p:cNvSpPr txBox="1"/>
          <p:nvPr/>
        </p:nvSpPr>
        <p:spPr>
          <a:xfrm>
            <a:off x="342174" y="2276872"/>
            <a:ext cx="8499258" cy="1112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과제의 목적</a:t>
            </a:r>
            <a:endParaRPr lang="en-US" altLang="ko-KR" b="1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b="1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웹의 텍스트 데이터 수집</a:t>
            </a:r>
            <a:endParaRPr lang="en-US" altLang="ko-KR" sz="1400" b="1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b="1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웹의 이미지 데이터 수집</a:t>
            </a: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9522FB99-4C17-473F-ADE6-48C43096FC19}"/>
              </a:ext>
            </a:extLst>
          </p:cNvPr>
          <p:cNvGrpSpPr/>
          <p:nvPr/>
        </p:nvGrpSpPr>
        <p:grpSpPr>
          <a:xfrm>
            <a:off x="342174" y="1052736"/>
            <a:ext cx="9298694" cy="789383"/>
            <a:chOff x="451975" y="1537975"/>
            <a:chExt cx="9298694" cy="789383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A13BC6F-4436-44CA-906F-4779704189F7}"/>
                </a:ext>
              </a:extLst>
            </p:cNvPr>
            <p:cNvSpPr txBox="1"/>
            <p:nvPr/>
          </p:nvSpPr>
          <p:spPr>
            <a:xfrm>
              <a:off x="451975" y="1537975"/>
              <a:ext cx="6411025" cy="7893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l"/>
              </a:pPr>
              <a:r>
                <a:rPr lang="ko-KR" altLang="en-US" b="1" dirty="0">
                  <a:solidFill>
                    <a:schemeClr val="accent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진행과제</a:t>
              </a:r>
              <a:endParaRPr lang="en-US" altLang="ko-KR" b="1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742950" lvl="1" indent="-2857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en-US" altLang="ko-KR" sz="1400" b="1" dirty="0">
                  <a:solidFill>
                    <a:schemeClr val="accent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NAVER</a:t>
              </a:r>
              <a:r>
                <a:rPr lang="ko-KR" altLang="en-US" sz="1400" b="1" dirty="0">
                  <a:solidFill>
                    <a:schemeClr val="accent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에서 주식차트와 실적데이터 수집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9526C8C9-7B42-4482-B5E7-CD4FAB27676C}"/>
                </a:ext>
              </a:extLst>
            </p:cNvPr>
            <p:cNvSpPr txBox="1"/>
            <p:nvPr/>
          </p:nvSpPr>
          <p:spPr>
            <a:xfrm>
              <a:off x="580438" y="1838363"/>
              <a:ext cx="9170231" cy="27699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4154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816C052-735B-45E0-8E52-F14B97C53808}"/>
              </a:ext>
            </a:extLst>
          </p:cNvPr>
          <p:cNvSpPr txBox="1"/>
          <p:nvPr/>
        </p:nvSpPr>
        <p:spPr>
          <a:xfrm>
            <a:off x="200472" y="-1"/>
            <a:ext cx="4896544" cy="75501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INPUT</a:t>
            </a:r>
            <a:endParaRPr lang="ko-KR" altLang="en-US" sz="2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32BD5C94-AFB2-4A13-BDBC-B5FFB1A19EB0}"/>
              </a:ext>
            </a:extLst>
          </p:cNvPr>
          <p:cNvGrpSpPr/>
          <p:nvPr/>
        </p:nvGrpSpPr>
        <p:grpSpPr>
          <a:xfrm>
            <a:off x="342174" y="1052736"/>
            <a:ext cx="9298694" cy="789383"/>
            <a:chOff x="451975" y="1537975"/>
            <a:chExt cx="9298694" cy="789383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4F92C37-421E-423D-B613-544D8678ACFA}"/>
                </a:ext>
              </a:extLst>
            </p:cNvPr>
            <p:cNvSpPr txBox="1"/>
            <p:nvPr/>
          </p:nvSpPr>
          <p:spPr>
            <a:xfrm>
              <a:off x="451975" y="1537975"/>
              <a:ext cx="6411025" cy="7893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l"/>
              </a:pPr>
              <a:r>
                <a:rPr lang="ko-KR" altLang="en-US" b="1" dirty="0">
                  <a:solidFill>
                    <a:schemeClr val="accent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프롬프트</a:t>
              </a:r>
              <a:endParaRPr lang="en-US" altLang="ko-KR" b="1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742950" lvl="1" indent="-2857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en-US" altLang="ko-KR" sz="1400" b="1" dirty="0">
                  <a:solidFill>
                    <a:schemeClr val="accent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“</a:t>
              </a:r>
              <a:r>
                <a:rPr lang="ko-KR" altLang="en-US" sz="1400" b="1" dirty="0">
                  <a:solidFill>
                    <a:schemeClr val="accent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삼성전자</a:t>
              </a:r>
              <a:r>
                <a:rPr lang="en-US" altLang="ko-KR" sz="1400" b="1" dirty="0">
                  <a:solidFill>
                    <a:schemeClr val="accent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” </a:t>
              </a:r>
              <a:r>
                <a:rPr lang="en-US" altLang="ko-KR" sz="1400" b="1" dirty="0" err="1">
                  <a:solidFill>
                    <a:schemeClr val="accent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Naver</a:t>
              </a:r>
              <a:r>
                <a:rPr lang="en-US" altLang="ko-KR" sz="1400" b="1" dirty="0">
                  <a:solidFill>
                    <a:schemeClr val="accent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400" b="1" dirty="0">
                  <a:solidFill>
                    <a:schemeClr val="accent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증권정보 검색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57C661F-1971-4A14-9B73-676FB5180F90}"/>
                </a:ext>
              </a:extLst>
            </p:cNvPr>
            <p:cNvSpPr txBox="1"/>
            <p:nvPr/>
          </p:nvSpPr>
          <p:spPr>
            <a:xfrm>
              <a:off x="580438" y="1838363"/>
              <a:ext cx="9170231" cy="27699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12936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816C052-735B-45E0-8E52-F14B97C53808}"/>
              </a:ext>
            </a:extLst>
          </p:cNvPr>
          <p:cNvSpPr txBox="1"/>
          <p:nvPr/>
        </p:nvSpPr>
        <p:spPr>
          <a:xfrm>
            <a:off x="200472" y="-1"/>
            <a:ext cx="4896544" cy="75501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OUTPUT</a:t>
            </a:r>
            <a:endParaRPr lang="ko-KR" altLang="en-US" sz="2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32BD5C94-AFB2-4A13-BDBC-B5FFB1A19EB0}"/>
              </a:ext>
            </a:extLst>
          </p:cNvPr>
          <p:cNvGrpSpPr/>
          <p:nvPr/>
        </p:nvGrpSpPr>
        <p:grpSpPr>
          <a:xfrm>
            <a:off x="342174" y="1052736"/>
            <a:ext cx="9298694" cy="3097707"/>
            <a:chOff x="451975" y="1537975"/>
            <a:chExt cx="9298694" cy="309770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4F92C37-421E-423D-B613-544D8678ACFA}"/>
                </a:ext>
              </a:extLst>
            </p:cNvPr>
            <p:cNvSpPr txBox="1"/>
            <p:nvPr/>
          </p:nvSpPr>
          <p:spPr>
            <a:xfrm>
              <a:off x="451975" y="1537975"/>
              <a:ext cx="6411025" cy="30977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l"/>
              </a:pPr>
              <a:r>
                <a:rPr lang="ko-KR" altLang="en-US" b="1" dirty="0">
                  <a:solidFill>
                    <a:schemeClr val="accent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종목의 주식차트 이미지</a:t>
              </a:r>
              <a:endParaRPr lang="en-US" altLang="ko-KR" b="1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742950" lvl="1" indent="-2857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400" b="1" dirty="0">
                  <a:solidFill>
                    <a:schemeClr val="accent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메일 본문에 표시</a:t>
              </a:r>
              <a:endParaRPr lang="en-US" altLang="ko-KR" sz="1400" b="1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742950" lvl="1" indent="-2857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endParaRPr lang="en-US" altLang="ko-KR" b="1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l"/>
              </a:pPr>
              <a:r>
                <a:rPr lang="ko-KR" altLang="en-US" b="1" dirty="0">
                  <a:solidFill>
                    <a:schemeClr val="accent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종목의 실적데이터 </a:t>
              </a:r>
              <a:endParaRPr lang="en-US" altLang="ko-KR" b="1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742950" lvl="1" indent="-2857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400" b="1" dirty="0">
                  <a:solidFill>
                    <a:schemeClr val="accent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기업실적분석</a:t>
              </a:r>
              <a:r>
                <a:rPr lang="en-US" altLang="ko-KR" sz="1400" b="1" dirty="0">
                  <a:solidFill>
                    <a:schemeClr val="accent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400" b="1" err="1">
                  <a:solidFill>
                    <a:schemeClr val="accent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더보기</a:t>
              </a:r>
              <a:r>
                <a:rPr lang="ko-KR" altLang="en-US" sz="1400" b="1">
                  <a:solidFill>
                    <a:schemeClr val="accent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안함</a:t>
              </a:r>
              <a:r>
                <a:rPr lang="en-US" altLang="ko-KR" sz="1400" b="1">
                  <a:solidFill>
                    <a:schemeClr val="accent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en-US" altLang="ko-KR" sz="1400" b="1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742950" lvl="1" indent="-2857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endParaRPr lang="en-US" altLang="ko-KR" b="1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l"/>
              </a:pPr>
              <a:r>
                <a:rPr lang="ko-KR" altLang="en-US" b="1" dirty="0">
                  <a:solidFill>
                    <a:schemeClr val="accent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작성된 엑셀파일 메일 발송</a:t>
              </a:r>
              <a:endParaRPr lang="en-US" altLang="ko-KR" b="1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742950" lvl="1" indent="-2857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en-US" altLang="ko-KR" sz="1400" b="1" dirty="0">
                  <a:solidFill>
                    <a:schemeClr val="accent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TO : </a:t>
              </a:r>
              <a:r>
                <a:rPr lang="ko-KR" altLang="en-US" sz="1400" b="1" dirty="0">
                  <a:solidFill>
                    <a:schemeClr val="accent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본인 메일</a:t>
              </a:r>
              <a:r>
                <a:rPr lang="en-US" altLang="ko-KR" sz="1400" b="1" dirty="0">
                  <a:solidFill>
                    <a:schemeClr val="accent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(Gmail)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57C661F-1971-4A14-9B73-676FB5180F90}"/>
                </a:ext>
              </a:extLst>
            </p:cNvPr>
            <p:cNvSpPr txBox="1"/>
            <p:nvPr/>
          </p:nvSpPr>
          <p:spPr>
            <a:xfrm>
              <a:off x="580438" y="1838363"/>
              <a:ext cx="9170231" cy="27699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433E9CCB-BB40-4430-AAD5-879B2D2CDE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9104" y="836712"/>
            <a:ext cx="2874483" cy="1989817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14196D1-13D5-889C-5F48-572D59EA37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9106" y="2940340"/>
            <a:ext cx="4734670" cy="1646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371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0227314"/>
      </p:ext>
    </p:extLst>
  </p:cSld>
  <p:clrMapOvr>
    <a:masterClrMapping/>
  </p:clrMapOvr>
</p:sld>
</file>

<file path=ppt/theme/theme1.xml><?xml version="1.0" encoding="utf-8"?>
<a:theme xmlns:a="http://schemas.openxmlformats.org/drawingml/2006/main" name="0. 표지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0. 표지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0. 표지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1. POC개요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6727</TotalTime>
  <Words>69</Words>
  <Application>Microsoft Office PowerPoint</Application>
  <PresentationFormat>A4 용지(210x297mm)</PresentationFormat>
  <Paragraphs>23</Paragraphs>
  <Slides>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4</vt:i4>
      </vt:variant>
      <vt:variant>
        <vt:lpstr>슬라이드 제목</vt:lpstr>
      </vt:variant>
      <vt:variant>
        <vt:i4>5</vt:i4>
      </vt:variant>
    </vt:vector>
  </HeadingPairs>
  <TitlesOfParts>
    <vt:vector size="13" baseType="lpstr">
      <vt:lpstr>Wingdings</vt:lpstr>
      <vt:lpstr>Arial</vt:lpstr>
      <vt:lpstr>맑은 고딕</vt:lpstr>
      <vt:lpstr>Calibri</vt:lpstr>
      <vt:lpstr>0. 표지</vt:lpstr>
      <vt:lpstr>1_0. 표지</vt:lpstr>
      <vt:lpstr>2_0. 표지</vt:lpstr>
      <vt:lpstr>1_1. POC개요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JEONGMIN PARK</dc:creator>
  <cp:lastModifiedBy>sict 0002</cp:lastModifiedBy>
  <cp:revision>1241</cp:revision>
  <cp:lastPrinted>2015-04-09T07:27:44Z</cp:lastPrinted>
  <dcterms:created xsi:type="dcterms:W3CDTF">2014-12-23T18:46:20Z</dcterms:created>
  <dcterms:modified xsi:type="dcterms:W3CDTF">2022-12-20T07:21:33Z</dcterms:modified>
</cp:coreProperties>
</file>