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7" r:id="rId6"/>
    <p:sldId id="278" r:id="rId7"/>
    <p:sldId id="280" r:id="rId8"/>
    <p:sldId id="27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5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4BFFB-8D7B-4702-8998-B738045F896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BC972-8420-4471-B137-FF7557F5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rpa</a:t>
            </a:r>
            <a:r>
              <a:rPr lang="ko-KR" altLang="en-US" baseline="0" dirty="0"/>
              <a:t>교육생</a:t>
            </a:r>
            <a:r>
              <a:rPr lang="ko-KR" altLang="en-US" dirty="0"/>
              <a:t> 장준영입니다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 제가 개발한 자동화 프로세스에 대한 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6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순서는 개요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시연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과제 주제는</a:t>
            </a:r>
            <a:r>
              <a:rPr lang="en-US" altLang="ko-KR" dirty="0"/>
              <a:t> </a:t>
            </a:r>
            <a:r>
              <a:rPr lang="ko-KR" altLang="en-US" dirty="0"/>
              <a:t>기사 자격증 시험 일정을 자동으로 가져오는 로봇을 만드는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 목표는 자격증 시험 일정을 검색하여 나오는 정보들을 엑셀 파일 하나로 취합하는 프로세스를 구현하는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단계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브라우저 오픈 및 검색을 하기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읽기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7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자격증 이름을 저장하기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자격증 시험 일정 수집을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가져온 데이터를 엑셀에 취합하기 위해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9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단계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미리 </a:t>
            </a:r>
            <a:r>
              <a:rPr lang="en-US" altLang="ko-KR" dirty="0" err="1"/>
              <a:t>uipath</a:t>
            </a:r>
            <a:r>
              <a:rPr lang="ko-KR" altLang="en-US" dirty="0"/>
              <a:t>를 </a:t>
            </a:r>
            <a:r>
              <a:rPr lang="ko-KR" altLang="en-US" dirty="0" err="1"/>
              <a:t>켜두었고</a:t>
            </a:r>
            <a:endParaRPr lang="en-US" altLang="ko-KR" dirty="0"/>
          </a:p>
          <a:p>
            <a:r>
              <a:rPr lang="ko-KR" altLang="en-US" dirty="0"/>
              <a:t>바로 실행해보도록 하겠습니다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실행 완료 후 </a:t>
            </a:r>
            <a:r>
              <a:rPr lang="en-US" altLang="ko-KR" dirty="0"/>
              <a:t>–</a:t>
            </a:r>
          </a:p>
          <a:p>
            <a:pPr marL="0" indent="0">
              <a:buFontTx/>
              <a:buNone/>
            </a:pPr>
            <a:r>
              <a:rPr lang="ko-KR" altLang="en-US"/>
              <a:t>이제 결과물인 엑셀 </a:t>
            </a:r>
            <a:r>
              <a:rPr lang="ko-KR" altLang="en-US" dirty="0"/>
              <a:t>파일을 보시면 자격증 별로 시험 일정이 정리되어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0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제 발표를 마치도록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2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6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51F06F4-0AA2-5550-7F67-BC5AC264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3E146-6D74-0777-7D1D-EFAE3DBABE18}"/>
              </a:ext>
            </a:extLst>
          </p:cNvPr>
          <p:cNvSpPr txBox="1"/>
          <p:nvPr/>
        </p:nvSpPr>
        <p:spPr>
          <a:xfrm>
            <a:off x="9179660" y="59730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교육생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장준영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3331" y="3391382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자격증 시험 일정을 가져오는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로봇 만들기</a:t>
            </a:r>
          </a:p>
        </p:txBody>
      </p:sp>
    </p:spTree>
    <p:extLst>
      <p:ext uri="{BB962C8B-B14F-4D97-AF65-F5344CB8AC3E}">
        <p14:creationId xmlns:p14="http://schemas.microsoft.com/office/powerpoint/2010/main" val="340863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6FBD2-3AD4-C488-555F-BB264346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3" y="2238947"/>
            <a:ext cx="3410607" cy="4114515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 주제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설계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6547947" y="2238948"/>
            <a:ext cx="3776671" cy="41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2"/>
              </a:buClr>
              <a:buFont typeface="+mj-lt"/>
              <a:buAutoNum type="arabicPeriod" startAt="3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2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50768-09F1-B93B-84D1-3F216E40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7AD3-934A-547F-C8D9-5F44328A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49" y="2978930"/>
            <a:ext cx="6123083" cy="38790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자격증 시험 일정을 자동으로 가져오는 로봇 만들기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일정을 검색하여 나오는 정보들을 엑셀 파일 하나로 취합하는 프로세스를 구현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EE0BF36-A442-CDDB-B08E-2F2E88C352E8}"/>
              </a:ext>
            </a:extLst>
          </p:cNvPr>
          <p:cNvSpPr txBox="1">
            <a:spLocks/>
          </p:cNvSpPr>
          <p:nvPr/>
        </p:nvSpPr>
        <p:spPr>
          <a:xfrm>
            <a:off x="729916" y="1588574"/>
            <a:ext cx="10948416" cy="5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과제 주제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12" y="2745248"/>
            <a:ext cx="2535197" cy="25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30" y="335318"/>
            <a:ext cx="5960367" cy="6385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429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Browser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브라우저를 열고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검색 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기사 자격증을 선택하고 데이터를 추출 하고자 하는 직무 분야를 선택합니다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589272" y="285912"/>
            <a:ext cx="6006503" cy="312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6E1A1-504E-0954-CA95-FB5CDFB4495A}"/>
              </a:ext>
            </a:extLst>
          </p:cNvPr>
          <p:cNvSpPr/>
          <p:nvPr/>
        </p:nvSpPr>
        <p:spPr>
          <a:xfrm>
            <a:off x="7363349" y="2903261"/>
            <a:ext cx="2436634" cy="3866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250031" y="2289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7060383" y="270275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Browser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363349" y="1701295"/>
            <a:ext cx="2436634" cy="1001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9" idx="2"/>
          </p:cNvCxnSpPr>
          <p:nvPr/>
        </p:nvCxnSpPr>
        <p:spPr>
          <a:xfrm>
            <a:off x="8592524" y="598232"/>
            <a:ext cx="0" cy="1103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05" y="1161780"/>
            <a:ext cx="5324475" cy="467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1857455"/>
            <a:ext cx="3635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자격증 시험 이름들을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자격증 이름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07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86" y="100696"/>
            <a:ext cx="5536951" cy="6669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419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이름들이 저장 돼 있는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자격증 수 만큼 반복을 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변경하고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Text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시험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스크래핑으로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시험일정표를 가져옵니다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자격증 시험 일정 수집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784573" y="72740"/>
            <a:ext cx="5715001" cy="7025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421973" y="23933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6931174" y="15661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3108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Text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Scraping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241683" y="1750833"/>
            <a:ext cx="2806778" cy="493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5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11" y="423996"/>
            <a:ext cx="5343525" cy="6010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4351102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아까 구한 기사 자격증 정보를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Write Cell Workbook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Acitivity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Write Range Workbook Activity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엑셀에 데이터를 저장합니다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데이터를 엑셀에 취합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6568574" y="28268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err="1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292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Cell Workbook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Range Workbook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6931174" y="3011556"/>
            <a:ext cx="3355826" cy="2792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3769273" y="4840645"/>
            <a:ext cx="4693209" cy="70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99" y="2689851"/>
            <a:ext cx="1819202" cy="18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4FDD-01D1-4CD8-7B82-F6C1298BFFC9}"/>
              </a:ext>
            </a:extLst>
          </p:cNvPr>
          <p:cNvSpPr txBox="1">
            <a:spLocks/>
          </p:cNvSpPr>
          <p:nvPr/>
        </p:nvSpPr>
        <p:spPr>
          <a:xfrm>
            <a:off x="908304" y="3118105"/>
            <a:ext cx="10375392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6938061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1580</TotalTime>
  <Words>370</Words>
  <Application>Microsoft Office PowerPoint</Application>
  <PresentationFormat>와이드스크린</PresentationFormat>
  <Paragraphs>86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휴먼엑스포</vt:lpstr>
      <vt:lpstr>Arial</vt:lpstr>
      <vt:lpstr>Tw Cen MT</vt:lpstr>
      <vt:lpstr>Wingdings</vt:lpstr>
      <vt:lpstr>Wingdings 3</vt:lpstr>
      <vt:lpstr>New_Simple01</vt:lpstr>
      <vt:lpstr>PowerPoint 프레젠테이션</vt:lpstr>
      <vt:lpstr>목차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keduit</dc:creator>
  <cp:lastModifiedBy>sict 0005</cp:lastModifiedBy>
  <cp:revision>284</cp:revision>
  <dcterms:created xsi:type="dcterms:W3CDTF">2023-01-12T00:33:34Z</dcterms:created>
  <dcterms:modified xsi:type="dcterms:W3CDTF">2023-05-19T04:24:33Z</dcterms:modified>
</cp:coreProperties>
</file>