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7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D304-6A63-4B46-B0B5-171207A131C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1D71-C1D7-41A3-AB73-EED77EB5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1608090" y="609600"/>
            <a:ext cx="6027315" cy="5467241"/>
            <a:chOff x="2649490" y="35560"/>
            <a:chExt cx="6027315" cy="5467241"/>
          </a:xfrm>
        </p:grpSpPr>
        <p:sp>
          <p:nvSpPr>
            <p:cNvPr id="159" name="자유형 158"/>
            <p:cNvSpPr/>
            <p:nvPr/>
          </p:nvSpPr>
          <p:spPr>
            <a:xfrm>
              <a:off x="7538642" y="1286650"/>
              <a:ext cx="148456" cy="39687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68725"/>
                  </a:lnTo>
                  <a:lnTo>
                    <a:pt x="148456" y="39687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0" name="자유형 159"/>
            <p:cNvSpPr/>
            <p:nvPr/>
          </p:nvSpPr>
          <p:spPr>
            <a:xfrm>
              <a:off x="7538642" y="1286650"/>
              <a:ext cx="148456" cy="32660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66033"/>
                  </a:lnTo>
                  <a:lnTo>
                    <a:pt x="148456" y="326603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1" name="자유형 160"/>
            <p:cNvSpPr/>
            <p:nvPr/>
          </p:nvSpPr>
          <p:spPr>
            <a:xfrm>
              <a:off x="7538642" y="1286650"/>
              <a:ext cx="148456" cy="25633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63341"/>
                  </a:lnTo>
                  <a:lnTo>
                    <a:pt x="148456" y="256334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2" name="자유형 161"/>
            <p:cNvSpPr/>
            <p:nvPr/>
          </p:nvSpPr>
          <p:spPr>
            <a:xfrm>
              <a:off x="7538642" y="1286650"/>
              <a:ext cx="148456" cy="186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0649"/>
                  </a:lnTo>
                  <a:lnTo>
                    <a:pt x="148456" y="186064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3" name="자유형 162"/>
            <p:cNvSpPr/>
            <p:nvPr/>
          </p:nvSpPr>
          <p:spPr>
            <a:xfrm>
              <a:off x="7538642" y="1286650"/>
              <a:ext cx="148456" cy="1157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57957"/>
                  </a:lnTo>
                  <a:lnTo>
                    <a:pt x="148456" y="1157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4" name="자유형 163"/>
            <p:cNvSpPr/>
            <p:nvPr/>
          </p:nvSpPr>
          <p:spPr>
            <a:xfrm>
              <a:off x="7538642" y="1286650"/>
              <a:ext cx="148456" cy="455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5265"/>
                  </a:lnTo>
                  <a:lnTo>
                    <a:pt x="148456" y="45526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5" name="자유형 164"/>
            <p:cNvSpPr/>
            <p:nvPr/>
          </p:nvSpPr>
          <p:spPr>
            <a:xfrm>
              <a:off x="5539434" y="583958"/>
              <a:ext cx="2395091" cy="2078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919"/>
                  </a:lnTo>
                  <a:lnTo>
                    <a:pt x="2395091" y="103919"/>
                  </a:lnTo>
                  <a:lnTo>
                    <a:pt x="2395091" y="207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6" name="자유형 165"/>
            <p:cNvSpPr/>
            <p:nvPr/>
          </p:nvSpPr>
          <p:spPr>
            <a:xfrm>
              <a:off x="6341097" y="1286650"/>
              <a:ext cx="148456" cy="186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0649"/>
                  </a:lnTo>
                  <a:lnTo>
                    <a:pt x="148456" y="186064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7" name="자유형 166"/>
            <p:cNvSpPr/>
            <p:nvPr/>
          </p:nvSpPr>
          <p:spPr>
            <a:xfrm>
              <a:off x="6341097" y="1286650"/>
              <a:ext cx="148456" cy="1157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57957"/>
                  </a:lnTo>
                  <a:lnTo>
                    <a:pt x="148456" y="1157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8" name="자유형 167"/>
            <p:cNvSpPr/>
            <p:nvPr/>
          </p:nvSpPr>
          <p:spPr>
            <a:xfrm>
              <a:off x="6341097" y="1286650"/>
              <a:ext cx="148456" cy="455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5265"/>
                  </a:lnTo>
                  <a:lnTo>
                    <a:pt x="148456" y="45526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9" name="자유형 168"/>
            <p:cNvSpPr/>
            <p:nvPr/>
          </p:nvSpPr>
          <p:spPr>
            <a:xfrm>
              <a:off x="5539434" y="583958"/>
              <a:ext cx="1197545" cy="2078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919"/>
                  </a:lnTo>
                  <a:lnTo>
                    <a:pt x="1197545" y="103919"/>
                  </a:lnTo>
                  <a:lnTo>
                    <a:pt x="1197545" y="207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0" name="자유형 169"/>
            <p:cNvSpPr/>
            <p:nvPr/>
          </p:nvSpPr>
          <p:spPr>
            <a:xfrm>
              <a:off x="5143551" y="1286650"/>
              <a:ext cx="148456" cy="32660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66033"/>
                  </a:lnTo>
                  <a:lnTo>
                    <a:pt x="148456" y="326603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1" name="자유형 170"/>
            <p:cNvSpPr/>
            <p:nvPr/>
          </p:nvSpPr>
          <p:spPr>
            <a:xfrm>
              <a:off x="5143551" y="1286650"/>
              <a:ext cx="148456" cy="25633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63341"/>
                  </a:lnTo>
                  <a:lnTo>
                    <a:pt x="148456" y="256334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2" name="자유형 171"/>
            <p:cNvSpPr/>
            <p:nvPr/>
          </p:nvSpPr>
          <p:spPr>
            <a:xfrm>
              <a:off x="5143551" y="1286650"/>
              <a:ext cx="148456" cy="186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0649"/>
                  </a:lnTo>
                  <a:lnTo>
                    <a:pt x="148456" y="186064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3" name="자유형 172"/>
            <p:cNvSpPr/>
            <p:nvPr/>
          </p:nvSpPr>
          <p:spPr>
            <a:xfrm>
              <a:off x="5143551" y="1286650"/>
              <a:ext cx="148456" cy="1157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57957"/>
                  </a:lnTo>
                  <a:lnTo>
                    <a:pt x="148456" y="1157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4" name="자유형 173"/>
            <p:cNvSpPr/>
            <p:nvPr/>
          </p:nvSpPr>
          <p:spPr>
            <a:xfrm>
              <a:off x="5143551" y="1286650"/>
              <a:ext cx="148456" cy="455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5265"/>
                  </a:lnTo>
                  <a:lnTo>
                    <a:pt x="148456" y="45526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5" name="자유형 174"/>
            <p:cNvSpPr/>
            <p:nvPr/>
          </p:nvSpPr>
          <p:spPr>
            <a:xfrm>
              <a:off x="5493714" y="583958"/>
              <a:ext cx="91440" cy="2078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7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6" name="자유형 175"/>
            <p:cNvSpPr/>
            <p:nvPr/>
          </p:nvSpPr>
          <p:spPr>
            <a:xfrm>
              <a:off x="3946006" y="1286650"/>
              <a:ext cx="148456" cy="25633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63341"/>
                  </a:lnTo>
                  <a:lnTo>
                    <a:pt x="148456" y="256334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7" name="자유형 176"/>
            <p:cNvSpPr/>
            <p:nvPr/>
          </p:nvSpPr>
          <p:spPr>
            <a:xfrm>
              <a:off x="3946006" y="1286650"/>
              <a:ext cx="148456" cy="186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0649"/>
                  </a:lnTo>
                  <a:lnTo>
                    <a:pt x="148456" y="186064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8" name="자유형 177"/>
            <p:cNvSpPr/>
            <p:nvPr/>
          </p:nvSpPr>
          <p:spPr>
            <a:xfrm>
              <a:off x="3946006" y="1286650"/>
              <a:ext cx="148456" cy="1157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57957"/>
                  </a:lnTo>
                  <a:lnTo>
                    <a:pt x="148456" y="1157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9" name="자유형 178"/>
            <p:cNvSpPr/>
            <p:nvPr/>
          </p:nvSpPr>
          <p:spPr>
            <a:xfrm>
              <a:off x="3946006" y="1286650"/>
              <a:ext cx="148456" cy="455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5265"/>
                  </a:lnTo>
                  <a:lnTo>
                    <a:pt x="148456" y="45526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0" name="자유형 179"/>
            <p:cNvSpPr/>
            <p:nvPr/>
          </p:nvSpPr>
          <p:spPr>
            <a:xfrm>
              <a:off x="4341889" y="583958"/>
              <a:ext cx="1197545" cy="2078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97545" y="0"/>
                  </a:moveTo>
                  <a:lnTo>
                    <a:pt x="1197545" y="103919"/>
                  </a:lnTo>
                  <a:lnTo>
                    <a:pt x="0" y="103919"/>
                  </a:lnTo>
                  <a:lnTo>
                    <a:pt x="0" y="207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1" name="자유형 180"/>
            <p:cNvSpPr/>
            <p:nvPr/>
          </p:nvSpPr>
          <p:spPr>
            <a:xfrm>
              <a:off x="2748460" y="1286650"/>
              <a:ext cx="148456" cy="25633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63341"/>
                  </a:lnTo>
                  <a:lnTo>
                    <a:pt x="148456" y="256334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2" name="자유형 181"/>
            <p:cNvSpPr/>
            <p:nvPr/>
          </p:nvSpPr>
          <p:spPr>
            <a:xfrm>
              <a:off x="2748460" y="1286650"/>
              <a:ext cx="148456" cy="186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60649"/>
                  </a:lnTo>
                  <a:lnTo>
                    <a:pt x="148456" y="186064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3" name="자유형 182"/>
            <p:cNvSpPr/>
            <p:nvPr/>
          </p:nvSpPr>
          <p:spPr>
            <a:xfrm>
              <a:off x="2748460" y="1286650"/>
              <a:ext cx="148456" cy="1157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57957"/>
                  </a:lnTo>
                  <a:lnTo>
                    <a:pt x="148456" y="1157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4" name="자유형 183"/>
            <p:cNvSpPr/>
            <p:nvPr/>
          </p:nvSpPr>
          <p:spPr>
            <a:xfrm>
              <a:off x="2748460" y="1286650"/>
              <a:ext cx="148456" cy="4552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5265"/>
                  </a:lnTo>
                  <a:lnTo>
                    <a:pt x="148456" y="45526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5" name="자유형 184"/>
            <p:cNvSpPr/>
            <p:nvPr/>
          </p:nvSpPr>
          <p:spPr>
            <a:xfrm>
              <a:off x="3144343" y="583958"/>
              <a:ext cx="2395091" cy="2078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95091" y="0"/>
                  </a:moveTo>
                  <a:lnTo>
                    <a:pt x="2395091" y="103919"/>
                  </a:lnTo>
                  <a:lnTo>
                    <a:pt x="0" y="103919"/>
                  </a:lnTo>
                  <a:lnTo>
                    <a:pt x="0" y="207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6" name="자유형 185"/>
            <p:cNvSpPr/>
            <p:nvPr/>
          </p:nvSpPr>
          <p:spPr>
            <a:xfrm>
              <a:off x="5044581" y="35560"/>
              <a:ext cx="989707" cy="548397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kern="1200" dirty="0" smtClean="0"/>
                <a:t>사과나무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 kern="1200" dirty="0" smtClean="0"/>
                <a:t>치과병원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/>
                <a:t>i</a:t>
              </a:r>
              <a:r>
                <a:rPr lang="en-US" altLang="ko-KR" sz="900" dirty="0" smtClean="0"/>
                <a:t>ndex.html</a:t>
              </a:r>
              <a:endParaRPr lang="ko-KR" sz="900" kern="1200" dirty="0"/>
            </a:p>
          </p:txBody>
        </p:sp>
        <p:sp>
          <p:nvSpPr>
            <p:cNvPr id="187" name="자유형 186"/>
            <p:cNvSpPr/>
            <p:nvPr/>
          </p:nvSpPr>
          <p:spPr>
            <a:xfrm>
              <a:off x="2649490" y="79179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병원소개</a:t>
              </a:r>
              <a:endParaRPr lang="ko-KR" sz="900" kern="1200" dirty="0"/>
            </a:p>
          </p:txBody>
        </p:sp>
        <p:sp>
          <p:nvSpPr>
            <p:cNvPr id="188" name="자유형 187"/>
            <p:cNvSpPr/>
            <p:nvPr/>
          </p:nvSpPr>
          <p:spPr>
            <a:xfrm>
              <a:off x="2896916" y="149448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재단소개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Intro_sub01.html</a:t>
              </a:r>
              <a:endParaRPr lang="ko-KR" sz="900" kern="1200" dirty="0"/>
            </a:p>
          </p:txBody>
        </p:sp>
        <p:sp>
          <p:nvSpPr>
            <p:cNvPr id="189" name="자유형 188"/>
            <p:cNvSpPr/>
            <p:nvPr/>
          </p:nvSpPr>
          <p:spPr>
            <a:xfrm>
              <a:off x="2896916" y="2197180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구강위생관리용품 처방병원</a:t>
              </a:r>
              <a:endParaRPr lang="en-US" altLang="ko-KR" sz="850" kern="1200" dirty="0" smtClean="0"/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Intro_sub02.html</a:t>
              </a:r>
              <a:endParaRPr lang="ko-KR" altLang="ko-KR" sz="850" dirty="0"/>
            </a:p>
          </p:txBody>
        </p:sp>
        <p:sp>
          <p:nvSpPr>
            <p:cNvPr id="190" name="자유형 189"/>
            <p:cNvSpPr/>
            <p:nvPr/>
          </p:nvSpPr>
          <p:spPr>
            <a:xfrm>
              <a:off x="2896916" y="2899872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의료진 소개</a:t>
              </a:r>
              <a:endParaRPr lang="en-US" altLang="ko-KR" sz="900" kern="1200" dirty="0" smtClean="0"/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Intro_sub03.html</a:t>
              </a:r>
              <a:endParaRPr lang="ko-KR" altLang="ko-KR" sz="900" dirty="0"/>
            </a:p>
          </p:txBody>
        </p:sp>
        <p:sp>
          <p:nvSpPr>
            <p:cNvPr id="191" name="자유형 190"/>
            <p:cNvSpPr/>
            <p:nvPr/>
          </p:nvSpPr>
          <p:spPr>
            <a:xfrm>
              <a:off x="2896916" y="3602564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병원 둘러보기</a:t>
              </a:r>
              <a:endParaRPr lang="en-US" altLang="ko-KR" sz="900" kern="1200" dirty="0" smtClean="0"/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Intro_sub04.html</a:t>
              </a:r>
              <a:endParaRPr lang="ko-KR" altLang="ko-KR" sz="900" dirty="0"/>
            </a:p>
          </p:txBody>
        </p:sp>
        <p:sp>
          <p:nvSpPr>
            <p:cNvPr id="192" name="자유형 191"/>
            <p:cNvSpPr/>
            <p:nvPr/>
          </p:nvSpPr>
          <p:spPr>
            <a:xfrm>
              <a:off x="3847035" y="79179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진료안내</a:t>
              </a:r>
              <a:endParaRPr lang="en-US" altLang="ko-KR" sz="900" kern="1200" dirty="0" smtClean="0"/>
            </a:p>
          </p:txBody>
        </p:sp>
        <p:sp>
          <p:nvSpPr>
            <p:cNvPr id="193" name="자유형 192"/>
            <p:cNvSpPr/>
            <p:nvPr/>
          </p:nvSpPr>
          <p:spPr>
            <a:xfrm>
              <a:off x="4094462" y="149448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온라인상담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Info_sub01.html</a:t>
              </a:r>
              <a:endParaRPr lang="ko-KR" sz="900" kern="1200" dirty="0"/>
            </a:p>
          </p:txBody>
        </p:sp>
        <p:sp>
          <p:nvSpPr>
            <p:cNvPr id="194" name="자유형 193"/>
            <p:cNvSpPr/>
            <p:nvPr/>
          </p:nvSpPr>
          <p:spPr>
            <a:xfrm>
              <a:off x="4094462" y="2197180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err="1" smtClean="0"/>
                <a:t>빠른예약하기</a:t>
              </a:r>
              <a:endParaRPr lang="en-US" altLang="ko-KR" sz="900" kern="1200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Info_sub02.html</a:t>
              </a:r>
              <a:endParaRPr lang="ko-KR" sz="900" kern="1200" dirty="0"/>
            </a:p>
          </p:txBody>
        </p:sp>
        <p:sp>
          <p:nvSpPr>
            <p:cNvPr id="195" name="자유형 194"/>
            <p:cNvSpPr/>
            <p:nvPr/>
          </p:nvSpPr>
          <p:spPr>
            <a:xfrm>
              <a:off x="4094462" y="2899872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증명서 발급</a:t>
              </a:r>
              <a:endParaRPr lang="en-US" altLang="ko-KR" sz="900" kern="1200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Info_sub03.html</a:t>
              </a:r>
              <a:endParaRPr lang="ko-KR" sz="900" kern="1200" dirty="0"/>
            </a:p>
          </p:txBody>
        </p:sp>
        <p:sp>
          <p:nvSpPr>
            <p:cNvPr id="196" name="자유형 195"/>
            <p:cNvSpPr/>
            <p:nvPr/>
          </p:nvSpPr>
          <p:spPr>
            <a:xfrm>
              <a:off x="4094462" y="3602564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오시는 길</a:t>
              </a:r>
              <a:endParaRPr lang="en-US" altLang="ko-KR" sz="900" kern="1200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Info_sub04.html</a:t>
              </a:r>
              <a:endParaRPr lang="ko-KR" sz="900" kern="1200" dirty="0"/>
            </a:p>
          </p:txBody>
        </p:sp>
        <p:sp>
          <p:nvSpPr>
            <p:cNvPr id="197" name="자유형 196"/>
            <p:cNvSpPr/>
            <p:nvPr/>
          </p:nvSpPr>
          <p:spPr>
            <a:xfrm>
              <a:off x="5044581" y="79179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smtClean="0"/>
                <a:t>치과진료과</a:t>
              </a:r>
              <a:endParaRPr lang="ko-KR" sz="900" kern="1200"/>
            </a:p>
          </p:txBody>
        </p:sp>
        <p:sp>
          <p:nvSpPr>
            <p:cNvPr id="198" name="자유형 197"/>
            <p:cNvSpPr/>
            <p:nvPr/>
          </p:nvSpPr>
          <p:spPr>
            <a:xfrm>
              <a:off x="5292007" y="149448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치과교정과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medi1_sub01.html</a:t>
              </a:r>
              <a:endParaRPr lang="ko-KR" sz="900" kern="1200" dirty="0"/>
            </a:p>
          </p:txBody>
        </p:sp>
        <p:sp>
          <p:nvSpPr>
            <p:cNvPr id="199" name="자유형 198"/>
            <p:cNvSpPr/>
            <p:nvPr/>
          </p:nvSpPr>
          <p:spPr>
            <a:xfrm>
              <a:off x="5292007" y="2197180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err="1" smtClean="0"/>
                <a:t>구강악안면외과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medi1_sub02.html</a:t>
              </a:r>
              <a:endParaRPr lang="ko-KR" sz="900" kern="1200" dirty="0"/>
            </a:p>
          </p:txBody>
        </p:sp>
        <p:sp>
          <p:nvSpPr>
            <p:cNvPr id="200" name="자유형 199"/>
            <p:cNvSpPr/>
            <p:nvPr/>
          </p:nvSpPr>
          <p:spPr>
            <a:xfrm>
              <a:off x="5292007" y="2899872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소아치과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medi1_sub03.html</a:t>
              </a:r>
              <a:endParaRPr lang="ko-KR" sz="900" kern="1200" dirty="0"/>
            </a:p>
          </p:txBody>
        </p:sp>
        <p:sp>
          <p:nvSpPr>
            <p:cNvPr id="201" name="자유형 200"/>
            <p:cNvSpPr/>
            <p:nvPr/>
          </p:nvSpPr>
          <p:spPr>
            <a:xfrm>
              <a:off x="5292007" y="3602564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치과보존과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medi1_sub04.html</a:t>
              </a:r>
              <a:endParaRPr lang="ko-KR" sz="900" kern="1200" dirty="0"/>
            </a:p>
          </p:txBody>
        </p:sp>
        <p:sp>
          <p:nvSpPr>
            <p:cNvPr id="202" name="자유형 201"/>
            <p:cNvSpPr/>
            <p:nvPr/>
          </p:nvSpPr>
          <p:spPr>
            <a:xfrm>
              <a:off x="5292007" y="430525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치과보철과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medi1_sub05.html</a:t>
              </a:r>
              <a:endParaRPr lang="ko-KR" sz="900" kern="1200" dirty="0"/>
            </a:p>
          </p:txBody>
        </p:sp>
        <p:sp>
          <p:nvSpPr>
            <p:cNvPr id="203" name="자유형 202"/>
            <p:cNvSpPr/>
            <p:nvPr/>
          </p:nvSpPr>
          <p:spPr>
            <a:xfrm>
              <a:off x="6242126" y="79179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smtClean="0"/>
                <a:t>구강외과</a:t>
              </a:r>
              <a:endParaRPr lang="ko-KR" sz="900" kern="1200"/>
            </a:p>
          </p:txBody>
        </p:sp>
        <p:sp>
          <p:nvSpPr>
            <p:cNvPr id="204" name="자유형 203"/>
            <p:cNvSpPr/>
            <p:nvPr/>
          </p:nvSpPr>
          <p:spPr>
            <a:xfrm>
              <a:off x="6489553" y="149448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사과나무 </a:t>
              </a:r>
              <a:endParaRPr lang="en-US" altLang="ko-KR" sz="85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err="1" smtClean="0"/>
                <a:t>구강악안면외과</a:t>
              </a:r>
              <a:endParaRPr lang="en-US" altLang="ko-KR" sz="850" dirty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kern="1200" dirty="0" smtClean="0"/>
                <a:t>medi2_sub0.1html</a:t>
              </a:r>
              <a:endParaRPr lang="ko-KR" sz="850" kern="1200" dirty="0"/>
            </a:p>
          </p:txBody>
        </p:sp>
        <p:sp>
          <p:nvSpPr>
            <p:cNvPr id="205" name="자유형 204"/>
            <p:cNvSpPr/>
            <p:nvPr/>
          </p:nvSpPr>
          <p:spPr>
            <a:xfrm>
              <a:off x="6489553" y="2197180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사랑니 발치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medi2_sub02.html</a:t>
              </a:r>
              <a:endParaRPr lang="ko-KR" sz="900" kern="1200" dirty="0"/>
            </a:p>
          </p:txBody>
        </p:sp>
        <p:sp>
          <p:nvSpPr>
            <p:cNvPr id="206" name="자유형 205"/>
            <p:cNvSpPr/>
            <p:nvPr/>
          </p:nvSpPr>
          <p:spPr>
            <a:xfrm>
              <a:off x="6489553" y="2899872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구강 내 </a:t>
              </a:r>
              <a:r>
                <a:rPr lang="ko-KR" sz="900" kern="1200" dirty="0" err="1" smtClean="0"/>
                <a:t>소수술</a:t>
              </a:r>
              <a:endParaRPr lang="en-US" altLang="ko-KR" sz="9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 dirty="0" smtClean="0"/>
                <a:t>medi2_sub03.html</a:t>
              </a:r>
              <a:endParaRPr lang="ko-KR" sz="900" kern="1200" dirty="0"/>
            </a:p>
          </p:txBody>
        </p:sp>
        <p:sp>
          <p:nvSpPr>
            <p:cNvPr id="207" name="자유형 206"/>
            <p:cNvSpPr/>
            <p:nvPr/>
          </p:nvSpPr>
          <p:spPr>
            <a:xfrm>
              <a:off x="7439672" y="79179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smtClean="0"/>
                <a:t>커뮤니티</a:t>
              </a:r>
              <a:endParaRPr lang="ko-KR" sz="900" kern="1200"/>
            </a:p>
          </p:txBody>
        </p:sp>
        <p:sp>
          <p:nvSpPr>
            <p:cNvPr id="208" name="자유형 207"/>
            <p:cNvSpPr/>
            <p:nvPr/>
          </p:nvSpPr>
          <p:spPr>
            <a:xfrm>
              <a:off x="7687098" y="149448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900" kern="1200" dirty="0" smtClean="0"/>
                <a:t>병원소식</a:t>
              </a:r>
              <a:endParaRPr lang="en-US" altLang="ko-KR" sz="900" kern="1200" dirty="0" smtClean="0"/>
            </a:p>
            <a:p>
              <a:pPr lvl="0" algn="ctr" defTabSz="4445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commu_sub01.html</a:t>
              </a:r>
              <a:endParaRPr lang="ko-KR" sz="850" kern="1200" dirty="0"/>
            </a:p>
          </p:txBody>
        </p:sp>
        <p:sp>
          <p:nvSpPr>
            <p:cNvPr id="209" name="자유형 208"/>
            <p:cNvSpPr/>
            <p:nvPr/>
          </p:nvSpPr>
          <p:spPr>
            <a:xfrm>
              <a:off x="7687098" y="2197180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언론보도</a:t>
              </a:r>
              <a:endParaRPr lang="en-US" altLang="ko-KR" sz="85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commu_sub02.html</a:t>
              </a:r>
              <a:endParaRPr lang="ko-KR" sz="850" kern="1200" dirty="0"/>
            </a:p>
          </p:txBody>
        </p:sp>
        <p:sp>
          <p:nvSpPr>
            <p:cNvPr id="210" name="자유형 209"/>
            <p:cNvSpPr/>
            <p:nvPr/>
          </p:nvSpPr>
          <p:spPr>
            <a:xfrm>
              <a:off x="7687098" y="2899872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온라인상담</a:t>
              </a:r>
              <a:endParaRPr lang="en-US" altLang="ko-KR" sz="85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commu_sub03.html</a:t>
              </a:r>
              <a:endParaRPr lang="ko-KR" sz="850" kern="1200" dirty="0"/>
            </a:p>
          </p:txBody>
        </p:sp>
        <p:sp>
          <p:nvSpPr>
            <p:cNvPr id="211" name="자유형 210"/>
            <p:cNvSpPr/>
            <p:nvPr/>
          </p:nvSpPr>
          <p:spPr>
            <a:xfrm>
              <a:off x="7687098" y="3602564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환자이야기</a:t>
              </a:r>
              <a:endParaRPr lang="en-US" altLang="ko-KR" sz="85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commu_sub04.html</a:t>
              </a:r>
              <a:endParaRPr lang="ko-KR" sz="850" kern="1200" dirty="0"/>
            </a:p>
          </p:txBody>
        </p:sp>
        <p:sp>
          <p:nvSpPr>
            <p:cNvPr id="212" name="자유형 211"/>
            <p:cNvSpPr/>
            <p:nvPr/>
          </p:nvSpPr>
          <p:spPr>
            <a:xfrm>
              <a:off x="7687098" y="4305256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건강정보</a:t>
              </a:r>
              <a:endParaRPr lang="en-US" altLang="ko-KR" sz="85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commu_sub05.html</a:t>
              </a:r>
              <a:endParaRPr lang="ko-KR" sz="850" kern="1200" dirty="0"/>
            </a:p>
          </p:txBody>
        </p:sp>
        <p:sp>
          <p:nvSpPr>
            <p:cNvPr id="213" name="자유형 212"/>
            <p:cNvSpPr/>
            <p:nvPr/>
          </p:nvSpPr>
          <p:spPr>
            <a:xfrm>
              <a:off x="7687098" y="5007948"/>
              <a:ext cx="989707" cy="494853"/>
            </a:xfrm>
            <a:custGeom>
              <a:avLst/>
              <a:gdLst>
                <a:gd name="connsiteX0" fmla="*/ 0 w 989707"/>
                <a:gd name="connsiteY0" fmla="*/ 0 h 494853"/>
                <a:gd name="connsiteX1" fmla="*/ 989707 w 989707"/>
                <a:gd name="connsiteY1" fmla="*/ 0 h 494853"/>
                <a:gd name="connsiteX2" fmla="*/ 989707 w 989707"/>
                <a:gd name="connsiteY2" fmla="*/ 494853 h 494853"/>
                <a:gd name="connsiteX3" fmla="*/ 0 w 989707"/>
                <a:gd name="connsiteY3" fmla="*/ 494853 h 494853"/>
                <a:gd name="connsiteX4" fmla="*/ 0 w 989707"/>
                <a:gd name="connsiteY4" fmla="*/ 0 h 49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707" h="494853">
                  <a:moveTo>
                    <a:pt x="0" y="0"/>
                  </a:moveTo>
                  <a:lnTo>
                    <a:pt x="989707" y="0"/>
                  </a:lnTo>
                  <a:lnTo>
                    <a:pt x="989707" y="494853"/>
                  </a:lnTo>
                  <a:lnTo>
                    <a:pt x="0" y="4948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850" kern="1200" dirty="0" smtClean="0"/>
                <a:t>학술행사</a:t>
              </a:r>
              <a:endParaRPr lang="en-US" altLang="ko-KR" sz="85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50" dirty="0" smtClean="0"/>
                <a:t>commu_sub06.html</a:t>
              </a:r>
              <a:endParaRPr lang="ko-KR" sz="850" kern="1200" dirty="0"/>
            </a:p>
          </p:txBody>
        </p:sp>
      </p:grpSp>
      <p:sp>
        <p:nvSpPr>
          <p:cNvPr id="215" name="자유형 214"/>
          <p:cNvSpPr/>
          <p:nvPr/>
        </p:nvSpPr>
        <p:spPr>
          <a:xfrm>
            <a:off x="6503828" y="57373"/>
            <a:ext cx="989707" cy="494853"/>
          </a:xfrm>
          <a:custGeom>
            <a:avLst/>
            <a:gdLst>
              <a:gd name="connsiteX0" fmla="*/ 0 w 989707"/>
              <a:gd name="connsiteY0" fmla="*/ 0 h 494853"/>
              <a:gd name="connsiteX1" fmla="*/ 989707 w 989707"/>
              <a:gd name="connsiteY1" fmla="*/ 0 h 494853"/>
              <a:gd name="connsiteX2" fmla="*/ 989707 w 989707"/>
              <a:gd name="connsiteY2" fmla="*/ 494853 h 494853"/>
              <a:gd name="connsiteX3" fmla="*/ 0 w 989707"/>
              <a:gd name="connsiteY3" fmla="*/ 494853 h 494853"/>
              <a:gd name="connsiteX4" fmla="*/ 0 w 989707"/>
              <a:gd name="connsiteY4" fmla="*/ 0 h 49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707" h="494853">
                <a:moveTo>
                  <a:pt x="0" y="0"/>
                </a:moveTo>
                <a:lnTo>
                  <a:pt x="989707" y="0"/>
                </a:lnTo>
                <a:lnTo>
                  <a:pt x="989707" y="494853"/>
                </a:lnTo>
                <a:lnTo>
                  <a:pt x="0" y="4948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kern="1200" dirty="0" smtClean="0"/>
              <a:t>회원가입</a:t>
            </a:r>
            <a:endParaRPr lang="en-US" altLang="ko-KR" sz="900" kern="1200" dirty="0" smtClean="0"/>
          </a:p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/>
              <a:t>j</a:t>
            </a:r>
            <a:r>
              <a:rPr lang="en-US" altLang="ko-KR" sz="900" dirty="0" smtClean="0"/>
              <a:t>oin.html</a:t>
            </a:r>
            <a:endParaRPr lang="ko-KR" sz="900" kern="1200" dirty="0"/>
          </a:p>
        </p:txBody>
      </p:sp>
      <p:sp>
        <p:nvSpPr>
          <p:cNvPr id="216" name="자유형 215"/>
          <p:cNvSpPr/>
          <p:nvPr/>
        </p:nvSpPr>
        <p:spPr>
          <a:xfrm>
            <a:off x="6503828" y="646411"/>
            <a:ext cx="989707" cy="494853"/>
          </a:xfrm>
          <a:custGeom>
            <a:avLst/>
            <a:gdLst>
              <a:gd name="connsiteX0" fmla="*/ 0 w 989707"/>
              <a:gd name="connsiteY0" fmla="*/ 0 h 494853"/>
              <a:gd name="connsiteX1" fmla="*/ 989707 w 989707"/>
              <a:gd name="connsiteY1" fmla="*/ 0 h 494853"/>
              <a:gd name="connsiteX2" fmla="*/ 989707 w 989707"/>
              <a:gd name="connsiteY2" fmla="*/ 494853 h 494853"/>
              <a:gd name="connsiteX3" fmla="*/ 0 w 989707"/>
              <a:gd name="connsiteY3" fmla="*/ 494853 h 494853"/>
              <a:gd name="connsiteX4" fmla="*/ 0 w 989707"/>
              <a:gd name="connsiteY4" fmla="*/ 0 h 49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707" h="494853">
                <a:moveTo>
                  <a:pt x="0" y="0"/>
                </a:moveTo>
                <a:lnTo>
                  <a:pt x="989707" y="0"/>
                </a:lnTo>
                <a:lnTo>
                  <a:pt x="989707" y="494853"/>
                </a:lnTo>
                <a:lnTo>
                  <a:pt x="0" y="4948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kern="1200" dirty="0" smtClean="0"/>
              <a:t>로그인</a:t>
            </a:r>
            <a:endParaRPr lang="en-US" altLang="ko-KR" sz="900" kern="1200" dirty="0" smtClean="0"/>
          </a:p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smtClean="0"/>
              <a:t>login.html</a:t>
            </a:r>
            <a:endParaRPr lang="ko-KR" sz="900" kern="1200" dirty="0"/>
          </a:p>
        </p:txBody>
      </p:sp>
      <p:sp>
        <p:nvSpPr>
          <p:cNvPr id="60" name="자유형 59"/>
          <p:cNvSpPr/>
          <p:nvPr/>
        </p:nvSpPr>
        <p:spPr>
          <a:xfrm>
            <a:off x="5118239" y="64373"/>
            <a:ext cx="989707" cy="494853"/>
          </a:xfrm>
          <a:custGeom>
            <a:avLst/>
            <a:gdLst>
              <a:gd name="connsiteX0" fmla="*/ 0 w 989707"/>
              <a:gd name="connsiteY0" fmla="*/ 0 h 494853"/>
              <a:gd name="connsiteX1" fmla="*/ 989707 w 989707"/>
              <a:gd name="connsiteY1" fmla="*/ 0 h 494853"/>
              <a:gd name="connsiteX2" fmla="*/ 989707 w 989707"/>
              <a:gd name="connsiteY2" fmla="*/ 494853 h 494853"/>
              <a:gd name="connsiteX3" fmla="*/ 0 w 989707"/>
              <a:gd name="connsiteY3" fmla="*/ 494853 h 494853"/>
              <a:gd name="connsiteX4" fmla="*/ 0 w 989707"/>
              <a:gd name="connsiteY4" fmla="*/ 0 h 49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707" h="494853">
                <a:moveTo>
                  <a:pt x="0" y="0"/>
                </a:moveTo>
                <a:lnTo>
                  <a:pt x="989707" y="0"/>
                </a:lnTo>
                <a:lnTo>
                  <a:pt x="989707" y="494853"/>
                </a:lnTo>
                <a:lnTo>
                  <a:pt x="0" y="4948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kern="1200" dirty="0" smtClean="0"/>
              <a:t>이용약관동의</a:t>
            </a:r>
            <a:endParaRPr lang="en-US" altLang="ko-KR" sz="900" kern="1200" dirty="0" smtClean="0"/>
          </a:p>
          <a:p>
            <a:pPr lvl="0" algn="ctr" defTabSz="444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900" dirty="0" smtClean="0"/>
              <a:t>agree.html</a:t>
            </a:r>
            <a:endParaRPr lang="ko-KR" sz="900" kern="1200" dirty="0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4498034" y="223520"/>
            <a:ext cx="801663" cy="386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107946" y="299720"/>
            <a:ext cx="389296" cy="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92888" y="894080"/>
            <a:ext cx="151094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30720" y="552226"/>
            <a:ext cx="0" cy="9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075" y="515389"/>
            <a:ext cx="6974378" cy="551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378229"/>
            <a:ext cx="122197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div.wrap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4151" y="789709"/>
            <a:ext cx="5960225" cy="10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151" y="4516582"/>
            <a:ext cx="5960225" cy="10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4151" y="2653145"/>
            <a:ext cx="5960225" cy="10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8735" y="789709"/>
            <a:ext cx="2836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id, class</a:t>
            </a:r>
          </a:p>
          <a:p>
            <a:r>
              <a:rPr lang="ko-KR" altLang="en-US" dirty="0" smtClean="0"/>
              <a:t>자기 맡은</a:t>
            </a:r>
            <a:r>
              <a:rPr lang="en-US" altLang="ko-KR" dirty="0"/>
              <a:t> </a:t>
            </a:r>
            <a:r>
              <a:rPr lang="ko-KR" altLang="en-US" dirty="0" smtClean="0"/>
              <a:t>부분 약자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err="1" smtClean="0"/>
              <a:t>hd_img_box</a:t>
            </a:r>
            <a:endParaRPr lang="en-US" altLang="ko-KR" dirty="0" smtClean="0"/>
          </a:p>
          <a:p>
            <a:r>
              <a:rPr lang="en-US" altLang="ko-KR" dirty="0" err="1" smtClean="0"/>
              <a:t>con_img_box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00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5469" y="1113904"/>
            <a:ext cx="95397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자기영역</a:t>
            </a:r>
            <a:r>
              <a:rPr lang="en-US" altLang="ko-KR" dirty="0"/>
              <a:t>, </a:t>
            </a:r>
            <a:r>
              <a:rPr lang="ko-KR" altLang="en-US" dirty="0"/>
              <a:t>구분할 수 있게 주석을 달아두기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2.css</a:t>
            </a:r>
            <a:r>
              <a:rPr lang="ko-KR" altLang="en-US" dirty="0"/>
              <a:t>에서 </a:t>
            </a:r>
            <a:r>
              <a:rPr lang="ko-KR" altLang="en-US" dirty="0" smtClean="0"/>
              <a:t>헷갈리지 않게</a:t>
            </a:r>
            <a:r>
              <a:rPr lang="ko-KR" altLang="en-US" dirty="0" smtClean="0"/>
              <a:t> </a:t>
            </a:r>
            <a:r>
              <a:rPr lang="ko-KR" altLang="en-US" dirty="0"/>
              <a:t>구역별로 그룹화해서 </a:t>
            </a:r>
            <a:r>
              <a:rPr lang="ko-KR" altLang="en-US" dirty="0" err="1"/>
              <a:t>주석달기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 smtClean="0"/>
              <a:t>헤더 따로 </a:t>
            </a:r>
            <a:r>
              <a:rPr lang="ko-KR" altLang="en-US" dirty="0" err="1" smtClean="0"/>
              <a:t>사이드바</a:t>
            </a:r>
            <a:r>
              <a:rPr lang="ko-KR" altLang="en-US" dirty="0" smtClean="0"/>
              <a:t> 따로 </a:t>
            </a:r>
            <a:r>
              <a:rPr lang="ko-KR" altLang="en-US" dirty="0"/>
              <a:t>등등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본문과 대응되는 </a:t>
            </a:r>
            <a:r>
              <a:rPr lang="en-US" altLang="ko-KR" dirty="0" err="1"/>
              <a:t>css</a:t>
            </a:r>
            <a:r>
              <a:rPr lang="ko-KR" altLang="en-US" dirty="0"/>
              <a:t>와 같은 주석을 달아 통일성 유지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본문 들여쓰기 잘하기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직관적으로 </a:t>
            </a:r>
            <a:r>
              <a:rPr lang="ko-KR" altLang="en-US" dirty="0" err="1"/>
              <a:t>네이밍하기</a:t>
            </a:r>
            <a:r>
              <a:rPr lang="en-US" altLang="ko-KR" dirty="0"/>
              <a:t>.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힘들면 </a:t>
            </a:r>
            <a:r>
              <a:rPr lang="ko-KR" altLang="en-US" dirty="0" smtClean="0"/>
              <a:t>논의</a:t>
            </a:r>
            <a:r>
              <a:rPr lang="en-US" altLang="ko-KR" dirty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/>
              <a:t>주석 달아주기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</a:t>
            </a:r>
            <a:r>
              <a:rPr lang="ko-KR" altLang="en-US" dirty="0"/>
              <a:t>사이즈는 본래 샘플 사이트에 </a:t>
            </a:r>
            <a:r>
              <a:rPr lang="ko-KR" altLang="en-US" dirty="0" smtClean="0"/>
              <a:t>맞춰서 </a:t>
            </a:r>
            <a:r>
              <a:rPr lang="ko-KR" altLang="en-US" dirty="0" smtClean="0"/>
              <a:t>제작할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스타일은 </a:t>
            </a:r>
            <a:r>
              <a:rPr lang="en-US" altLang="ko-KR" dirty="0"/>
              <a:t>reset.css</a:t>
            </a:r>
            <a:r>
              <a:rPr lang="ko-KR" altLang="en-US" dirty="0"/>
              <a:t>로 초기화 하고 </a:t>
            </a:r>
            <a:r>
              <a:rPr lang="ko-KR" altLang="en-US" dirty="0" err="1"/>
              <a:t>할것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00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598198" y="-637265"/>
            <a:ext cx="11072446" cy="82064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938168" y="-697831"/>
            <a:ext cx="1180611" cy="1884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div.con_wrap</a:t>
            </a:r>
            <a:endParaRPr lang="ko-KR" altLang="en-US" sz="1200" dirty="0"/>
          </a:p>
        </p:txBody>
      </p:sp>
      <p:sp>
        <p:nvSpPr>
          <p:cNvPr id="6" name="순서도: 처리 5"/>
          <p:cNvSpPr/>
          <p:nvPr/>
        </p:nvSpPr>
        <p:spPr>
          <a:xfrm>
            <a:off x="744738" y="-223828"/>
            <a:ext cx="10720754" cy="77526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8169" y="-75654"/>
            <a:ext cx="10363198" cy="2599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1108152" y="-403016"/>
            <a:ext cx="1271953" cy="2040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div.con_content</a:t>
            </a:r>
            <a:endParaRPr lang="ko-KR" altLang="en-US" sz="1200" dirty="0"/>
          </a:p>
        </p:txBody>
      </p:sp>
      <p:sp>
        <p:nvSpPr>
          <p:cNvPr id="9" name="순서도: 처리 8"/>
          <p:cNvSpPr/>
          <p:nvPr/>
        </p:nvSpPr>
        <p:spPr>
          <a:xfrm>
            <a:off x="1338190" y="-164046"/>
            <a:ext cx="1271953" cy="2040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div.con_slide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108152" y="128399"/>
            <a:ext cx="10029092" cy="22940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503842" y="71411"/>
            <a:ext cx="1271953" cy="2040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ul.con_slide_box</a:t>
            </a:r>
            <a:endParaRPr lang="ko-KR" altLang="en-US" sz="1100" dirty="0"/>
          </a:p>
        </p:txBody>
      </p:sp>
      <p:sp>
        <p:nvSpPr>
          <p:cNvPr id="12" name="순서도: 처리 11"/>
          <p:cNvSpPr/>
          <p:nvPr/>
        </p:nvSpPr>
        <p:spPr>
          <a:xfrm>
            <a:off x="1466764" y="425422"/>
            <a:ext cx="1545365" cy="1890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1546992" y="337713"/>
            <a:ext cx="448787" cy="176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4" name="순서도: 처리 13"/>
          <p:cNvSpPr/>
          <p:nvPr/>
        </p:nvSpPr>
        <p:spPr>
          <a:xfrm>
            <a:off x="1572133" y="688037"/>
            <a:ext cx="1366018" cy="15632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1936478" y="596841"/>
            <a:ext cx="448787" cy="166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6" name="순서도: 처리 15"/>
          <p:cNvSpPr/>
          <p:nvPr/>
        </p:nvSpPr>
        <p:spPr>
          <a:xfrm>
            <a:off x="1678665" y="961691"/>
            <a:ext cx="1121561" cy="1222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794156" y="913883"/>
            <a:ext cx="921971" cy="1709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div.con_test</a:t>
            </a:r>
            <a:endParaRPr lang="ko-KR" altLang="en-US" sz="1100" dirty="0"/>
          </a:p>
        </p:txBody>
      </p:sp>
      <p:sp>
        <p:nvSpPr>
          <p:cNvPr id="18" name="순서도: 처리 17"/>
          <p:cNvSpPr/>
          <p:nvPr/>
        </p:nvSpPr>
        <p:spPr>
          <a:xfrm>
            <a:off x="1754864" y="1265339"/>
            <a:ext cx="969161" cy="7830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1889038" y="1195559"/>
            <a:ext cx="543669" cy="1949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20" name="순서도: 처리 19"/>
          <p:cNvSpPr/>
          <p:nvPr/>
        </p:nvSpPr>
        <p:spPr>
          <a:xfrm>
            <a:off x="3370740" y="453883"/>
            <a:ext cx="1545365" cy="1890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3450968" y="366174"/>
            <a:ext cx="448787" cy="176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22" name="순서도: 처리 21"/>
          <p:cNvSpPr/>
          <p:nvPr/>
        </p:nvSpPr>
        <p:spPr>
          <a:xfrm>
            <a:off x="3476109" y="716498"/>
            <a:ext cx="1366018" cy="15632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3840454" y="625302"/>
            <a:ext cx="448787" cy="166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4" name="순서도: 처리 23"/>
          <p:cNvSpPr/>
          <p:nvPr/>
        </p:nvSpPr>
        <p:spPr>
          <a:xfrm>
            <a:off x="3582641" y="990152"/>
            <a:ext cx="1121561" cy="1222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3698132" y="942344"/>
            <a:ext cx="921971" cy="1709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div.con_test</a:t>
            </a:r>
            <a:endParaRPr lang="ko-KR" altLang="en-US" sz="1100" dirty="0"/>
          </a:p>
        </p:txBody>
      </p:sp>
      <p:sp>
        <p:nvSpPr>
          <p:cNvPr id="26" name="순서도: 처리 25"/>
          <p:cNvSpPr/>
          <p:nvPr/>
        </p:nvSpPr>
        <p:spPr>
          <a:xfrm>
            <a:off x="3658840" y="1293800"/>
            <a:ext cx="969161" cy="7830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3793014" y="1224020"/>
            <a:ext cx="543669" cy="1949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28" name="순서도: 처리 27"/>
          <p:cNvSpPr/>
          <p:nvPr/>
        </p:nvSpPr>
        <p:spPr>
          <a:xfrm>
            <a:off x="5330104" y="436243"/>
            <a:ext cx="1545365" cy="1890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5410332" y="348534"/>
            <a:ext cx="448787" cy="176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30" name="순서도: 처리 29"/>
          <p:cNvSpPr/>
          <p:nvPr/>
        </p:nvSpPr>
        <p:spPr>
          <a:xfrm>
            <a:off x="5435473" y="698858"/>
            <a:ext cx="1366018" cy="15632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5799818" y="607662"/>
            <a:ext cx="448787" cy="166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32" name="순서도: 처리 31"/>
          <p:cNvSpPr/>
          <p:nvPr/>
        </p:nvSpPr>
        <p:spPr>
          <a:xfrm>
            <a:off x="5542005" y="972512"/>
            <a:ext cx="1121561" cy="1222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5657496" y="924704"/>
            <a:ext cx="921971" cy="1709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div.con_test</a:t>
            </a:r>
            <a:endParaRPr lang="ko-KR" altLang="en-US" sz="1100" dirty="0"/>
          </a:p>
        </p:txBody>
      </p:sp>
      <p:sp>
        <p:nvSpPr>
          <p:cNvPr id="34" name="순서도: 처리 33"/>
          <p:cNvSpPr/>
          <p:nvPr/>
        </p:nvSpPr>
        <p:spPr>
          <a:xfrm>
            <a:off x="5618204" y="1276160"/>
            <a:ext cx="969161" cy="7830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처리 34"/>
          <p:cNvSpPr/>
          <p:nvPr/>
        </p:nvSpPr>
        <p:spPr>
          <a:xfrm>
            <a:off x="5752378" y="1206380"/>
            <a:ext cx="543669" cy="1949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36" name="순서도: 처리 35"/>
          <p:cNvSpPr/>
          <p:nvPr/>
        </p:nvSpPr>
        <p:spPr>
          <a:xfrm>
            <a:off x="7360873" y="455939"/>
            <a:ext cx="1545365" cy="1890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/>
          <p:cNvSpPr/>
          <p:nvPr/>
        </p:nvSpPr>
        <p:spPr>
          <a:xfrm>
            <a:off x="7441101" y="368230"/>
            <a:ext cx="448787" cy="176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38" name="순서도: 처리 37"/>
          <p:cNvSpPr/>
          <p:nvPr/>
        </p:nvSpPr>
        <p:spPr>
          <a:xfrm>
            <a:off x="7466242" y="718554"/>
            <a:ext cx="1366018" cy="15632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처리 38"/>
          <p:cNvSpPr/>
          <p:nvPr/>
        </p:nvSpPr>
        <p:spPr>
          <a:xfrm>
            <a:off x="7830587" y="627358"/>
            <a:ext cx="448787" cy="166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40" name="순서도: 처리 39"/>
          <p:cNvSpPr/>
          <p:nvPr/>
        </p:nvSpPr>
        <p:spPr>
          <a:xfrm>
            <a:off x="7572774" y="992208"/>
            <a:ext cx="1121561" cy="1222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처리 40"/>
          <p:cNvSpPr/>
          <p:nvPr/>
        </p:nvSpPr>
        <p:spPr>
          <a:xfrm>
            <a:off x="7688265" y="944400"/>
            <a:ext cx="921971" cy="1709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div.con_test</a:t>
            </a:r>
            <a:endParaRPr lang="ko-KR" altLang="en-US" sz="1100" dirty="0"/>
          </a:p>
        </p:txBody>
      </p:sp>
      <p:sp>
        <p:nvSpPr>
          <p:cNvPr id="42" name="순서도: 처리 41"/>
          <p:cNvSpPr/>
          <p:nvPr/>
        </p:nvSpPr>
        <p:spPr>
          <a:xfrm>
            <a:off x="7648973" y="1295856"/>
            <a:ext cx="969161" cy="7830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/>
          <p:cNvSpPr/>
          <p:nvPr/>
        </p:nvSpPr>
        <p:spPr>
          <a:xfrm>
            <a:off x="7783147" y="1226076"/>
            <a:ext cx="543669" cy="1949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44" name="순서도: 처리 43"/>
          <p:cNvSpPr/>
          <p:nvPr/>
        </p:nvSpPr>
        <p:spPr>
          <a:xfrm>
            <a:off x="9323733" y="435451"/>
            <a:ext cx="1545365" cy="1890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처리 44"/>
          <p:cNvSpPr/>
          <p:nvPr/>
        </p:nvSpPr>
        <p:spPr>
          <a:xfrm>
            <a:off x="9403961" y="347742"/>
            <a:ext cx="448787" cy="176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46" name="순서도: 처리 45"/>
          <p:cNvSpPr/>
          <p:nvPr/>
        </p:nvSpPr>
        <p:spPr>
          <a:xfrm>
            <a:off x="9429102" y="698066"/>
            <a:ext cx="1366018" cy="15632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처리 46"/>
          <p:cNvSpPr/>
          <p:nvPr/>
        </p:nvSpPr>
        <p:spPr>
          <a:xfrm>
            <a:off x="9793447" y="606870"/>
            <a:ext cx="448787" cy="1663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48" name="순서도: 처리 47"/>
          <p:cNvSpPr/>
          <p:nvPr/>
        </p:nvSpPr>
        <p:spPr>
          <a:xfrm>
            <a:off x="9535634" y="971720"/>
            <a:ext cx="1121561" cy="12227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처리 48"/>
          <p:cNvSpPr/>
          <p:nvPr/>
        </p:nvSpPr>
        <p:spPr>
          <a:xfrm>
            <a:off x="9651125" y="923912"/>
            <a:ext cx="921971" cy="1709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div.con_test</a:t>
            </a:r>
            <a:endParaRPr lang="ko-KR" altLang="en-US" sz="1100" dirty="0"/>
          </a:p>
        </p:txBody>
      </p:sp>
      <p:sp>
        <p:nvSpPr>
          <p:cNvPr id="50" name="순서도: 처리 49"/>
          <p:cNvSpPr/>
          <p:nvPr/>
        </p:nvSpPr>
        <p:spPr>
          <a:xfrm>
            <a:off x="9611833" y="1275368"/>
            <a:ext cx="969161" cy="7830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처리 50"/>
          <p:cNvSpPr/>
          <p:nvPr/>
        </p:nvSpPr>
        <p:spPr>
          <a:xfrm>
            <a:off x="9746007" y="1205588"/>
            <a:ext cx="543669" cy="1949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52" name="순서도: 처리 51"/>
          <p:cNvSpPr/>
          <p:nvPr/>
        </p:nvSpPr>
        <p:spPr>
          <a:xfrm>
            <a:off x="938169" y="2761434"/>
            <a:ext cx="10363198" cy="46345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처리 52"/>
          <p:cNvSpPr/>
          <p:nvPr/>
        </p:nvSpPr>
        <p:spPr>
          <a:xfrm>
            <a:off x="1042688" y="2636839"/>
            <a:ext cx="1271953" cy="2040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div.con_info</a:t>
            </a:r>
            <a:endParaRPr lang="ko-KR" altLang="en-US" sz="1200" dirty="0"/>
          </a:p>
        </p:txBody>
      </p:sp>
      <p:sp>
        <p:nvSpPr>
          <p:cNvPr id="54" name="순서도: 처리 53"/>
          <p:cNvSpPr/>
          <p:nvPr/>
        </p:nvSpPr>
        <p:spPr>
          <a:xfrm>
            <a:off x="1119067" y="2931719"/>
            <a:ext cx="10046675" cy="43583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처리 54"/>
          <p:cNvSpPr/>
          <p:nvPr/>
        </p:nvSpPr>
        <p:spPr>
          <a:xfrm>
            <a:off x="1180873" y="2907322"/>
            <a:ext cx="1594922" cy="1713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section.con_infosec</a:t>
            </a:r>
            <a:endParaRPr lang="ko-KR" altLang="en-US" sz="1200" dirty="0"/>
          </a:p>
        </p:txBody>
      </p:sp>
      <p:sp>
        <p:nvSpPr>
          <p:cNvPr id="56" name="순서도: 처리 55"/>
          <p:cNvSpPr/>
          <p:nvPr/>
        </p:nvSpPr>
        <p:spPr>
          <a:xfrm>
            <a:off x="1242969" y="3224554"/>
            <a:ext cx="4659922" cy="39981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/>
          <p:cNvSpPr/>
          <p:nvPr/>
        </p:nvSpPr>
        <p:spPr>
          <a:xfrm>
            <a:off x="1363410" y="3139998"/>
            <a:ext cx="1412385" cy="1683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div.con_info_first</a:t>
            </a:r>
            <a:endParaRPr lang="ko-KR" altLang="en-US" sz="1200" dirty="0"/>
          </a:p>
        </p:txBody>
      </p:sp>
      <p:sp>
        <p:nvSpPr>
          <p:cNvPr id="58" name="순서도: 처리 57"/>
          <p:cNvSpPr/>
          <p:nvPr/>
        </p:nvSpPr>
        <p:spPr>
          <a:xfrm>
            <a:off x="1395369" y="3454256"/>
            <a:ext cx="4357009" cy="36721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/>
          <p:cNvSpPr/>
          <p:nvPr/>
        </p:nvSpPr>
        <p:spPr>
          <a:xfrm>
            <a:off x="1488040" y="3368937"/>
            <a:ext cx="1412385" cy="1683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ul.con_visit</a:t>
            </a:r>
            <a:endParaRPr lang="ko-KR" altLang="en-US" sz="1200" dirty="0"/>
          </a:p>
        </p:txBody>
      </p:sp>
      <p:sp>
        <p:nvSpPr>
          <p:cNvPr id="60" name="순서도: 처리 59"/>
          <p:cNvSpPr/>
          <p:nvPr/>
        </p:nvSpPr>
        <p:spPr>
          <a:xfrm>
            <a:off x="1547769" y="3740074"/>
            <a:ext cx="3862563" cy="8684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처리 60"/>
          <p:cNvSpPr/>
          <p:nvPr/>
        </p:nvSpPr>
        <p:spPr>
          <a:xfrm>
            <a:off x="1662066" y="3661904"/>
            <a:ext cx="948077" cy="161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ul.con_visit</a:t>
            </a:r>
            <a:endParaRPr lang="ko-KR" altLang="en-US" sz="1200" dirty="0"/>
          </a:p>
        </p:txBody>
      </p:sp>
      <p:sp>
        <p:nvSpPr>
          <p:cNvPr id="62" name="순서도: 처리 61"/>
          <p:cNvSpPr/>
          <p:nvPr/>
        </p:nvSpPr>
        <p:spPr>
          <a:xfrm>
            <a:off x="1700170" y="3892474"/>
            <a:ext cx="3574560" cy="617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/>
          <p:cNvSpPr/>
          <p:nvPr/>
        </p:nvSpPr>
        <p:spPr>
          <a:xfrm>
            <a:off x="1774697" y="3857388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</a:t>
            </a:r>
            <a:endParaRPr lang="ko-KR" altLang="en-US" sz="1200" dirty="0"/>
          </a:p>
        </p:txBody>
      </p:sp>
      <p:sp>
        <p:nvSpPr>
          <p:cNvPr id="64" name="순서도: 처리 63"/>
          <p:cNvSpPr/>
          <p:nvPr/>
        </p:nvSpPr>
        <p:spPr>
          <a:xfrm>
            <a:off x="1852570" y="4044874"/>
            <a:ext cx="3244359" cy="4105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/>
          <p:cNvSpPr/>
          <p:nvPr/>
        </p:nvSpPr>
        <p:spPr>
          <a:xfrm>
            <a:off x="1927097" y="4009788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66" name="순서도: 처리 65"/>
          <p:cNvSpPr/>
          <p:nvPr/>
        </p:nvSpPr>
        <p:spPr>
          <a:xfrm>
            <a:off x="1546992" y="4769701"/>
            <a:ext cx="4071212" cy="22350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처리 66"/>
          <p:cNvSpPr/>
          <p:nvPr/>
        </p:nvSpPr>
        <p:spPr>
          <a:xfrm>
            <a:off x="1698269" y="4978385"/>
            <a:ext cx="1823748" cy="959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처리 67"/>
          <p:cNvSpPr/>
          <p:nvPr/>
        </p:nvSpPr>
        <p:spPr>
          <a:xfrm>
            <a:off x="1794280" y="4901383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span</a:t>
            </a:r>
            <a:endParaRPr lang="ko-KR" altLang="en-US" sz="1200" dirty="0"/>
          </a:p>
        </p:txBody>
      </p:sp>
      <p:sp>
        <p:nvSpPr>
          <p:cNvPr id="69" name="순서도: 처리 68"/>
          <p:cNvSpPr/>
          <p:nvPr/>
        </p:nvSpPr>
        <p:spPr>
          <a:xfrm>
            <a:off x="1904404" y="5173384"/>
            <a:ext cx="1199296" cy="5917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처리 69"/>
          <p:cNvSpPr/>
          <p:nvPr/>
        </p:nvSpPr>
        <p:spPr>
          <a:xfrm>
            <a:off x="1979406" y="5128323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순서도: 처리 70"/>
          <p:cNvSpPr/>
          <p:nvPr/>
        </p:nvSpPr>
        <p:spPr>
          <a:xfrm>
            <a:off x="3645919" y="4983088"/>
            <a:ext cx="1823748" cy="959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/>
          <p:cNvSpPr/>
          <p:nvPr/>
        </p:nvSpPr>
        <p:spPr>
          <a:xfrm>
            <a:off x="3741930" y="4906086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span</a:t>
            </a:r>
            <a:endParaRPr lang="ko-KR" altLang="en-US" sz="1200" dirty="0"/>
          </a:p>
        </p:txBody>
      </p:sp>
      <p:sp>
        <p:nvSpPr>
          <p:cNvPr id="73" name="순서도: 처리 72"/>
          <p:cNvSpPr/>
          <p:nvPr/>
        </p:nvSpPr>
        <p:spPr>
          <a:xfrm>
            <a:off x="3852054" y="5178087"/>
            <a:ext cx="1199296" cy="5917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처리 73"/>
          <p:cNvSpPr/>
          <p:nvPr/>
        </p:nvSpPr>
        <p:spPr>
          <a:xfrm>
            <a:off x="3927056" y="5133026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5" name="순서도: 처리 74"/>
          <p:cNvSpPr/>
          <p:nvPr/>
        </p:nvSpPr>
        <p:spPr>
          <a:xfrm>
            <a:off x="1695439" y="6002924"/>
            <a:ext cx="1823748" cy="959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처리 75"/>
          <p:cNvSpPr/>
          <p:nvPr/>
        </p:nvSpPr>
        <p:spPr>
          <a:xfrm>
            <a:off x="1791450" y="5925922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span</a:t>
            </a:r>
            <a:endParaRPr lang="ko-KR" altLang="en-US" sz="1200" dirty="0"/>
          </a:p>
        </p:txBody>
      </p:sp>
      <p:sp>
        <p:nvSpPr>
          <p:cNvPr id="77" name="순서도: 처리 76"/>
          <p:cNvSpPr/>
          <p:nvPr/>
        </p:nvSpPr>
        <p:spPr>
          <a:xfrm>
            <a:off x="1901574" y="6197923"/>
            <a:ext cx="1199296" cy="5917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/>
          <p:cNvSpPr/>
          <p:nvPr/>
        </p:nvSpPr>
        <p:spPr>
          <a:xfrm>
            <a:off x="1976576" y="6152862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9" name="순서도: 처리 78"/>
          <p:cNvSpPr/>
          <p:nvPr/>
        </p:nvSpPr>
        <p:spPr>
          <a:xfrm>
            <a:off x="3643089" y="6000758"/>
            <a:ext cx="1823748" cy="959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처리 79"/>
          <p:cNvSpPr/>
          <p:nvPr/>
        </p:nvSpPr>
        <p:spPr>
          <a:xfrm>
            <a:off x="3739100" y="5923756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span</a:t>
            </a:r>
            <a:endParaRPr lang="ko-KR" altLang="en-US" sz="1200" dirty="0"/>
          </a:p>
        </p:txBody>
      </p:sp>
      <p:sp>
        <p:nvSpPr>
          <p:cNvPr id="81" name="순서도: 처리 80"/>
          <p:cNvSpPr/>
          <p:nvPr/>
        </p:nvSpPr>
        <p:spPr>
          <a:xfrm>
            <a:off x="3849224" y="6195757"/>
            <a:ext cx="1199296" cy="5917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처리 81"/>
          <p:cNvSpPr/>
          <p:nvPr/>
        </p:nvSpPr>
        <p:spPr>
          <a:xfrm>
            <a:off x="3924226" y="6150696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3" name="순서도: 처리 82"/>
          <p:cNvSpPr/>
          <p:nvPr/>
        </p:nvSpPr>
        <p:spPr>
          <a:xfrm>
            <a:off x="1720659" y="4702411"/>
            <a:ext cx="1217492" cy="1148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nav.con_link</a:t>
            </a:r>
            <a:endParaRPr lang="ko-KR" altLang="en-US" sz="1200" dirty="0"/>
          </a:p>
        </p:txBody>
      </p:sp>
      <p:sp>
        <p:nvSpPr>
          <p:cNvPr id="84" name="순서도: 처리 83"/>
          <p:cNvSpPr/>
          <p:nvPr/>
        </p:nvSpPr>
        <p:spPr>
          <a:xfrm>
            <a:off x="6318024" y="3210038"/>
            <a:ext cx="4659922" cy="39981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처리 84"/>
          <p:cNvSpPr/>
          <p:nvPr/>
        </p:nvSpPr>
        <p:spPr>
          <a:xfrm>
            <a:off x="6438465" y="3125482"/>
            <a:ext cx="1412385" cy="1683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div.con_info_sales</a:t>
            </a:r>
            <a:endParaRPr lang="ko-KR" altLang="en-US" sz="1200" dirty="0"/>
          </a:p>
        </p:txBody>
      </p:sp>
      <p:sp>
        <p:nvSpPr>
          <p:cNvPr id="86" name="순서도: 처리 85"/>
          <p:cNvSpPr/>
          <p:nvPr/>
        </p:nvSpPr>
        <p:spPr>
          <a:xfrm>
            <a:off x="6470424" y="3439740"/>
            <a:ext cx="4357009" cy="36721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순서도: 처리 86"/>
          <p:cNvSpPr/>
          <p:nvPr/>
        </p:nvSpPr>
        <p:spPr>
          <a:xfrm>
            <a:off x="6563095" y="3354421"/>
            <a:ext cx="1412385" cy="1683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div.con_sales</a:t>
            </a:r>
            <a:endParaRPr lang="ko-KR" altLang="en-US" sz="1200" dirty="0"/>
          </a:p>
        </p:txBody>
      </p:sp>
      <p:sp>
        <p:nvSpPr>
          <p:cNvPr id="88" name="순서도: 처리 87"/>
          <p:cNvSpPr/>
          <p:nvPr/>
        </p:nvSpPr>
        <p:spPr>
          <a:xfrm>
            <a:off x="6708601" y="3636279"/>
            <a:ext cx="3862563" cy="35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처리 88"/>
          <p:cNvSpPr/>
          <p:nvPr/>
        </p:nvSpPr>
        <p:spPr>
          <a:xfrm>
            <a:off x="6822899" y="3558108"/>
            <a:ext cx="480708" cy="119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90" name="순서도: 처리 89"/>
          <p:cNvSpPr/>
          <p:nvPr/>
        </p:nvSpPr>
        <p:spPr>
          <a:xfrm>
            <a:off x="6849201" y="3765764"/>
            <a:ext cx="1114478" cy="1832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처리 90"/>
          <p:cNvSpPr/>
          <p:nvPr/>
        </p:nvSpPr>
        <p:spPr>
          <a:xfrm>
            <a:off x="6940481" y="3730787"/>
            <a:ext cx="550239" cy="119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img</a:t>
            </a:r>
            <a:endParaRPr lang="ko-KR" altLang="en-US" sz="1200" dirty="0"/>
          </a:p>
        </p:txBody>
      </p:sp>
      <p:sp>
        <p:nvSpPr>
          <p:cNvPr id="92" name="순서도: 처리 91"/>
          <p:cNvSpPr/>
          <p:nvPr/>
        </p:nvSpPr>
        <p:spPr>
          <a:xfrm>
            <a:off x="6643099" y="4087601"/>
            <a:ext cx="4071212" cy="29679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처리 92"/>
          <p:cNvSpPr/>
          <p:nvPr/>
        </p:nvSpPr>
        <p:spPr>
          <a:xfrm>
            <a:off x="7633628" y="4249929"/>
            <a:ext cx="1823748" cy="6514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처리 93"/>
          <p:cNvSpPr/>
          <p:nvPr/>
        </p:nvSpPr>
        <p:spPr>
          <a:xfrm>
            <a:off x="7732654" y="4180921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</a:t>
            </a:r>
            <a:endParaRPr lang="ko-KR" altLang="en-US" sz="1200" dirty="0"/>
          </a:p>
        </p:txBody>
      </p:sp>
      <p:sp>
        <p:nvSpPr>
          <p:cNvPr id="95" name="순서도: 처리 94"/>
          <p:cNvSpPr/>
          <p:nvPr/>
        </p:nvSpPr>
        <p:spPr>
          <a:xfrm>
            <a:off x="7746662" y="4375886"/>
            <a:ext cx="1541698" cy="477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순서도: 처리 95"/>
          <p:cNvSpPr/>
          <p:nvPr/>
        </p:nvSpPr>
        <p:spPr>
          <a:xfrm>
            <a:off x="7854471" y="4343478"/>
            <a:ext cx="1087262" cy="136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</a:t>
            </a:r>
            <a:r>
              <a:rPr lang="en-US" altLang="ko-KR" sz="1200" dirty="0" err="1" smtClean="0"/>
              <a:t>pan.con_t</a:t>
            </a:r>
            <a:endParaRPr lang="ko-KR" altLang="en-US" sz="1200" dirty="0"/>
          </a:p>
        </p:txBody>
      </p:sp>
      <p:sp>
        <p:nvSpPr>
          <p:cNvPr id="97" name="순서도: 처리 96"/>
          <p:cNvSpPr/>
          <p:nvPr/>
        </p:nvSpPr>
        <p:spPr>
          <a:xfrm>
            <a:off x="6742964" y="4030721"/>
            <a:ext cx="1217492" cy="1148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ul.con_time</a:t>
            </a:r>
            <a:endParaRPr lang="ko-KR" altLang="en-US" sz="1200" dirty="0"/>
          </a:p>
        </p:txBody>
      </p:sp>
      <p:sp>
        <p:nvSpPr>
          <p:cNvPr id="98" name="순서도: 처리 97"/>
          <p:cNvSpPr/>
          <p:nvPr/>
        </p:nvSpPr>
        <p:spPr>
          <a:xfrm>
            <a:off x="7888968" y="4625720"/>
            <a:ext cx="1250709" cy="191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처리 98"/>
          <p:cNvSpPr/>
          <p:nvPr/>
        </p:nvSpPr>
        <p:spPr>
          <a:xfrm>
            <a:off x="7959038" y="4579017"/>
            <a:ext cx="1077191" cy="138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span.con_day</a:t>
            </a:r>
            <a:endParaRPr lang="ko-KR" altLang="en-US" sz="1100" dirty="0"/>
          </a:p>
        </p:txBody>
      </p:sp>
      <p:sp>
        <p:nvSpPr>
          <p:cNvPr id="100" name="순서도: 처리 99"/>
          <p:cNvSpPr/>
          <p:nvPr/>
        </p:nvSpPr>
        <p:spPr>
          <a:xfrm>
            <a:off x="7633628" y="4989681"/>
            <a:ext cx="1823748" cy="6514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처리 100"/>
          <p:cNvSpPr/>
          <p:nvPr/>
        </p:nvSpPr>
        <p:spPr>
          <a:xfrm>
            <a:off x="7732654" y="4920673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</a:t>
            </a:r>
            <a:endParaRPr lang="ko-KR" altLang="en-US" sz="1200" dirty="0"/>
          </a:p>
        </p:txBody>
      </p:sp>
      <p:sp>
        <p:nvSpPr>
          <p:cNvPr id="102" name="순서도: 처리 101"/>
          <p:cNvSpPr/>
          <p:nvPr/>
        </p:nvSpPr>
        <p:spPr>
          <a:xfrm>
            <a:off x="7746662" y="5115638"/>
            <a:ext cx="1541698" cy="477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순서도: 처리 102"/>
          <p:cNvSpPr/>
          <p:nvPr/>
        </p:nvSpPr>
        <p:spPr>
          <a:xfrm>
            <a:off x="7854471" y="5083230"/>
            <a:ext cx="1087262" cy="136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</a:t>
            </a:r>
            <a:r>
              <a:rPr lang="en-US" altLang="ko-KR" sz="1200" dirty="0" err="1" smtClean="0"/>
              <a:t>pan.con_t</a:t>
            </a:r>
            <a:endParaRPr lang="ko-KR" altLang="en-US" sz="1200" dirty="0"/>
          </a:p>
        </p:txBody>
      </p:sp>
      <p:sp>
        <p:nvSpPr>
          <p:cNvPr id="104" name="순서도: 처리 103"/>
          <p:cNvSpPr/>
          <p:nvPr/>
        </p:nvSpPr>
        <p:spPr>
          <a:xfrm>
            <a:off x="7888968" y="5365472"/>
            <a:ext cx="1250709" cy="191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순서도: 처리 104"/>
          <p:cNvSpPr/>
          <p:nvPr/>
        </p:nvSpPr>
        <p:spPr>
          <a:xfrm>
            <a:off x="7959038" y="5318769"/>
            <a:ext cx="1077191" cy="138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span.con_sat</a:t>
            </a:r>
            <a:endParaRPr lang="ko-KR" altLang="en-US" sz="1100" dirty="0"/>
          </a:p>
        </p:txBody>
      </p:sp>
      <p:sp>
        <p:nvSpPr>
          <p:cNvPr id="106" name="순서도: 처리 105"/>
          <p:cNvSpPr/>
          <p:nvPr/>
        </p:nvSpPr>
        <p:spPr>
          <a:xfrm>
            <a:off x="7650190" y="6494879"/>
            <a:ext cx="1823748" cy="5151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순서도: 처리 106"/>
          <p:cNvSpPr/>
          <p:nvPr/>
        </p:nvSpPr>
        <p:spPr>
          <a:xfrm>
            <a:off x="7749216" y="6425871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</a:t>
            </a:r>
            <a:endParaRPr lang="ko-KR" altLang="en-US" sz="1200" dirty="0"/>
          </a:p>
        </p:txBody>
      </p:sp>
      <p:sp>
        <p:nvSpPr>
          <p:cNvPr id="108" name="순서도: 처리 107"/>
          <p:cNvSpPr/>
          <p:nvPr/>
        </p:nvSpPr>
        <p:spPr>
          <a:xfrm>
            <a:off x="7763224" y="6620836"/>
            <a:ext cx="1541698" cy="3331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처리 108"/>
          <p:cNvSpPr/>
          <p:nvPr/>
        </p:nvSpPr>
        <p:spPr>
          <a:xfrm>
            <a:off x="7871033" y="6588428"/>
            <a:ext cx="1087262" cy="136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</a:t>
            </a:r>
            <a:r>
              <a:rPr lang="en-US" altLang="ko-KR" sz="1200" dirty="0" err="1" smtClean="0"/>
              <a:t>pan.con_t</a:t>
            </a:r>
            <a:endParaRPr lang="ko-KR" altLang="en-US" sz="1200" dirty="0"/>
          </a:p>
        </p:txBody>
      </p:sp>
      <p:sp>
        <p:nvSpPr>
          <p:cNvPr id="110" name="순서도: 처리 109"/>
          <p:cNvSpPr/>
          <p:nvPr/>
        </p:nvSpPr>
        <p:spPr>
          <a:xfrm>
            <a:off x="7633628" y="5734142"/>
            <a:ext cx="1823748" cy="6514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순서도: 처리 110"/>
          <p:cNvSpPr/>
          <p:nvPr/>
        </p:nvSpPr>
        <p:spPr>
          <a:xfrm>
            <a:off x="7732654" y="5665134"/>
            <a:ext cx="550239" cy="13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</a:t>
            </a:r>
            <a:endParaRPr lang="ko-KR" altLang="en-US" sz="1200" dirty="0"/>
          </a:p>
        </p:txBody>
      </p:sp>
      <p:sp>
        <p:nvSpPr>
          <p:cNvPr id="112" name="순서도: 처리 111"/>
          <p:cNvSpPr/>
          <p:nvPr/>
        </p:nvSpPr>
        <p:spPr>
          <a:xfrm>
            <a:off x="7746662" y="5860099"/>
            <a:ext cx="1541698" cy="477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순서도: 처리 112"/>
          <p:cNvSpPr/>
          <p:nvPr/>
        </p:nvSpPr>
        <p:spPr>
          <a:xfrm>
            <a:off x="7854471" y="5827691"/>
            <a:ext cx="1087262" cy="136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</a:t>
            </a:r>
            <a:r>
              <a:rPr lang="en-US" altLang="ko-KR" sz="1200" dirty="0" err="1" smtClean="0"/>
              <a:t>pan.con_t</a:t>
            </a:r>
            <a:endParaRPr lang="ko-KR" altLang="en-US" sz="1200" dirty="0"/>
          </a:p>
        </p:txBody>
      </p:sp>
      <p:sp>
        <p:nvSpPr>
          <p:cNvPr id="114" name="순서도: 처리 113"/>
          <p:cNvSpPr/>
          <p:nvPr/>
        </p:nvSpPr>
        <p:spPr>
          <a:xfrm>
            <a:off x="7888968" y="6109933"/>
            <a:ext cx="1250709" cy="191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처리 114"/>
          <p:cNvSpPr/>
          <p:nvPr/>
        </p:nvSpPr>
        <p:spPr>
          <a:xfrm>
            <a:off x="7959038" y="6063230"/>
            <a:ext cx="1077191" cy="138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span.con_lunch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38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496599" y="888999"/>
            <a:ext cx="11068868" cy="57234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42811" y="1142999"/>
            <a:ext cx="10720754" cy="54290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순서도: 처리 119"/>
          <p:cNvSpPr/>
          <p:nvPr/>
        </p:nvSpPr>
        <p:spPr>
          <a:xfrm>
            <a:off x="841778" y="1507066"/>
            <a:ext cx="10363200" cy="49445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순서도: 처리 120"/>
          <p:cNvSpPr/>
          <p:nvPr/>
        </p:nvSpPr>
        <p:spPr>
          <a:xfrm>
            <a:off x="1120850" y="1419588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div.con_commu</a:t>
            </a:r>
            <a:endParaRPr lang="ko-KR" altLang="en-US" sz="1200" dirty="0"/>
          </a:p>
        </p:txBody>
      </p:sp>
      <p:sp>
        <p:nvSpPr>
          <p:cNvPr id="122" name="순서도: 처리 121"/>
          <p:cNvSpPr/>
          <p:nvPr/>
        </p:nvSpPr>
        <p:spPr>
          <a:xfrm>
            <a:off x="951514" y="1744132"/>
            <a:ext cx="3353129" cy="45683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순서도: 처리 122"/>
          <p:cNvSpPr/>
          <p:nvPr/>
        </p:nvSpPr>
        <p:spPr>
          <a:xfrm>
            <a:off x="4477883" y="1744132"/>
            <a:ext cx="3200726" cy="45683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처리 123"/>
          <p:cNvSpPr/>
          <p:nvPr/>
        </p:nvSpPr>
        <p:spPr>
          <a:xfrm>
            <a:off x="7851849" y="1744132"/>
            <a:ext cx="3200726" cy="45683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순서도: 처리 125"/>
          <p:cNvSpPr/>
          <p:nvPr/>
        </p:nvSpPr>
        <p:spPr>
          <a:xfrm>
            <a:off x="1298487" y="1670743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section.con_notice</a:t>
            </a:r>
            <a:endParaRPr lang="ko-KR" altLang="en-US" sz="1100" dirty="0"/>
          </a:p>
        </p:txBody>
      </p:sp>
      <p:sp>
        <p:nvSpPr>
          <p:cNvPr id="127" name="순서도: 처리 126"/>
          <p:cNvSpPr/>
          <p:nvPr/>
        </p:nvSpPr>
        <p:spPr>
          <a:xfrm>
            <a:off x="4706805" y="1670743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section.con_case</a:t>
            </a:r>
            <a:endParaRPr lang="ko-KR" altLang="en-US" sz="1100" dirty="0"/>
          </a:p>
        </p:txBody>
      </p:sp>
      <p:sp>
        <p:nvSpPr>
          <p:cNvPr id="128" name="순서도: 처리 127"/>
          <p:cNvSpPr/>
          <p:nvPr/>
        </p:nvSpPr>
        <p:spPr>
          <a:xfrm>
            <a:off x="8046419" y="1670743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section.con_menu</a:t>
            </a:r>
            <a:endParaRPr lang="ko-KR" altLang="en-US" sz="1100" dirty="0"/>
          </a:p>
        </p:txBody>
      </p:sp>
      <p:sp>
        <p:nvSpPr>
          <p:cNvPr id="129" name="순서도: 처리 128"/>
          <p:cNvSpPr/>
          <p:nvPr/>
        </p:nvSpPr>
        <p:spPr>
          <a:xfrm>
            <a:off x="1120850" y="1995288"/>
            <a:ext cx="3044093" cy="41865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순서도: 처리 129"/>
          <p:cNvSpPr/>
          <p:nvPr/>
        </p:nvSpPr>
        <p:spPr>
          <a:xfrm>
            <a:off x="1400087" y="1907809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div.con_nobox</a:t>
            </a:r>
            <a:endParaRPr lang="ko-KR" altLang="en-US" sz="1100" dirty="0"/>
          </a:p>
        </p:txBody>
      </p:sp>
      <p:sp>
        <p:nvSpPr>
          <p:cNvPr id="131" name="순서도: 처리 130"/>
          <p:cNvSpPr/>
          <p:nvPr/>
        </p:nvSpPr>
        <p:spPr>
          <a:xfrm>
            <a:off x="1400087" y="2201262"/>
            <a:ext cx="2625156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2" name="순서도: 처리 131"/>
          <p:cNvSpPr/>
          <p:nvPr/>
        </p:nvSpPr>
        <p:spPr>
          <a:xfrm>
            <a:off x="1527087" y="2125160"/>
            <a:ext cx="1220545" cy="147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</a:t>
            </a:r>
            <a:r>
              <a:rPr lang="en-US" altLang="ko-KR" sz="1100" dirty="0" smtClean="0"/>
              <a:t>3.con_title</a:t>
            </a:r>
            <a:endParaRPr lang="ko-KR" altLang="en-US" sz="1100" dirty="0"/>
          </a:p>
        </p:txBody>
      </p:sp>
      <p:sp>
        <p:nvSpPr>
          <p:cNvPr id="133" name="순서도: 처리 132"/>
          <p:cNvSpPr/>
          <p:nvPr/>
        </p:nvSpPr>
        <p:spPr>
          <a:xfrm>
            <a:off x="1222777" y="2494715"/>
            <a:ext cx="2802466" cy="35387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순서도: 처리 133"/>
          <p:cNvSpPr/>
          <p:nvPr/>
        </p:nvSpPr>
        <p:spPr>
          <a:xfrm>
            <a:off x="1527087" y="2421751"/>
            <a:ext cx="999556" cy="1491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ul.con_list</a:t>
            </a:r>
            <a:endParaRPr lang="ko-KR" altLang="en-US" sz="1100" dirty="0"/>
          </a:p>
        </p:txBody>
      </p:sp>
      <p:sp>
        <p:nvSpPr>
          <p:cNvPr id="135" name="순서도: 처리 134"/>
          <p:cNvSpPr/>
          <p:nvPr/>
        </p:nvSpPr>
        <p:spPr>
          <a:xfrm>
            <a:off x="1330318" y="2700690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처리 135"/>
          <p:cNvSpPr/>
          <p:nvPr/>
        </p:nvSpPr>
        <p:spPr>
          <a:xfrm>
            <a:off x="1730777" y="2635237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37" name="순서도: 처리 136"/>
          <p:cNvSpPr/>
          <p:nvPr/>
        </p:nvSpPr>
        <p:spPr>
          <a:xfrm>
            <a:off x="1397558" y="2901731"/>
            <a:ext cx="1129085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순서도: 처리 137"/>
          <p:cNvSpPr/>
          <p:nvPr/>
        </p:nvSpPr>
        <p:spPr>
          <a:xfrm>
            <a:off x="1736146" y="2822069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39" name="순서도: 처리 138"/>
          <p:cNvSpPr/>
          <p:nvPr/>
        </p:nvSpPr>
        <p:spPr>
          <a:xfrm>
            <a:off x="2687217" y="2889214"/>
            <a:ext cx="1129085" cy="3821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순서도: 처리 139"/>
          <p:cNvSpPr/>
          <p:nvPr/>
        </p:nvSpPr>
        <p:spPr>
          <a:xfrm>
            <a:off x="3041724" y="2832248"/>
            <a:ext cx="594053" cy="1158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span</a:t>
            </a:r>
            <a:endParaRPr lang="ko-KR" altLang="en-US" sz="1100" dirty="0"/>
          </a:p>
        </p:txBody>
      </p:sp>
      <p:sp>
        <p:nvSpPr>
          <p:cNvPr id="141" name="순서도: 처리 140"/>
          <p:cNvSpPr/>
          <p:nvPr/>
        </p:nvSpPr>
        <p:spPr>
          <a:xfrm>
            <a:off x="1330318" y="3555999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순서도: 처리 141"/>
          <p:cNvSpPr/>
          <p:nvPr/>
        </p:nvSpPr>
        <p:spPr>
          <a:xfrm>
            <a:off x="1730777" y="3490546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43" name="순서도: 처리 142"/>
          <p:cNvSpPr/>
          <p:nvPr/>
        </p:nvSpPr>
        <p:spPr>
          <a:xfrm>
            <a:off x="1397558" y="3757040"/>
            <a:ext cx="1129085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순서도: 처리 143"/>
          <p:cNvSpPr/>
          <p:nvPr/>
        </p:nvSpPr>
        <p:spPr>
          <a:xfrm>
            <a:off x="1736146" y="3677378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45" name="순서도: 처리 144"/>
          <p:cNvSpPr/>
          <p:nvPr/>
        </p:nvSpPr>
        <p:spPr>
          <a:xfrm>
            <a:off x="2687217" y="3744523"/>
            <a:ext cx="1129085" cy="3821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순서도: 처리 145"/>
          <p:cNvSpPr/>
          <p:nvPr/>
        </p:nvSpPr>
        <p:spPr>
          <a:xfrm>
            <a:off x="3041724" y="3687557"/>
            <a:ext cx="594053" cy="1158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span</a:t>
            </a:r>
            <a:endParaRPr lang="ko-KR" altLang="en-US" sz="1100" dirty="0"/>
          </a:p>
        </p:txBody>
      </p:sp>
      <p:sp>
        <p:nvSpPr>
          <p:cNvPr id="147" name="순서도: 처리 146"/>
          <p:cNvSpPr/>
          <p:nvPr/>
        </p:nvSpPr>
        <p:spPr>
          <a:xfrm>
            <a:off x="1324458" y="4350675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순서도: 처리 147"/>
          <p:cNvSpPr/>
          <p:nvPr/>
        </p:nvSpPr>
        <p:spPr>
          <a:xfrm>
            <a:off x="1724917" y="4285222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49" name="순서도: 처리 148"/>
          <p:cNvSpPr/>
          <p:nvPr/>
        </p:nvSpPr>
        <p:spPr>
          <a:xfrm>
            <a:off x="1391698" y="4551716"/>
            <a:ext cx="1129085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순서도: 처리 149"/>
          <p:cNvSpPr/>
          <p:nvPr/>
        </p:nvSpPr>
        <p:spPr>
          <a:xfrm>
            <a:off x="1730286" y="4472054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51" name="순서도: 처리 150"/>
          <p:cNvSpPr/>
          <p:nvPr/>
        </p:nvSpPr>
        <p:spPr>
          <a:xfrm>
            <a:off x="2681357" y="4539199"/>
            <a:ext cx="1129085" cy="3821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순서도: 처리 151"/>
          <p:cNvSpPr/>
          <p:nvPr/>
        </p:nvSpPr>
        <p:spPr>
          <a:xfrm>
            <a:off x="3035864" y="4482233"/>
            <a:ext cx="594053" cy="1158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span</a:t>
            </a:r>
            <a:endParaRPr lang="ko-KR" altLang="en-US" sz="1100" dirty="0"/>
          </a:p>
        </p:txBody>
      </p:sp>
      <p:sp>
        <p:nvSpPr>
          <p:cNvPr id="153" name="순서도: 처리 152"/>
          <p:cNvSpPr/>
          <p:nvPr/>
        </p:nvSpPr>
        <p:spPr>
          <a:xfrm>
            <a:off x="1324787" y="5180407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순서도: 처리 153"/>
          <p:cNvSpPr/>
          <p:nvPr/>
        </p:nvSpPr>
        <p:spPr>
          <a:xfrm>
            <a:off x="1725246" y="5114954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55" name="순서도: 처리 154"/>
          <p:cNvSpPr/>
          <p:nvPr/>
        </p:nvSpPr>
        <p:spPr>
          <a:xfrm>
            <a:off x="1392027" y="5381448"/>
            <a:ext cx="1129085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순서도: 처리 155"/>
          <p:cNvSpPr/>
          <p:nvPr/>
        </p:nvSpPr>
        <p:spPr>
          <a:xfrm>
            <a:off x="1730615" y="5301786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57" name="순서도: 처리 156"/>
          <p:cNvSpPr/>
          <p:nvPr/>
        </p:nvSpPr>
        <p:spPr>
          <a:xfrm>
            <a:off x="2681686" y="5368931"/>
            <a:ext cx="1129085" cy="3821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순서도: 처리 157"/>
          <p:cNvSpPr/>
          <p:nvPr/>
        </p:nvSpPr>
        <p:spPr>
          <a:xfrm>
            <a:off x="3036193" y="5311965"/>
            <a:ext cx="594053" cy="1158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span</a:t>
            </a:r>
            <a:endParaRPr lang="ko-KR" altLang="en-US" sz="1100" dirty="0"/>
          </a:p>
        </p:txBody>
      </p:sp>
      <p:sp>
        <p:nvSpPr>
          <p:cNvPr id="159" name="순서도: 처리 158"/>
          <p:cNvSpPr/>
          <p:nvPr/>
        </p:nvSpPr>
        <p:spPr>
          <a:xfrm>
            <a:off x="4567965" y="1971063"/>
            <a:ext cx="3044093" cy="42108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순서도: 처리 159"/>
          <p:cNvSpPr/>
          <p:nvPr/>
        </p:nvSpPr>
        <p:spPr>
          <a:xfrm>
            <a:off x="4847202" y="1883585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div.con_cabox</a:t>
            </a:r>
            <a:r>
              <a:rPr lang="en-US" altLang="ko-KR" sz="1100" dirty="0" smtClean="0"/>
              <a:t>_</a:t>
            </a:r>
            <a:endParaRPr lang="ko-KR" altLang="en-US" sz="1100" dirty="0"/>
          </a:p>
        </p:txBody>
      </p:sp>
      <p:sp>
        <p:nvSpPr>
          <p:cNvPr id="161" name="순서도: 처리 160"/>
          <p:cNvSpPr/>
          <p:nvPr/>
        </p:nvSpPr>
        <p:spPr>
          <a:xfrm>
            <a:off x="4847202" y="2177038"/>
            <a:ext cx="2625156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2" name="순서도: 처리 161"/>
          <p:cNvSpPr/>
          <p:nvPr/>
        </p:nvSpPr>
        <p:spPr>
          <a:xfrm>
            <a:off x="4974202" y="2107311"/>
            <a:ext cx="1217736" cy="129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h3.con_title</a:t>
            </a:r>
            <a:endParaRPr lang="ko-KR" altLang="en-US" sz="1100" dirty="0"/>
          </a:p>
        </p:txBody>
      </p:sp>
      <p:sp>
        <p:nvSpPr>
          <p:cNvPr id="163" name="순서도: 처리 162"/>
          <p:cNvSpPr/>
          <p:nvPr/>
        </p:nvSpPr>
        <p:spPr>
          <a:xfrm>
            <a:off x="4669892" y="2470491"/>
            <a:ext cx="2802466" cy="35629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순서도: 처리 163"/>
          <p:cNvSpPr/>
          <p:nvPr/>
        </p:nvSpPr>
        <p:spPr>
          <a:xfrm>
            <a:off x="4974202" y="2397527"/>
            <a:ext cx="999556" cy="1491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ul.con_list</a:t>
            </a:r>
            <a:endParaRPr lang="ko-KR" altLang="en-US" sz="1100" dirty="0"/>
          </a:p>
        </p:txBody>
      </p:sp>
      <p:sp>
        <p:nvSpPr>
          <p:cNvPr id="165" name="순서도: 처리 164"/>
          <p:cNvSpPr/>
          <p:nvPr/>
        </p:nvSpPr>
        <p:spPr>
          <a:xfrm>
            <a:off x="4777433" y="2676466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순서도: 처리 165"/>
          <p:cNvSpPr/>
          <p:nvPr/>
        </p:nvSpPr>
        <p:spPr>
          <a:xfrm>
            <a:off x="5177892" y="2611013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67" name="순서도: 처리 166"/>
          <p:cNvSpPr/>
          <p:nvPr/>
        </p:nvSpPr>
        <p:spPr>
          <a:xfrm>
            <a:off x="4844673" y="2877507"/>
            <a:ext cx="2152590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순서도: 처리 167"/>
          <p:cNvSpPr/>
          <p:nvPr/>
        </p:nvSpPr>
        <p:spPr>
          <a:xfrm>
            <a:off x="5183261" y="2797845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71" name="순서도: 처리 170"/>
          <p:cNvSpPr/>
          <p:nvPr/>
        </p:nvSpPr>
        <p:spPr>
          <a:xfrm>
            <a:off x="4777433" y="3531775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순서도: 처리 171"/>
          <p:cNvSpPr/>
          <p:nvPr/>
        </p:nvSpPr>
        <p:spPr>
          <a:xfrm>
            <a:off x="5177892" y="3466322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73" name="순서도: 처리 172"/>
          <p:cNvSpPr/>
          <p:nvPr/>
        </p:nvSpPr>
        <p:spPr>
          <a:xfrm>
            <a:off x="4844673" y="3732816"/>
            <a:ext cx="2152590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순서도: 처리 173"/>
          <p:cNvSpPr/>
          <p:nvPr/>
        </p:nvSpPr>
        <p:spPr>
          <a:xfrm>
            <a:off x="5183261" y="3653154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77" name="순서도: 처리 176"/>
          <p:cNvSpPr/>
          <p:nvPr/>
        </p:nvSpPr>
        <p:spPr>
          <a:xfrm>
            <a:off x="4771573" y="4326451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순서도: 처리 177"/>
          <p:cNvSpPr/>
          <p:nvPr/>
        </p:nvSpPr>
        <p:spPr>
          <a:xfrm>
            <a:off x="5172032" y="4260998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79" name="순서도: 처리 178"/>
          <p:cNvSpPr/>
          <p:nvPr/>
        </p:nvSpPr>
        <p:spPr>
          <a:xfrm>
            <a:off x="4838813" y="4527492"/>
            <a:ext cx="2158450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순서도: 처리 179"/>
          <p:cNvSpPr/>
          <p:nvPr/>
        </p:nvSpPr>
        <p:spPr>
          <a:xfrm>
            <a:off x="5177401" y="4447830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83" name="순서도: 처리 182"/>
          <p:cNvSpPr/>
          <p:nvPr/>
        </p:nvSpPr>
        <p:spPr>
          <a:xfrm>
            <a:off x="4771902" y="5156183"/>
            <a:ext cx="2593325" cy="6944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처리 183"/>
          <p:cNvSpPr/>
          <p:nvPr/>
        </p:nvSpPr>
        <p:spPr>
          <a:xfrm>
            <a:off x="5172361" y="5090730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85" name="순서도: 처리 184"/>
          <p:cNvSpPr/>
          <p:nvPr/>
        </p:nvSpPr>
        <p:spPr>
          <a:xfrm>
            <a:off x="4839142" y="5357224"/>
            <a:ext cx="2158121" cy="3696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순서도: 처리 185"/>
          <p:cNvSpPr/>
          <p:nvPr/>
        </p:nvSpPr>
        <p:spPr>
          <a:xfrm>
            <a:off x="5177730" y="5277562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89" name="순서도: 처리 188"/>
          <p:cNvSpPr/>
          <p:nvPr/>
        </p:nvSpPr>
        <p:spPr>
          <a:xfrm>
            <a:off x="8012271" y="1971064"/>
            <a:ext cx="3044093" cy="42761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순서도: 처리 189"/>
          <p:cNvSpPr/>
          <p:nvPr/>
        </p:nvSpPr>
        <p:spPr>
          <a:xfrm>
            <a:off x="8291508" y="1883585"/>
            <a:ext cx="1405793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div.con_menubox</a:t>
            </a:r>
            <a:endParaRPr lang="ko-KR" altLang="en-US" sz="1100" dirty="0"/>
          </a:p>
        </p:txBody>
      </p:sp>
      <p:sp>
        <p:nvSpPr>
          <p:cNvPr id="191" name="순서도: 처리 190"/>
          <p:cNvSpPr/>
          <p:nvPr/>
        </p:nvSpPr>
        <p:spPr>
          <a:xfrm>
            <a:off x="8291508" y="2177038"/>
            <a:ext cx="2625156" cy="1636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2" name="순서도: 처리 191"/>
          <p:cNvSpPr/>
          <p:nvPr/>
        </p:nvSpPr>
        <p:spPr>
          <a:xfrm>
            <a:off x="8418508" y="2107311"/>
            <a:ext cx="1154270" cy="1284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h3.con_title</a:t>
            </a:r>
            <a:endParaRPr lang="ko-KR" altLang="en-US" sz="1100" dirty="0"/>
          </a:p>
        </p:txBody>
      </p:sp>
      <p:sp>
        <p:nvSpPr>
          <p:cNvPr id="193" name="순서도: 처리 192"/>
          <p:cNvSpPr/>
          <p:nvPr/>
        </p:nvSpPr>
        <p:spPr>
          <a:xfrm>
            <a:off x="8114198" y="2470491"/>
            <a:ext cx="2802466" cy="37113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순서도: 처리 193"/>
          <p:cNvSpPr/>
          <p:nvPr/>
        </p:nvSpPr>
        <p:spPr>
          <a:xfrm>
            <a:off x="8418507" y="2397527"/>
            <a:ext cx="1327893" cy="1567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ul.con_menulink</a:t>
            </a:r>
            <a:endParaRPr lang="ko-KR" altLang="en-US" sz="1100" dirty="0"/>
          </a:p>
        </p:txBody>
      </p:sp>
      <p:sp>
        <p:nvSpPr>
          <p:cNvPr id="195" name="순서도: 처리 194"/>
          <p:cNvSpPr/>
          <p:nvPr/>
        </p:nvSpPr>
        <p:spPr>
          <a:xfrm>
            <a:off x="8221739" y="2676466"/>
            <a:ext cx="2593325" cy="1056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순서도: 처리 195"/>
          <p:cNvSpPr/>
          <p:nvPr/>
        </p:nvSpPr>
        <p:spPr>
          <a:xfrm>
            <a:off x="8622198" y="2611013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197" name="순서도: 처리 196"/>
          <p:cNvSpPr/>
          <p:nvPr/>
        </p:nvSpPr>
        <p:spPr>
          <a:xfrm>
            <a:off x="8288979" y="2877507"/>
            <a:ext cx="2419323" cy="7255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순서도: 처리 197"/>
          <p:cNvSpPr/>
          <p:nvPr/>
        </p:nvSpPr>
        <p:spPr>
          <a:xfrm>
            <a:off x="8627567" y="2797845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20" name="순서도: 처리 219"/>
          <p:cNvSpPr/>
          <p:nvPr/>
        </p:nvSpPr>
        <p:spPr>
          <a:xfrm>
            <a:off x="8441379" y="3060529"/>
            <a:ext cx="2112543" cy="4712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순서도: 처리 220"/>
          <p:cNvSpPr/>
          <p:nvPr/>
        </p:nvSpPr>
        <p:spPr>
          <a:xfrm>
            <a:off x="8715616" y="2984796"/>
            <a:ext cx="736596" cy="122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223" name="순서도: 처리 222"/>
          <p:cNvSpPr/>
          <p:nvPr/>
        </p:nvSpPr>
        <p:spPr>
          <a:xfrm>
            <a:off x="8233476" y="3877906"/>
            <a:ext cx="2593325" cy="1056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순서도: 처리 223"/>
          <p:cNvSpPr/>
          <p:nvPr/>
        </p:nvSpPr>
        <p:spPr>
          <a:xfrm>
            <a:off x="8633935" y="3812453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225" name="순서도: 처리 224"/>
          <p:cNvSpPr/>
          <p:nvPr/>
        </p:nvSpPr>
        <p:spPr>
          <a:xfrm>
            <a:off x="8300716" y="4078947"/>
            <a:ext cx="2419323" cy="7255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순서도: 처리 225"/>
          <p:cNvSpPr/>
          <p:nvPr/>
        </p:nvSpPr>
        <p:spPr>
          <a:xfrm>
            <a:off x="8639304" y="3999285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27" name="순서도: 처리 226"/>
          <p:cNvSpPr/>
          <p:nvPr/>
        </p:nvSpPr>
        <p:spPr>
          <a:xfrm>
            <a:off x="8453116" y="4261969"/>
            <a:ext cx="2112543" cy="4712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처리 227"/>
          <p:cNvSpPr/>
          <p:nvPr/>
        </p:nvSpPr>
        <p:spPr>
          <a:xfrm>
            <a:off x="8727353" y="4186236"/>
            <a:ext cx="736596" cy="122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  <p:sp>
        <p:nvSpPr>
          <p:cNvPr id="229" name="순서도: 처리 228"/>
          <p:cNvSpPr/>
          <p:nvPr/>
        </p:nvSpPr>
        <p:spPr>
          <a:xfrm>
            <a:off x="8238661" y="5043765"/>
            <a:ext cx="2593325" cy="1056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순서도: 처리 229"/>
          <p:cNvSpPr/>
          <p:nvPr/>
        </p:nvSpPr>
        <p:spPr>
          <a:xfrm>
            <a:off x="8639120" y="4978312"/>
            <a:ext cx="660400" cy="136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</a:t>
            </a:r>
            <a:endParaRPr lang="ko-KR" altLang="en-US" sz="1100" dirty="0"/>
          </a:p>
        </p:txBody>
      </p:sp>
      <p:sp>
        <p:nvSpPr>
          <p:cNvPr id="231" name="순서도: 처리 230"/>
          <p:cNvSpPr/>
          <p:nvPr/>
        </p:nvSpPr>
        <p:spPr>
          <a:xfrm>
            <a:off x="8305901" y="5244806"/>
            <a:ext cx="2419323" cy="7255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순서도: 처리 231"/>
          <p:cNvSpPr/>
          <p:nvPr/>
        </p:nvSpPr>
        <p:spPr>
          <a:xfrm>
            <a:off x="8644489" y="5165144"/>
            <a:ext cx="366837" cy="1260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33" name="순서도: 처리 232"/>
          <p:cNvSpPr/>
          <p:nvPr/>
        </p:nvSpPr>
        <p:spPr>
          <a:xfrm>
            <a:off x="8458301" y="5427828"/>
            <a:ext cx="2112543" cy="4712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순서도: 처리 233"/>
          <p:cNvSpPr/>
          <p:nvPr/>
        </p:nvSpPr>
        <p:spPr>
          <a:xfrm>
            <a:off x="8732538" y="5352095"/>
            <a:ext cx="736596" cy="122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img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24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46351"/>
              </p:ext>
            </p:extLst>
          </p:nvPr>
        </p:nvGraphicFramePr>
        <p:xfrm>
          <a:off x="1913466" y="-829733"/>
          <a:ext cx="7027333" cy="85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비트맵 이미지" r:id="rId3" imgW="7645320" imgH="9264600" progId="Paint.Picture">
                  <p:embed/>
                </p:oleObj>
              </mc:Choice>
              <mc:Fallback>
                <p:oleObj name="비트맵 이미지" r:id="rId3" imgW="7645320" imgH="9264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66" y="-829733"/>
                        <a:ext cx="7027333" cy="851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254</Words>
  <Application>Microsoft Office PowerPoint</Application>
  <PresentationFormat>와이드스크린</PresentationFormat>
  <Paragraphs>174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</dc:creator>
  <cp:lastModifiedBy>Microsoft 계정</cp:lastModifiedBy>
  <cp:revision>76</cp:revision>
  <dcterms:created xsi:type="dcterms:W3CDTF">2022-06-14T02:46:24Z</dcterms:created>
  <dcterms:modified xsi:type="dcterms:W3CDTF">2022-06-27T05:36:45Z</dcterms:modified>
</cp:coreProperties>
</file>